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2" r:id="rId7"/>
    <p:sldId id="261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86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BC0B-317E-4185-9995-3A1E1766E78E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7CF8-D215-467C-A9AF-0907259EA5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BC0B-317E-4185-9995-3A1E1766E78E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7CF8-D215-467C-A9AF-0907259EA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05980"/>
            <a:ext cx="18288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05980"/>
            <a:ext cx="55626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BC0B-317E-4185-9995-3A1E1766E78E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7CF8-D215-467C-A9AF-0907259EA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BC0B-317E-4185-9995-3A1E1766E78E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7CF8-D215-467C-A9AF-0907259EA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41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BC0B-317E-4185-9995-3A1E1766E78E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7CF8-D215-467C-A9AF-0907259EA5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BC0B-317E-4185-9995-3A1E1766E78E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7CF8-D215-467C-A9AF-0907259EA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BC0B-317E-4185-9995-3A1E1766E78E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7CF8-D215-467C-A9AF-0907259EA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BC0B-317E-4185-9995-3A1E1766E78E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7CF8-D215-467C-A9AF-0907259EA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BC0B-317E-4185-9995-3A1E1766E78E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7CF8-D215-467C-A9AF-0907259EA5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055223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BC0B-317E-4185-9995-3A1E1766E78E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7CF8-D215-467C-A9AF-0907259EA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BC0B-317E-4185-9995-3A1E1766E78E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7CF8-D215-467C-A9AF-0907259EA5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715756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702589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2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4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C9CBC0B-317E-4185-9995-3A1E1766E78E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C5D7CF8-D215-467C-A9AF-0907259EA5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"/>
            <a:ext cx="7620000" cy="6667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Coding DAO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DAO Design with Unit Test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666750"/>
            <a:ext cx="7349138" cy="4350980"/>
          </a:xfrm>
          <a:prstGeom prst="rect">
            <a:avLst/>
          </a:prstGeom>
        </p:spPr>
      </p:pic>
      <p:pic>
        <p:nvPicPr>
          <p:cNvPr id="5" name="Picture 4" descr="Application Architectur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29000" y="666750"/>
            <a:ext cx="2667000" cy="41278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lass diagram Users Managemen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599" y="209550"/>
            <a:ext cx="6050459" cy="48006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DAO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dirty="0" err="1" smtClean="0"/>
              <a:t>GenericDAO</a:t>
            </a:r>
            <a:r>
              <a:rPr lang="en-US" dirty="0" smtClean="0"/>
              <a:t> interface</a:t>
            </a:r>
          </a:p>
          <a:p>
            <a:r>
              <a:rPr lang="en-US" dirty="0" smtClean="0"/>
              <a:t>Code </a:t>
            </a:r>
            <a:r>
              <a:rPr lang="en-US" dirty="0" err="1" smtClean="0"/>
              <a:t>JpaDAO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Code </a:t>
            </a:r>
            <a:r>
              <a:rPr lang="en-US" dirty="0" err="1" smtClean="0"/>
              <a:t>UsersDAO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Code </a:t>
            </a:r>
            <a:r>
              <a:rPr lang="en-US" dirty="0" err="1" smtClean="0"/>
              <a:t>UsersDAOTest</a:t>
            </a:r>
            <a:r>
              <a:rPr lang="en-US" dirty="0" smtClean="0"/>
              <a:t> with </a:t>
            </a:r>
            <a:r>
              <a:rPr lang="en-US" dirty="0" err="1" smtClean="0"/>
              <a:t>JUnit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133351"/>
            <a:ext cx="7498080" cy="6857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JUnit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971550"/>
            <a:ext cx="7498080" cy="39624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JUnit</a:t>
            </a:r>
            <a:r>
              <a:rPr lang="en-US" dirty="0" smtClean="0"/>
              <a:t> is one of the most popular unit testing frameworks for Java development</a:t>
            </a:r>
          </a:p>
          <a:p>
            <a:r>
              <a:rPr lang="en-US" dirty="0" smtClean="0"/>
              <a:t>Unit testing is important in Test Driven Development</a:t>
            </a:r>
          </a:p>
          <a:p>
            <a:r>
              <a:rPr lang="en-US" dirty="0" smtClean="0"/>
              <a:t>All </a:t>
            </a:r>
            <a:r>
              <a:rPr lang="en-US" dirty="0" err="1" smtClean="0"/>
              <a:t>IDEs</a:t>
            </a:r>
            <a:r>
              <a:rPr lang="en-US" dirty="0" smtClean="0"/>
              <a:t> and build tools include support for </a:t>
            </a:r>
            <a:r>
              <a:rPr lang="en-US" dirty="0" err="1" smtClean="0"/>
              <a:t>JUnit</a:t>
            </a:r>
            <a:r>
              <a:rPr lang="en-US" dirty="0" smtClean="0"/>
              <a:t>. </a:t>
            </a:r>
          </a:p>
          <a:p>
            <a:r>
              <a:rPr lang="en-US" dirty="0" err="1" smtClean="0"/>
              <a:t>JUnit</a:t>
            </a:r>
            <a:r>
              <a:rPr lang="en-US" dirty="0" smtClean="0"/>
              <a:t> is the default testing library in Eclipse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Junit Fixtu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89449" y="1"/>
            <a:ext cx="3987551" cy="5246478"/>
          </a:xfrm>
        </p:spPr>
      </p:pic>
      <p:sp>
        <p:nvSpPr>
          <p:cNvPr id="5" name="TextBox 4"/>
          <p:cNvSpPr txBox="1"/>
          <p:nvPr/>
        </p:nvSpPr>
        <p:spPr>
          <a:xfrm>
            <a:off x="990600" y="514350"/>
            <a:ext cx="1414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JUnit</a:t>
            </a:r>
            <a:r>
              <a:rPr lang="en-US" sz="3200" dirty="0" smtClean="0"/>
              <a:t> 4: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1"/>
            <a:ext cx="7498080" cy="819150"/>
          </a:xfrm>
        </p:spPr>
        <p:txBody>
          <a:bodyPr/>
          <a:lstStyle/>
          <a:p>
            <a:r>
              <a:rPr lang="en-US" dirty="0" smtClean="0"/>
              <a:t>Example of a Test Class</a:t>
            </a:r>
            <a:endParaRPr lang="en-US" dirty="0"/>
          </a:p>
        </p:txBody>
      </p:sp>
      <p:pic>
        <p:nvPicPr>
          <p:cNvPr id="4" name="Content Placeholder 3" descr="Test Class Examp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200" y="742949"/>
            <a:ext cx="7620000" cy="4431609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 methods in </a:t>
            </a:r>
            <a:r>
              <a:rPr lang="en-US" dirty="0" err="1" smtClean="0"/>
              <a:t>JUnit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assertEquals</a:t>
            </a:r>
            <a:r>
              <a:rPr lang="en-US" sz="2800" dirty="0" smtClean="0"/>
              <a:t>(</a:t>
            </a:r>
            <a:r>
              <a:rPr lang="en-US" sz="2800" dirty="0" err="1" smtClean="0"/>
              <a:t>expectedValue</a:t>
            </a:r>
            <a:r>
              <a:rPr lang="en-US" sz="2800" dirty="0" smtClean="0"/>
              <a:t>, </a:t>
            </a:r>
            <a:r>
              <a:rPr lang="en-US" sz="2800" dirty="0" err="1" smtClean="0"/>
              <a:t>actualValue</a:t>
            </a:r>
            <a:r>
              <a:rPr lang="en-US" sz="2800" dirty="0" smtClean="0"/>
              <a:t>)</a:t>
            </a:r>
          </a:p>
          <a:p>
            <a:r>
              <a:rPr lang="en-US" sz="2800" dirty="0" err="1" smtClean="0"/>
              <a:t>assertNotEquals</a:t>
            </a:r>
            <a:r>
              <a:rPr lang="en-US" sz="2800" dirty="0" smtClean="0"/>
              <a:t>(</a:t>
            </a:r>
            <a:r>
              <a:rPr lang="en-US" sz="2800" dirty="0" err="1" smtClean="0"/>
              <a:t>unexpectedValue</a:t>
            </a:r>
            <a:r>
              <a:rPr lang="en-US" sz="2800" dirty="0" smtClean="0"/>
              <a:t>, </a:t>
            </a:r>
            <a:r>
              <a:rPr lang="en-US" sz="2800" dirty="0" err="1" smtClean="0"/>
              <a:t>actualValue</a:t>
            </a:r>
            <a:r>
              <a:rPr lang="en-US" sz="2800" dirty="0" smtClean="0"/>
              <a:t>)</a:t>
            </a:r>
          </a:p>
          <a:p>
            <a:r>
              <a:rPr lang="en-US" sz="2800" dirty="0" err="1" smtClean="0"/>
              <a:t>assertFalse</a:t>
            </a:r>
            <a:r>
              <a:rPr lang="en-US" sz="2800" dirty="0" smtClean="0"/>
              <a:t>(condition)</a:t>
            </a:r>
          </a:p>
          <a:p>
            <a:r>
              <a:rPr lang="en-US" sz="2800" dirty="0" err="1" smtClean="0"/>
              <a:t>assertTrue</a:t>
            </a:r>
            <a:r>
              <a:rPr lang="en-US" sz="2800" dirty="0" smtClean="0"/>
              <a:t>(condition)</a:t>
            </a:r>
          </a:p>
          <a:p>
            <a:r>
              <a:rPr lang="en-US" sz="2800" dirty="0" err="1" smtClean="0"/>
              <a:t>assertNull</a:t>
            </a:r>
            <a:r>
              <a:rPr lang="en-US" sz="2800" dirty="0" smtClean="0"/>
              <a:t>(object)</a:t>
            </a:r>
          </a:p>
          <a:p>
            <a:r>
              <a:rPr lang="en-US" sz="2800" dirty="0" err="1" smtClean="0"/>
              <a:t>assertNotNull</a:t>
            </a:r>
            <a:r>
              <a:rPr lang="en-US" sz="2800" dirty="0" smtClean="0"/>
              <a:t>(object)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316</TotalTime>
  <Words>81</Words>
  <Application>Microsoft Office PowerPoint</Application>
  <PresentationFormat>On-screen Show (16:9)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Gill Sans MT</vt:lpstr>
      <vt:lpstr>Verdana</vt:lpstr>
      <vt:lpstr>Wingdings 2</vt:lpstr>
      <vt:lpstr>Solstice</vt:lpstr>
      <vt:lpstr>Coding DAO Classes</vt:lpstr>
      <vt:lpstr>PowerPoint Presentation</vt:lpstr>
      <vt:lpstr>Coding DAO Classes</vt:lpstr>
      <vt:lpstr>Introduction to JUnit </vt:lpstr>
      <vt:lpstr>PowerPoint Presentation</vt:lpstr>
      <vt:lpstr>Example of a Test Class</vt:lpstr>
      <vt:lpstr>Assertion methods in JUnit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 Minh Nam</dc:creator>
  <cp:lastModifiedBy>MOHIT</cp:lastModifiedBy>
  <cp:revision>26</cp:revision>
  <dcterms:created xsi:type="dcterms:W3CDTF">2018-05-22T20:25:31Z</dcterms:created>
  <dcterms:modified xsi:type="dcterms:W3CDTF">2021-06-12T16:54:00Z</dcterms:modified>
</cp:coreProperties>
</file>