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6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2712" y="-12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353C-AE31-4BC3-8E29-1FCA1A46E636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BEAE-0B59-40A3-BAD0-EA81FE18B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0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353C-AE31-4BC3-8E29-1FCA1A46E636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BEAE-0B59-40A3-BAD0-EA81FE18B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5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353C-AE31-4BC3-8E29-1FCA1A46E636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BEAE-0B59-40A3-BAD0-EA81FE18B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8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353C-AE31-4BC3-8E29-1FCA1A46E636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BEAE-0B59-40A3-BAD0-EA81FE18B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1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353C-AE31-4BC3-8E29-1FCA1A46E636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BEAE-0B59-40A3-BAD0-EA81FE18B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8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353C-AE31-4BC3-8E29-1FCA1A46E636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BEAE-0B59-40A3-BAD0-EA81FE18B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8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353C-AE31-4BC3-8E29-1FCA1A46E636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BEAE-0B59-40A3-BAD0-EA81FE18B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353C-AE31-4BC3-8E29-1FCA1A46E636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BEAE-0B59-40A3-BAD0-EA81FE18B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353C-AE31-4BC3-8E29-1FCA1A46E636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BEAE-0B59-40A3-BAD0-EA81FE18B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7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353C-AE31-4BC3-8E29-1FCA1A46E636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BEAE-0B59-40A3-BAD0-EA81FE18B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8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353C-AE31-4BC3-8E29-1FCA1A46E636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BEAE-0B59-40A3-BAD0-EA81FE18B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3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6353C-AE31-4BC3-8E29-1FCA1A46E636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7BEAE-0B59-40A3-BAD0-EA81FE18B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3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741"/>
            <a:ext cx="7370619" cy="6871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20542" y="-27741"/>
            <a:ext cx="3923458" cy="6913482"/>
          </a:xfrm>
          <a:prstGeom prst="rect">
            <a:avLst/>
          </a:prstGeom>
          <a:solidFill>
            <a:srgbClr val="FF2B91"/>
          </a:solidFill>
          <a:ln w="1905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71437" tIns="71437" rIns="71437" bIns="71437" spcCol="381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8420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rgbClr val="FFFFFF"/>
              </a:solidFill>
              <a:latin typeface="+mn-lt"/>
              <a:cs typeface="+mn-cs"/>
              <a:sym typeface="Helvetica Light"/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5356746" y="1689080"/>
            <a:ext cx="37110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DESIGN PRINCIPLES </a:t>
            </a: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GETTING STARTED </a:t>
            </a: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WITH HTML &amp; CSS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60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5295900" y="392750"/>
            <a:ext cx="3810000" cy="777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</a:rPr>
              <a:t>COMMUNICATION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0" y="990600"/>
            <a:ext cx="7467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3200" dirty="0" smtClean="0">
                <a:solidFill>
                  <a:srgbClr val="FF3399"/>
                </a:solidFill>
              </a:rPr>
              <a:t>Introduction </a:t>
            </a:r>
            <a:r>
              <a:rPr lang="en-US" sz="3200" dirty="0">
                <a:solidFill>
                  <a:srgbClr val="FF3399"/>
                </a:solidFill>
              </a:rPr>
              <a:t>to HTML5 and </a:t>
            </a:r>
            <a:r>
              <a:rPr lang="en-US" sz="3200" dirty="0" smtClean="0">
                <a:solidFill>
                  <a:srgbClr val="FF3399"/>
                </a:solidFill>
              </a:rPr>
              <a:t>CSS3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6" y="304800"/>
            <a:ext cx="3290454" cy="579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>
            <a:spLocks noGrp="1"/>
          </p:cNvSpPr>
          <p:nvPr/>
        </p:nvSpPr>
        <p:spPr>
          <a:xfrm>
            <a:off x="0" y="1600200"/>
            <a:ext cx="8686800" cy="198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600" b="1" dirty="0" smtClean="0"/>
              <a:t>HTML5</a:t>
            </a:r>
          </a:p>
          <a:p>
            <a:pPr marL="457200" lvl="1" indent="0">
              <a:buNone/>
            </a:pPr>
            <a:r>
              <a:rPr lang="en-US" sz="2400" dirty="0"/>
              <a:t>HTML5 is a markup language used for structuring and presenting content on the World Wide Web. It is the fifth and current major version of the HTML standard</a:t>
            </a:r>
            <a:r>
              <a:rPr lang="en-US" sz="2400" dirty="0" smtClean="0"/>
              <a:t>.</a:t>
            </a:r>
          </a:p>
          <a:p>
            <a:pPr marL="457200" lvl="1" indent="0">
              <a:buNone/>
            </a:pPr>
            <a:r>
              <a:rPr lang="en-US" sz="2400" dirty="0"/>
              <a:t>https://www.w3schools.com/html/html5_intro.asp</a:t>
            </a:r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endParaRPr lang="en-US" sz="2600" dirty="0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0" y="3810000"/>
            <a:ext cx="8686800" cy="2819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600" b="1" dirty="0" smtClean="0"/>
              <a:t>CSS3</a:t>
            </a:r>
          </a:p>
          <a:p>
            <a:pPr marL="457200" lvl="1" indent="0">
              <a:buNone/>
            </a:pPr>
            <a:r>
              <a:rPr lang="en-US" sz="2400" dirty="0"/>
              <a:t>CSS3 is the latest evolution of the Cascading Style Sheets language and aims at extending CSS2.1. It brings a lot of long-awaited novelties, like rounded corners, shadows, gradients, transitions or animations, as well as new layouts like multi-columns, flexible box or grid </a:t>
            </a:r>
            <a:r>
              <a:rPr lang="en-US" sz="2400" dirty="0" smtClean="0"/>
              <a:t>layouts</a:t>
            </a:r>
          </a:p>
          <a:p>
            <a:pPr marL="457200" lvl="1" indent="0">
              <a:buNone/>
            </a:pPr>
            <a:r>
              <a:rPr lang="en-US" sz="2400" dirty="0"/>
              <a:t>https://www.w3schools.com/cssref/css3_pr_filter.asp</a:t>
            </a:r>
          </a:p>
        </p:txBody>
      </p:sp>
    </p:spTree>
    <p:extLst>
      <p:ext uri="{BB962C8B-B14F-4D97-AF65-F5344CB8AC3E}">
        <p14:creationId xmlns:p14="http://schemas.microsoft.com/office/powerpoint/2010/main" val="29856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5295900" y="392750"/>
            <a:ext cx="3810000" cy="777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</a:rPr>
              <a:t>COMMUNICATION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0" y="1143000"/>
            <a:ext cx="7467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3200" dirty="0" smtClean="0">
                <a:solidFill>
                  <a:srgbClr val="FF3399"/>
                </a:solidFill>
              </a:rPr>
              <a:t>Example of HTML5 </a:t>
            </a:r>
            <a:r>
              <a:rPr lang="en-US" sz="3200" dirty="0">
                <a:solidFill>
                  <a:srgbClr val="FF3399"/>
                </a:solidFill>
              </a:rPr>
              <a:t>and </a:t>
            </a:r>
            <a:r>
              <a:rPr lang="en-US" sz="3200" dirty="0" smtClean="0">
                <a:solidFill>
                  <a:srgbClr val="FF3399"/>
                </a:solidFill>
              </a:rPr>
              <a:t>CSS3 </a:t>
            </a:r>
            <a:r>
              <a:rPr lang="en-US" sz="3200" dirty="0">
                <a:solidFill>
                  <a:srgbClr val="FF3399"/>
                </a:solidFill>
              </a:rPr>
              <a:t>W</a:t>
            </a:r>
            <a:r>
              <a:rPr lang="en-US" sz="3200" dirty="0" smtClean="0">
                <a:solidFill>
                  <a:srgbClr val="FF3399"/>
                </a:solidFill>
              </a:rPr>
              <a:t>eb Design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6" y="304800"/>
            <a:ext cx="3290454" cy="579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C:\Users\seyi\Documents\ThePc\WebWork\DesignIdeas\new-ideas\1ee4a58aa80351e9e4419591d94701c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097" y="1905000"/>
            <a:ext cx="1674903" cy="458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seyi\Documents\ThePc\WebWork\DesignIdeas\new-ideas\1adab14d5d2f2f33e7245ca0c0469af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1240103" cy="458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seyi\Documents\ThePc\WebWork\DesignIdeas\new-ideas\b08bc93c8da9491412119a3f24974a4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272" y="1905000"/>
            <a:ext cx="1811328" cy="454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44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5295900" y="392750"/>
            <a:ext cx="3810000" cy="777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</a:rPr>
              <a:t>COMMUNICATION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342900" y="1752600"/>
            <a:ext cx="8229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rgbClr val="FF3399"/>
                </a:solidFill>
              </a:rPr>
              <a:t>Use of Colors, Mockup, Good Code </a:t>
            </a:r>
            <a:r>
              <a:rPr lang="en-US" sz="3000" dirty="0" smtClean="0">
                <a:solidFill>
                  <a:srgbClr val="FF3399"/>
                </a:solidFill>
              </a:rPr>
              <a:t>Practices</a:t>
            </a:r>
          </a:p>
          <a:p>
            <a:pPr lvl="1"/>
            <a:r>
              <a:rPr lang="en-US" sz="2600" dirty="0"/>
              <a:t>Requirement for Web </a:t>
            </a:r>
            <a:r>
              <a:rPr lang="en-US" sz="2600" dirty="0" smtClean="0"/>
              <a:t>Design</a:t>
            </a:r>
          </a:p>
          <a:p>
            <a:pPr lvl="1"/>
            <a:r>
              <a:rPr lang="en-US" sz="2600" dirty="0"/>
              <a:t>Website Design Layout</a:t>
            </a:r>
            <a:endParaRPr lang="en-US" sz="2600" dirty="0" smtClean="0"/>
          </a:p>
          <a:p>
            <a:r>
              <a:rPr lang="en-US" sz="3000" dirty="0">
                <a:solidFill>
                  <a:srgbClr val="FF3399"/>
                </a:solidFill>
              </a:rPr>
              <a:t>Front-End </a:t>
            </a:r>
            <a:r>
              <a:rPr lang="en-US" sz="3000" dirty="0" smtClean="0">
                <a:solidFill>
                  <a:srgbClr val="FF3399"/>
                </a:solidFill>
              </a:rPr>
              <a:t>Foundations</a:t>
            </a:r>
          </a:p>
          <a:p>
            <a:pPr lvl="1"/>
            <a:r>
              <a:rPr lang="en-US" sz="2600" dirty="0"/>
              <a:t>Tools to </a:t>
            </a:r>
            <a:r>
              <a:rPr lang="en-US" sz="2600" dirty="0" smtClean="0"/>
              <a:t>Build </a:t>
            </a:r>
            <a:r>
              <a:rPr lang="en-US" sz="2600" dirty="0"/>
              <a:t>a </a:t>
            </a:r>
            <a:r>
              <a:rPr lang="en-US" sz="2600" dirty="0" smtClean="0"/>
              <a:t>Website</a:t>
            </a:r>
          </a:p>
          <a:p>
            <a:pPr lvl="1"/>
            <a:r>
              <a:rPr lang="en-US" sz="2600" dirty="0"/>
              <a:t>Type of </a:t>
            </a:r>
            <a:r>
              <a:rPr lang="en-US" sz="2600" dirty="0" smtClean="0"/>
              <a:t>Web </a:t>
            </a:r>
            <a:r>
              <a:rPr lang="en-US" sz="2600" dirty="0" smtClean="0"/>
              <a:t>Design</a:t>
            </a:r>
          </a:p>
          <a:p>
            <a:pPr lvl="1"/>
            <a:r>
              <a:rPr lang="en-US" sz="2600" dirty="0"/>
              <a:t>Latest Website </a:t>
            </a:r>
            <a:r>
              <a:rPr lang="en-US" sz="2600" dirty="0" smtClean="0"/>
              <a:t>Trend</a:t>
            </a:r>
            <a:endParaRPr lang="en-US" sz="2600" dirty="0" smtClean="0"/>
          </a:p>
          <a:p>
            <a:r>
              <a:rPr lang="en-US" sz="3000" dirty="0">
                <a:solidFill>
                  <a:srgbClr val="FF3399"/>
                </a:solidFill>
              </a:rPr>
              <a:t>Font-End </a:t>
            </a:r>
            <a:r>
              <a:rPr lang="en-US" sz="3000" dirty="0" smtClean="0">
                <a:solidFill>
                  <a:srgbClr val="FF3399"/>
                </a:solidFill>
              </a:rPr>
              <a:t>Formations</a:t>
            </a:r>
          </a:p>
          <a:p>
            <a:pPr lvl="1"/>
            <a:r>
              <a:rPr lang="en-US" sz="2600" dirty="0" smtClean="0"/>
              <a:t>Introduction to HTML5 and </a:t>
            </a:r>
            <a:r>
              <a:rPr lang="en-US" sz="2600" dirty="0" smtClean="0"/>
              <a:t>CSS3</a:t>
            </a:r>
            <a:endParaRPr lang="en-US" sz="2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6" y="304800"/>
            <a:ext cx="3290454" cy="579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80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5295900" y="392750"/>
            <a:ext cx="3810000" cy="777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</a:rPr>
              <a:t>COMMUNICATION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457200" y="1828800"/>
            <a:ext cx="8229600" cy="3623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3200" dirty="0">
                <a:solidFill>
                  <a:srgbClr val="FF3399"/>
                </a:solidFill>
              </a:rPr>
              <a:t>Requirement for Web </a:t>
            </a:r>
            <a:r>
              <a:rPr lang="en-US" sz="3200" dirty="0" smtClean="0">
                <a:solidFill>
                  <a:srgbClr val="FF3399"/>
                </a:solidFill>
              </a:rPr>
              <a:t>Design</a:t>
            </a:r>
          </a:p>
          <a:p>
            <a:pPr lvl="1"/>
            <a:r>
              <a:rPr lang="en-US" dirty="0"/>
              <a:t>Visual Design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Colors</a:t>
            </a:r>
            <a:endParaRPr lang="en-US" dirty="0"/>
          </a:p>
          <a:p>
            <a:pPr lvl="1"/>
            <a:r>
              <a:rPr lang="en-US" dirty="0" smtClean="0"/>
              <a:t>Fonts</a:t>
            </a:r>
            <a:endParaRPr lang="en-US" dirty="0"/>
          </a:p>
          <a:p>
            <a:pPr lvl="1"/>
            <a:r>
              <a:rPr lang="en-US" dirty="0" smtClean="0"/>
              <a:t>Image</a:t>
            </a:r>
          </a:p>
          <a:p>
            <a:pPr lvl="1"/>
            <a:r>
              <a:rPr lang="en-US" dirty="0"/>
              <a:t>Attention to </a:t>
            </a:r>
            <a:r>
              <a:rPr lang="en-US" dirty="0" smtClean="0"/>
              <a:t>Details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6" y="304800"/>
            <a:ext cx="3290454" cy="579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84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5295900" y="392750"/>
            <a:ext cx="3810000" cy="777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</a:rPr>
              <a:t>COMMUNICATION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457200" y="1371600"/>
            <a:ext cx="4953000" cy="522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3200" dirty="0" smtClean="0">
                <a:solidFill>
                  <a:srgbClr val="FF3399"/>
                </a:solidFill>
              </a:rPr>
              <a:t>Colors / Font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6" y="304800"/>
            <a:ext cx="3290454" cy="579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seyi\Downloads\col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94133"/>
            <a:ext cx="5181600" cy="286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eyi\Downloads\imag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89413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762000" y="5029200"/>
            <a:ext cx="77724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Garamond Pro Bold" pitchFamily="18" charset="0"/>
              </a:rPr>
              <a:t>Font Type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glican" pitchFamily="2" charset="0"/>
              </a:rPr>
              <a:t>Font Type	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des" pitchFamily="2" charset="0"/>
              </a:rPr>
              <a:t>Font Type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321impact" pitchFamily="2" charset="0"/>
              </a:rPr>
              <a:t>Font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321impact" pitchFamily="2" charset="0"/>
              </a:rPr>
              <a:t>Type	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dventure Subtitles" pitchFamily="82" charset="0"/>
              </a:rPr>
              <a:t>Font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venture Subtitles" pitchFamily="82" charset="0"/>
              </a:rPr>
              <a:t>Type	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Freehand591 BT" pitchFamily="66" charset="0"/>
              </a:rPr>
              <a:t>Font Type</a:t>
            </a:r>
          </a:p>
          <a:p>
            <a:pPr marL="457200" lvl="1" indent="0">
              <a:buNone/>
            </a:pP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dventure Subtitles" pitchFamily="82" charset="0"/>
            </a:endParaRPr>
          </a:p>
          <a:p>
            <a:pPr marL="457200" lvl="1" indent="0">
              <a:buNone/>
            </a:pP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321impact" pitchFamily="2" charset="0"/>
            </a:endParaRPr>
          </a:p>
          <a:p>
            <a:pPr marL="457200" lvl="1" indent="0">
              <a:buNone/>
            </a:pP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23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5295900" y="392750"/>
            <a:ext cx="3810000" cy="777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</a:rPr>
              <a:t>COMMUNICATION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152400" y="1295400"/>
            <a:ext cx="7467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3200" dirty="0" smtClean="0">
                <a:solidFill>
                  <a:srgbClr val="FF3399"/>
                </a:solidFill>
              </a:rPr>
              <a:t>Image / Attention to details.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6" y="304800"/>
            <a:ext cx="3290454" cy="579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152400" y="1831077"/>
            <a:ext cx="7467600" cy="5311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smtClean="0">
                <a:solidFill>
                  <a:srgbClr val="FF3399"/>
                </a:solidFill>
              </a:rPr>
              <a:t>Test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Which image will you use for a business website?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C:\Users\seyi\Documents\ThePc\WebWork\Tenece\photos\42-1536763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82" y="2794995"/>
            <a:ext cx="2103382" cy="140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eyi\Documents\ThePc\WebWork\Tenece\photos\42-1573249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446" y="2743200"/>
            <a:ext cx="1483519" cy="145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/>
        </p:nvSpPr>
        <p:spPr>
          <a:xfrm>
            <a:off x="685800" y="2286000"/>
            <a:ext cx="1995054" cy="531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Image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6082146" y="2286000"/>
            <a:ext cx="1995054" cy="531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Image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76200" y="4419600"/>
            <a:ext cx="7467600" cy="5311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600" dirty="0" smtClean="0">
                <a:solidFill>
                  <a:srgbClr val="FF3399"/>
                </a:solidFill>
              </a:rPr>
              <a:t>Test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What is the different between the two images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2" name="Picture 4" descr="C:\Users\seyi\Downloads\ccp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009672"/>
            <a:ext cx="3352800" cy="167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47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5295900" y="392750"/>
            <a:ext cx="3810000" cy="777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</a:rPr>
              <a:t>COMMUNICATION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152400" y="1295400"/>
            <a:ext cx="7467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3200" dirty="0" smtClean="0">
                <a:solidFill>
                  <a:srgbClr val="FF3399"/>
                </a:solidFill>
              </a:rPr>
              <a:t>Website </a:t>
            </a:r>
            <a:r>
              <a:rPr lang="en-US" sz="3200" dirty="0">
                <a:solidFill>
                  <a:srgbClr val="FF3399"/>
                </a:solidFill>
              </a:rPr>
              <a:t>Design </a:t>
            </a:r>
            <a:r>
              <a:rPr lang="en-US" sz="3200" dirty="0" smtClean="0">
                <a:solidFill>
                  <a:srgbClr val="FF3399"/>
                </a:solidFill>
              </a:rPr>
              <a:t>Layout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6" y="304800"/>
            <a:ext cx="3290454" cy="579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>
            <a:spLocks noGrp="1"/>
          </p:cNvSpPr>
          <p:nvPr/>
        </p:nvSpPr>
        <p:spPr>
          <a:xfrm>
            <a:off x="76200" y="2057400"/>
            <a:ext cx="80010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Every website 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consist  of Header, Navigation, Content, Sidebar, Footer</a:t>
            </a:r>
            <a:endParaRPr lang="en-US" sz="2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C:\Users\seyi\Downloads\conventional-html-layo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124200"/>
            <a:ext cx="3756289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62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5295900" y="392750"/>
            <a:ext cx="3810000" cy="777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</a:rPr>
              <a:t>COMMUNICATION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152400" y="1066800"/>
            <a:ext cx="7467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3200" dirty="0">
                <a:solidFill>
                  <a:srgbClr val="FF3399"/>
                </a:solidFill>
              </a:rPr>
              <a:t>Tools to </a:t>
            </a:r>
            <a:r>
              <a:rPr lang="en-US" sz="3200" dirty="0" smtClean="0">
                <a:solidFill>
                  <a:srgbClr val="FF3399"/>
                </a:solidFill>
              </a:rPr>
              <a:t>Build </a:t>
            </a:r>
            <a:r>
              <a:rPr lang="en-US" sz="3200" dirty="0">
                <a:solidFill>
                  <a:srgbClr val="FF3399"/>
                </a:solidFill>
              </a:rPr>
              <a:t>a Website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6" y="304800"/>
            <a:ext cx="3290454" cy="579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>
            <a:spLocks noGrp="1"/>
          </p:cNvSpPr>
          <p:nvPr/>
        </p:nvSpPr>
        <p:spPr>
          <a:xfrm>
            <a:off x="76200" y="1752600"/>
            <a:ext cx="86868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Font Tool = Google Fonts, typespiration.com</a:t>
            </a:r>
          </a:p>
          <a:p>
            <a:pPr lvl="1"/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Color = coolors.co</a:t>
            </a:r>
          </a:p>
          <a:p>
            <a:pPr lvl="1"/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Icons = fontawesome.io</a:t>
            </a:r>
          </a:p>
          <a:p>
            <a:pPr lvl="1"/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Animations 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CSS 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daneden.github.io/animate.css</a:t>
            </a:r>
          </a:p>
          <a:p>
            <a:pPr lvl="1"/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 software like Photoshop and Illustrator.</a:t>
            </a:r>
          </a:p>
          <a:p>
            <a:pPr lvl="1"/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Coding software like HTML and CSS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(Text 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Editor- Notepad++, Brackets, Sublime Text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sz="2600" dirty="0" smtClean="0">
                <a:solidFill>
                  <a:srgbClr val="FF3399"/>
                </a:solidFill>
              </a:rPr>
              <a:t>Html Test 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https://www.w3schools.com/html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/</a:t>
            </a:r>
            <a:endParaRPr lang="en-US" sz="2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600" dirty="0" err="1" smtClean="0">
                <a:solidFill>
                  <a:srgbClr val="FF3399"/>
                </a:solidFill>
              </a:rPr>
              <a:t>Css</a:t>
            </a:r>
            <a:r>
              <a:rPr lang="en-US" sz="2600" dirty="0" smtClean="0">
                <a:solidFill>
                  <a:srgbClr val="FF3399"/>
                </a:solidFill>
              </a:rPr>
              <a:t> Test 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 https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://www.w3schools.com/html/html_css.asp</a:t>
            </a:r>
            <a:endParaRPr lang="en-US" sz="2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94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5295900" y="392750"/>
            <a:ext cx="3810000" cy="777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</a:rPr>
              <a:t>COMMUNICATION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152400" y="1295400"/>
            <a:ext cx="7467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3200" dirty="0">
                <a:solidFill>
                  <a:srgbClr val="FF3399"/>
                </a:solidFill>
              </a:rPr>
              <a:t>Type of </a:t>
            </a:r>
            <a:r>
              <a:rPr lang="en-US" sz="3200" dirty="0" smtClean="0">
                <a:solidFill>
                  <a:srgbClr val="FF3399"/>
                </a:solidFill>
              </a:rPr>
              <a:t>Web Design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6" y="304800"/>
            <a:ext cx="3290454" cy="579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>
            <a:spLocks noGrp="1"/>
          </p:cNvSpPr>
          <p:nvPr/>
        </p:nvSpPr>
        <p:spPr>
          <a:xfrm>
            <a:off x="76200" y="2057400"/>
            <a:ext cx="6099545" cy="1676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Responsive Web Design</a:t>
            </a:r>
            <a:endParaRPr lang="en-US" sz="2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Responsive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Design makes your web page look good on all devices (desktops, tablets, and phones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457200" lvl="1" indent="0">
              <a:buNone/>
            </a:pPr>
            <a:r>
              <a:rPr lang="en-US" sz="2400" dirty="0" err="1" smtClean="0">
                <a:solidFill>
                  <a:srgbClr val="FF3399"/>
                </a:solidFill>
              </a:rPr>
              <a:t>Eg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https://html5up.net/alpha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76201" y="3886200"/>
            <a:ext cx="6324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arallax  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Design</a:t>
            </a:r>
            <a:endParaRPr lang="en-US" sz="2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One web design scrolling webpage. the website layout sees the background of the web page moving at a slower rate to the foreground, creating a 3D effect as you scroll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en-US" sz="2400" dirty="0" err="1" smtClean="0">
                <a:solidFill>
                  <a:srgbClr val="FF3399"/>
                </a:solidFill>
              </a:rPr>
              <a:t>Eg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https://www.livemeshthemes.com/fusion/agency/</a:t>
            </a:r>
          </a:p>
        </p:txBody>
      </p:sp>
      <p:pic>
        <p:nvPicPr>
          <p:cNvPr id="4098" name="Picture 2" descr="C:\Users\seyi\Downloads\ima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3903785"/>
            <a:ext cx="2190750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seyi\Downloads\2012_12_19_63_mashablere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745" y="2057400"/>
            <a:ext cx="2888509" cy="162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81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5295900" y="392750"/>
            <a:ext cx="3810000" cy="777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</a:rPr>
              <a:t>COMMUNICATION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0" y="990600"/>
            <a:ext cx="7467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3200" dirty="0" smtClean="0">
                <a:solidFill>
                  <a:srgbClr val="FF3399"/>
                </a:solidFill>
              </a:rPr>
              <a:t>Latest Website </a:t>
            </a:r>
            <a:r>
              <a:rPr lang="en-US" sz="3200" dirty="0">
                <a:solidFill>
                  <a:srgbClr val="FF3399"/>
                </a:solidFill>
              </a:rPr>
              <a:t>Trend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6" y="304800"/>
            <a:ext cx="3290454" cy="579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>
            <a:spLocks noGrp="1"/>
          </p:cNvSpPr>
          <p:nvPr/>
        </p:nvSpPr>
        <p:spPr>
          <a:xfrm>
            <a:off x="0" y="1676400"/>
            <a:ext cx="80010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2600" dirty="0"/>
          </a:p>
        </p:txBody>
      </p:sp>
      <p:sp>
        <p:nvSpPr>
          <p:cNvPr id="2" name="Rectangle 1"/>
          <p:cNvSpPr/>
          <p:nvPr/>
        </p:nvSpPr>
        <p:spPr>
          <a:xfrm>
            <a:off x="457200" y="1676400"/>
            <a:ext cx="7327174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2000" b="1" dirty="0"/>
              <a:t>Custom Illustration</a:t>
            </a:r>
          </a:p>
          <a:p>
            <a:r>
              <a:rPr lang="nn-NO" dirty="0">
                <a:solidFill>
                  <a:srgbClr val="FF3399"/>
                </a:solidFill>
              </a:rPr>
              <a:t>Eg</a:t>
            </a:r>
            <a:r>
              <a:rPr lang="nn-NO" dirty="0"/>
              <a:t>: https://www.stride.com</a:t>
            </a:r>
          </a:p>
          <a:p>
            <a:endParaRPr lang="nn-NO" dirty="0"/>
          </a:p>
          <a:p>
            <a:r>
              <a:rPr lang="nn-NO" sz="2000" b="1" dirty="0"/>
              <a:t>Integrated Animations</a:t>
            </a:r>
          </a:p>
          <a:p>
            <a:r>
              <a:rPr lang="nn-NO" dirty="0">
                <a:solidFill>
                  <a:srgbClr val="FF3399"/>
                </a:solidFill>
              </a:rPr>
              <a:t>Eg</a:t>
            </a:r>
            <a:r>
              <a:rPr lang="nn-NO" dirty="0"/>
              <a:t>: https://www.inturn.co</a:t>
            </a:r>
          </a:p>
          <a:p>
            <a:endParaRPr lang="nn-NO" dirty="0"/>
          </a:p>
          <a:p>
            <a:r>
              <a:rPr lang="nn-NO" sz="2000" b="1" dirty="0"/>
              <a:t>Dynamic gradients</a:t>
            </a:r>
          </a:p>
          <a:p>
            <a:r>
              <a:rPr lang="nn-NO" dirty="0">
                <a:solidFill>
                  <a:srgbClr val="FF3399"/>
                </a:solidFill>
              </a:rPr>
              <a:t>Eg</a:t>
            </a:r>
            <a:r>
              <a:rPr lang="nn-NO" dirty="0"/>
              <a:t>: https://www.elje-group.com</a:t>
            </a:r>
          </a:p>
          <a:p>
            <a:endParaRPr lang="nn-NO" dirty="0"/>
          </a:p>
          <a:p>
            <a:r>
              <a:rPr lang="nn-NO" sz="2000" b="1" dirty="0"/>
              <a:t>Broken Grid Layout</a:t>
            </a:r>
          </a:p>
          <a:p>
            <a:r>
              <a:rPr lang="nn-NO" dirty="0">
                <a:solidFill>
                  <a:srgbClr val="FF3399"/>
                </a:solidFill>
              </a:rPr>
              <a:t>Eg</a:t>
            </a:r>
            <a:r>
              <a:rPr lang="nn-NO" dirty="0"/>
              <a:t>: https://www.beoplay.com/landingpages/ss17#intro</a:t>
            </a:r>
          </a:p>
          <a:p>
            <a:endParaRPr lang="nn-NO" dirty="0"/>
          </a:p>
          <a:p>
            <a:r>
              <a:rPr lang="nn-NO" sz="2000" b="1" dirty="0"/>
              <a:t>Page Transition</a:t>
            </a:r>
          </a:p>
          <a:p>
            <a:r>
              <a:rPr lang="nn-NO" dirty="0">
                <a:solidFill>
                  <a:srgbClr val="FF3399"/>
                </a:solidFill>
              </a:rPr>
              <a:t>Eg</a:t>
            </a:r>
            <a:r>
              <a:rPr lang="nn-NO" dirty="0"/>
              <a:t>: https://www.reed.be/</a:t>
            </a:r>
          </a:p>
          <a:p>
            <a:endParaRPr lang="nn-NO" dirty="0"/>
          </a:p>
          <a:p>
            <a:r>
              <a:rPr lang="nn-NO" sz="2000" b="1" dirty="0"/>
              <a:t>The Video Element</a:t>
            </a:r>
          </a:p>
          <a:p>
            <a:r>
              <a:rPr lang="nn-NO" dirty="0">
                <a:solidFill>
                  <a:srgbClr val="FF3399"/>
                </a:solidFill>
              </a:rPr>
              <a:t>Eg</a:t>
            </a:r>
            <a:r>
              <a:rPr lang="nn-NO" dirty="0"/>
              <a:t>: http://invisionapp.com/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7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403</Words>
  <Application>Microsoft Office PowerPoint</Application>
  <PresentationFormat>On-screen Show (4:3)</PresentationFormat>
  <Paragraphs>83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seyi</dc:creator>
  <cp:lastModifiedBy>seyi</cp:lastModifiedBy>
  <cp:revision>59</cp:revision>
  <dcterms:created xsi:type="dcterms:W3CDTF">2018-02-14T09:03:57Z</dcterms:created>
  <dcterms:modified xsi:type="dcterms:W3CDTF">2018-02-16T14:23:06Z</dcterms:modified>
</cp:coreProperties>
</file>