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903" r:id="rId13"/>
  </p:sldMasterIdLst>
  <p:sldIdLst>
    <p:sldId id="256" r:id="rId15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  <p:extLst>
    <p:ext uri="{EFAFB233-063F-42B5-8137-9DF3F51BA10A}">
      <p15:sldGuideLst xmlns:p15="http://schemas.microsoft.com/office/powerpoint/2012/main">
        <p15:guide id="0" pos="3826" userDrawn="1">
          <p15:clr>
            <a:srgbClr val="A4A3A4"/>
          </p15:clr>
        </p15:guide>
        <p15:guide id="1" orient="horz" pos="21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 showGuides="1">
      <p:cViewPr varScale="1">
        <p:scale>
          <a:sx n="51" d="100"/>
          <a:sy n="51" d="100"/>
        </p:scale>
        <p:origin x="-660" y="-84"/>
      </p:cViewPr>
      <guideLst>
        <p:guide pos="3826"/>
        <p:guide orient="horz" pos="2151"/>
      </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viewProps" Target="viewProps.xml"></Relationship><Relationship Id="rId17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11/11/2018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11/11/2018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11/11/2018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11/11/2018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11/11/2018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11/11/2018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11/11/2018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11/11/2018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11/11/2018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11/11/2018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11/11/2018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11/11/2018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25261718441.png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C:/Users/Youjoo/AppData/Roaming/PolarisOffice/ETemp/8588_22727336/fImage252617184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-119380" y="0"/>
            <a:ext cx="6212840" cy="6859270"/>
          </a:xfrm>
          <a:prstGeom prst="rect"/>
          <a:noFill/>
        </p:spPr>
      </p:pic>
      <p:sp>
        <p:nvSpPr>
          <p:cNvPr id="22" name="도형 21"/>
          <p:cNvSpPr>
            <a:spLocks/>
          </p:cNvSpPr>
          <p:nvPr/>
        </p:nvSpPr>
        <p:spPr>
          <a:xfrm rot="0">
            <a:off x="6494145" y="26035"/>
            <a:ext cx="203835" cy="2268855"/>
          </a:xfrm>
          <a:prstGeom prst="rightBracke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 rot="0">
            <a:off x="6744970" y="8255"/>
            <a:ext cx="2788920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Header </a:t>
            </a:r>
            <a:r>
              <a:rPr lang="en-US" altLang="ko-KR" sz="1050" cap="none" dirty="0" smtClean="0" b="0" strike="noStrike">
                <a:solidFill>
                  <a:schemeClr val="tx1"/>
                </a:solidFill>
                <a:latin typeface="Consolas" charset="0"/>
                <a:ea typeface="Consolas" charset="0"/>
              </a:rPr>
              <a:t>main-header  .header-wrap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6167755" y="210820"/>
            <a:ext cx="139065" cy="6459855"/>
          </a:xfrm>
          <a:prstGeom prst="rightBracke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25"/>
          <p:cNvSpPr txBox="1">
            <a:spLocks/>
          </p:cNvSpPr>
          <p:nvPr/>
        </p:nvSpPr>
        <p:spPr>
          <a:xfrm rot="0">
            <a:off x="7004685" y="1247140"/>
            <a:ext cx="684530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.</a:t>
            </a:r>
            <a:r>
              <a:rPr lang="en-US" altLang="ko-KR" sz="1050" cap="none" dirty="0" smtClean="0" b="0" strike="noStrike">
                <a:solidFill>
                  <a:schemeClr val="tx1"/>
                </a:solidFill>
                <a:latin typeface="Consolas" charset="0"/>
                <a:ea typeface="Consolas" charset="0"/>
              </a:rPr>
              <a:t>sub-nav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rot="0">
            <a:off x="6900545" y="6295390"/>
            <a:ext cx="148590" cy="321310"/>
          </a:xfrm>
          <a:prstGeom prst="rightBracke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27"/>
          <p:cNvSpPr txBox="1">
            <a:spLocks/>
          </p:cNvSpPr>
          <p:nvPr/>
        </p:nvSpPr>
        <p:spPr>
          <a:xfrm rot="0">
            <a:off x="7005320" y="3420110"/>
            <a:ext cx="788035" cy="15430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.intro_wrap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6894195" y="562610"/>
            <a:ext cx="119380" cy="1741170"/>
          </a:xfrm>
          <a:prstGeom prst="rightBracke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 rot="0">
            <a:off x="7691755" y="3966210"/>
            <a:ext cx="136525" cy="1065530"/>
          </a:xfrm>
          <a:prstGeom prst="rightBracke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30"/>
          <p:cNvSpPr txBox="1">
            <a:spLocks/>
          </p:cNvSpPr>
          <p:nvPr/>
        </p:nvSpPr>
        <p:spPr>
          <a:xfrm rot="0">
            <a:off x="7915275" y="4242435"/>
            <a:ext cx="2658745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Ul&gt;li&gt;a&gt;span&gt;em&gt;img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 rot="0">
            <a:off x="6889115" y="1957070"/>
            <a:ext cx="168275" cy="3088640"/>
          </a:xfrm>
          <a:prstGeom prst="rightBracke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 rot="0">
            <a:off x="7092315" y="6321425"/>
            <a:ext cx="580390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img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 rot="0">
            <a:off x="6927215" y="5801995"/>
            <a:ext cx="130175" cy="456565"/>
          </a:xfrm>
          <a:prstGeom prst="rightBracke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 rot="0">
            <a:off x="7074535" y="5879465"/>
            <a:ext cx="1940560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.nav &gt; ul&gt;li&gt;Img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 rot="0">
            <a:off x="7802245" y="2638425"/>
            <a:ext cx="2242820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.txt_dec&gt;H2 strong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36"/>
          <p:cNvSpPr txBox="1">
            <a:spLocks/>
          </p:cNvSpPr>
          <p:nvPr/>
        </p:nvSpPr>
        <p:spPr>
          <a:xfrm rot="0">
            <a:off x="7793355" y="1954530"/>
            <a:ext cx="1619250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.img_bi&gt;img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8" name="도형 37"/>
          <p:cNvSpPr>
            <a:spLocks/>
          </p:cNvSpPr>
          <p:nvPr/>
        </p:nvSpPr>
        <p:spPr>
          <a:xfrm rot="0">
            <a:off x="7694295" y="2482850"/>
            <a:ext cx="107950" cy="637540"/>
          </a:xfrm>
          <a:prstGeom prst="rightBracke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7668260" y="1798320"/>
            <a:ext cx="125730" cy="594995"/>
          </a:xfrm>
          <a:prstGeom prst="rightBracke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7679055" y="571500"/>
            <a:ext cx="80010" cy="1212850"/>
          </a:xfrm>
          <a:prstGeom prst="rightBracke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9551670" y="31115"/>
            <a:ext cx="86360" cy="107950"/>
          </a:xfrm>
          <a:prstGeom prst="rightBracke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41"/>
          <p:cNvSpPr txBox="1">
            <a:spLocks/>
          </p:cNvSpPr>
          <p:nvPr/>
        </p:nvSpPr>
        <p:spPr>
          <a:xfrm rot="0">
            <a:off x="9575165" y="-7620"/>
            <a:ext cx="513080" cy="15430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h1&gt;a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 rot="0">
            <a:off x="9558020" y="170815"/>
            <a:ext cx="60960" cy="114300"/>
          </a:xfrm>
          <a:prstGeom prst="rightBracke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텍스트 상자 43"/>
          <p:cNvSpPr txBox="1">
            <a:spLocks/>
          </p:cNvSpPr>
          <p:nvPr/>
        </p:nvSpPr>
        <p:spPr>
          <a:xfrm rot="0">
            <a:off x="9627870" y="149225"/>
            <a:ext cx="486410" cy="15430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nav&gt;a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10473690" y="337820"/>
            <a:ext cx="74295" cy="111760"/>
          </a:xfrm>
          <a:prstGeom prst="rightBracke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45"/>
          <p:cNvSpPr txBox="1">
            <a:spLocks/>
          </p:cNvSpPr>
          <p:nvPr/>
        </p:nvSpPr>
        <p:spPr>
          <a:xfrm rot="0">
            <a:off x="10573385" y="290195"/>
            <a:ext cx="459105" cy="15430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Select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7" name="도형 46"/>
          <p:cNvSpPr>
            <a:spLocks/>
          </p:cNvSpPr>
          <p:nvPr/>
        </p:nvSpPr>
        <p:spPr>
          <a:xfrm rot="0">
            <a:off x="8745220" y="547370"/>
            <a:ext cx="94615" cy="488950"/>
          </a:xfrm>
          <a:prstGeom prst="rightBracke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47"/>
          <p:cNvSpPr txBox="1">
            <a:spLocks/>
          </p:cNvSpPr>
          <p:nvPr/>
        </p:nvSpPr>
        <p:spPr>
          <a:xfrm rot="0">
            <a:off x="8848090" y="732790"/>
            <a:ext cx="487045" cy="15430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Ul&gt;li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9" name="도형 48"/>
          <p:cNvSpPr>
            <a:spLocks/>
          </p:cNvSpPr>
          <p:nvPr/>
        </p:nvSpPr>
        <p:spPr>
          <a:xfrm rot="0">
            <a:off x="9331960" y="558800"/>
            <a:ext cx="99060" cy="212725"/>
          </a:xfrm>
          <a:prstGeom prst="rightBracke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49"/>
          <p:cNvSpPr txBox="1">
            <a:spLocks/>
          </p:cNvSpPr>
          <p:nvPr/>
        </p:nvSpPr>
        <p:spPr>
          <a:xfrm rot="0">
            <a:off x="9429750" y="579120"/>
            <a:ext cx="554355" cy="15430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Ul&gt;li&gt;a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50"/>
          <p:cNvSpPr txBox="1">
            <a:spLocks/>
          </p:cNvSpPr>
          <p:nvPr/>
        </p:nvSpPr>
        <p:spPr>
          <a:xfrm rot="0">
            <a:off x="7774940" y="978535"/>
            <a:ext cx="869315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.</a:t>
            </a:r>
            <a:r>
              <a:rPr lang="en-US" altLang="ko-KR" sz="1050" cap="none" dirty="0" smtClean="0" b="0" strike="noStrike">
                <a:solidFill>
                  <a:schemeClr val="tx1"/>
                </a:solidFill>
                <a:latin typeface="Consolas" charset="0"/>
                <a:ea typeface="Consolas" charset="0"/>
              </a:rPr>
              <a:t>top-select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 rot="0">
            <a:off x="9558020" y="301625"/>
            <a:ext cx="88900" cy="124460"/>
          </a:xfrm>
          <a:prstGeom prst="rightBracke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 rot="0">
            <a:off x="9632315" y="295275"/>
            <a:ext cx="823595" cy="15430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.</a:t>
            </a:r>
            <a:r>
              <a:rPr lang="en-US" altLang="ko-KR" sz="1000" cap="none" dirty="0" smtClean="0" b="0" strike="noStrike">
                <a:solidFill>
                  <a:schemeClr val="tx1"/>
                </a:solidFill>
                <a:latin typeface="Consolas" charset="0"/>
                <a:ea typeface="Consolas" charset="0"/>
              </a:rPr>
              <a:t>top-select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8451215" y="26035"/>
            <a:ext cx="78105" cy="416560"/>
          </a:xfrm>
          <a:prstGeom prst="rightBracke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6130925" y="3169285"/>
            <a:ext cx="918210" cy="3079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Section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tx1"/>
                </a:solidFill>
                <a:latin typeface="Consolas" charset="0"/>
                <a:ea typeface="Consolas" charset="0"/>
              </a:rPr>
              <a:t>main-visual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6896735" y="426085"/>
            <a:ext cx="124460" cy="85090"/>
          </a:xfrm>
          <a:prstGeom prst="rightBracke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6" name="텍스트 상자 55"/>
          <p:cNvSpPr txBox="1">
            <a:spLocks/>
          </p:cNvSpPr>
          <p:nvPr/>
        </p:nvSpPr>
        <p:spPr>
          <a:xfrm rot="0">
            <a:off x="7055485" y="395605"/>
            <a:ext cx="879475" cy="13144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.progress_bar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유지나</dc:creator>
  <cp:lastModifiedBy>유지나</cp:lastModifiedBy>
</cp:coreProperties>
</file>