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92" autoAdjust="0"/>
    <p:restoredTop sz="94660"/>
  </p:normalViewPr>
  <p:slideViewPr>
    <p:cSldViewPr snapToGrid="0">
      <p:cViewPr>
        <p:scale>
          <a:sx n="100" d="100"/>
          <a:sy n="100" d="100"/>
        </p:scale>
        <p:origin x="1248" y="4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EC2C3-6E58-43D8-BD3A-868E344DA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883942-B654-433C-A4CC-C58BE5C00A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68B485-3F9B-4586-A3E7-C4C4A33C4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CD03-9E70-4127-AA74-8D3100480111}" type="datetimeFigureOut">
              <a:rPr lang="ko-KR" altLang="en-US" smtClean="0"/>
              <a:t>2019-02-02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D7E901-7CEA-4284-9EE5-0CD65D6C2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34A6F4-0D07-4A64-957D-210093278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F033-7356-46BE-B198-32F9BB3B0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103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366C21-6256-4B5F-B05B-6F61C4DA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5B8D1B-ACF4-4A2F-BC8D-5E6569851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E8B10B-A7C7-4567-A888-92B2FECC9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CD03-9E70-4127-AA74-8D3100480111}" type="datetimeFigureOut">
              <a:rPr lang="ko-KR" altLang="en-US" smtClean="0"/>
              <a:t>2019-02-02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04C58D-F610-428C-8471-63CEDE712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918ED2-647A-498F-88E5-0D1A5729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F033-7356-46BE-B198-32F9BB3B0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812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9927D5-7DE1-4220-9672-14508156B8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B8E4F8-61B5-471E-87EB-C8A52ED5A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66E079-ED82-4292-B5EC-AE0799019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CD03-9E70-4127-AA74-8D3100480111}" type="datetimeFigureOut">
              <a:rPr lang="ko-KR" altLang="en-US" smtClean="0"/>
              <a:t>2019-02-02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4D063-19B1-4D8F-A6FE-3A3B9DF89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09A760-821C-4CF5-8EA4-025927642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F033-7356-46BE-B198-32F9BB3B0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612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B724B-751C-4A4A-BC7B-42135C6F4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9E71CD-81B8-41B3-B21F-7D499B0D8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616EAE-951D-448B-8B81-833A5B099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CD03-9E70-4127-AA74-8D3100480111}" type="datetimeFigureOut">
              <a:rPr lang="ko-KR" altLang="en-US" smtClean="0"/>
              <a:t>2019-02-02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7AE71F-DBE5-4A1A-ACA0-E49491BAD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180C20-5F44-4989-9E60-BE624D045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F033-7356-46BE-B198-32F9BB3B0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811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87E1FA-0EAD-471D-A9C8-320546F49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02B33F-0A6D-46B1-A029-F9E5487B2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064EF0-A913-4F03-8707-9E9E39486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CD03-9E70-4127-AA74-8D3100480111}" type="datetimeFigureOut">
              <a:rPr lang="ko-KR" altLang="en-US" smtClean="0"/>
              <a:t>2019-02-02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A32EFB-97FA-41FF-AF35-9F1D8B67C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02F0D8-D04C-4B6B-8B65-9CA082A24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F033-7356-46BE-B198-32F9BB3B0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632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DFB8FE-8201-4C3B-B6CF-93A36C235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F3C270-A8D6-4068-A37C-506B33B78F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2B3071-AA82-4B96-8485-E2A535BB3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A94D35-6E76-4E93-8E6E-2EF522C52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CD03-9E70-4127-AA74-8D3100480111}" type="datetimeFigureOut">
              <a:rPr lang="ko-KR" altLang="en-US" smtClean="0"/>
              <a:t>2019-02-02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9E554E-50F0-4472-B5B3-9AF39A610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F5BBBC-91DD-440B-B155-44663B0DE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F033-7356-46BE-B198-32F9BB3B0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037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CE339-8439-44F0-A592-42397C3CB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CB12C3-7345-454A-992F-6EC79ECF1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5488BF-ED39-4E14-9873-6B633D617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EB2FC8-5CB4-42FA-AC92-B2C6D88ED3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55BFEB6-29AD-4F2C-BEBC-2DFD33A954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77379B-D77E-42BF-8750-00E3AF4BD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CD03-9E70-4127-AA74-8D3100480111}" type="datetimeFigureOut">
              <a:rPr lang="ko-KR" altLang="en-US" smtClean="0"/>
              <a:t>2019-02-02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FCDD90-EBC2-4B4B-9EE8-E9CAFA21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BDC9DE-9C07-4259-8976-71B997B16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F033-7356-46BE-B198-32F9BB3B0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755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A7961-B008-46DC-86EF-D236B416C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771ED6-1DCD-4F6E-8A92-BBBC37412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CD03-9E70-4127-AA74-8D3100480111}" type="datetimeFigureOut">
              <a:rPr lang="ko-KR" altLang="en-US" smtClean="0"/>
              <a:t>2019-02-02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A907D5-A7C6-4D02-93FD-03D4E94D2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3A2DA9-7478-48C0-9AF0-A3FE6F7D9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F033-7356-46BE-B198-32F9BB3B0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74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3D75561-9714-4690-AE42-CE5349AA0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CD03-9E70-4127-AA74-8D3100480111}" type="datetimeFigureOut">
              <a:rPr lang="ko-KR" altLang="en-US" smtClean="0"/>
              <a:t>2019-02-02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37D283-3291-41C2-938B-5AFF35D8F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9A7F9A-BFC0-479D-8509-24F322DB1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F033-7356-46BE-B198-32F9BB3B0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931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0AA66-8720-471A-9792-DA9ACD879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ABD34B-F854-4C15-A6F0-988F584D4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543288-2540-46E8-B228-0EDFBB911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F49D44-A0AD-407B-BCA9-E1201BEE7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CD03-9E70-4127-AA74-8D3100480111}" type="datetimeFigureOut">
              <a:rPr lang="ko-KR" altLang="en-US" smtClean="0"/>
              <a:t>2019-02-02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2130E-1D69-47A8-9DDA-8EC6AB9E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08F57D-3E4C-48EE-BD13-E806FA70B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F033-7356-46BE-B198-32F9BB3B0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394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F2387-C2E0-49DA-BCE2-17B1E257D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D301D9-6089-4935-817E-9100701082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A26739-3F8E-4A2D-8877-4083A8BFD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F450E9-4800-426D-AD2E-2D99FEF41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CD03-9E70-4127-AA74-8D3100480111}" type="datetimeFigureOut">
              <a:rPr lang="ko-KR" altLang="en-US" smtClean="0"/>
              <a:t>2019-02-02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30818D-8F57-4580-8D43-DA9861B61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70F934-F226-4AEB-9DDD-65A7E96D1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F033-7356-46BE-B198-32F9BB3B0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495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C73EE8-34F2-4F04-9BD4-58E41D648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6BEF7-9520-486D-A731-F4F10A039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DAB2AB-C760-4EA6-A398-D61454D7BD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0CD03-9E70-4127-AA74-8D3100480111}" type="datetimeFigureOut">
              <a:rPr lang="ko-KR" altLang="en-US" smtClean="0"/>
              <a:t>2019-02-02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2AEC53-32E8-442F-A54B-1D483614E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25E3D2-FEC2-404C-BBFF-50F1A57A05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5F033-7356-46BE-B198-32F9BB3B0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315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9EE7B59-BD0D-4992-84C9-7EA1013E708C}"/>
              </a:ext>
            </a:extLst>
          </p:cNvPr>
          <p:cNvSpPr txBox="1"/>
          <p:nvPr/>
        </p:nvSpPr>
        <p:spPr>
          <a:xfrm>
            <a:off x="8148838" y="2885056"/>
            <a:ext cx="286459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7) .menu&gt;ul&gt;li&gt;a, before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5C3BCC-8228-46AF-834A-FE301D496216}"/>
              </a:ext>
            </a:extLst>
          </p:cNvPr>
          <p:cNvSpPr txBox="1"/>
          <p:nvPr/>
        </p:nvSpPr>
        <p:spPr>
          <a:xfrm>
            <a:off x="501820" y="1625526"/>
            <a:ext cx="265348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0) header&gt;div&gt;nav&gt;ul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08BB07-6109-4401-A8D4-090DB6D0F88A}"/>
              </a:ext>
            </a:extLst>
          </p:cNvPr>
          <p:cNvSpPr txBox="1"/>
          <p:nvPr/>
        </p:nvSpPr>
        <p:spPr>
          <a:xfrm>
            <a:off x="4129754" y="2888270"/>
            <a:ext cx="388871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5) .Sub-menu&gt;ul&gt;li&gt;</a:t>
            </a:r>
            <a:r>
              <a:rPr lang="en-US" altLang="ko-KR" dirty="0" err="1"/>
              <a:t>I,span,I</a:t>
            </a:r>
            <a:r>
              <a:rPr lang="en-US" altLang="ko-KR" dirty="0"/>
              <a:t> before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5C2D1D-7A58-466B-815C-F92283864A43}"/>
              </a:ext>
            </a:extLst>
          </p:cNvPr>
          <p:cNvSpPr txBox="1"/>
          <p:nvPr/>
        </p:nvSpPr>
        <p:spPr>
          <a:xfrm>
            <a:off x="5587677" y="1999163"/>
            <a:ext cx="360998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3) li&gt;div&gt;input&gt;</a:t>
            </a:r>
            <a:r>
              <a:rPr lang="en-US" altLang="ko-KR" dirty="0" err="1"/>
              <a:t>i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8D36B0-EB0A-41F5-AC48-823B703E6710}"/>
              </a:ext>
            </a:extLst>
          </p:cNvPr>
          <p:cNvSpPr txBox="1"/>
          <p:nvPr/>
        </p:nvSpPr>
        <p:spPr>
          <a:xfrm>
            <a:off x="3184118" y="2444844"/>
            <a:ext cx="388871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4) .Sub-item&gt;ul&gt;li&gt;a, before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E78CBD-B51F-4505-8F5A-69A38D743B02}"/>
              </a:ext>
            </a:extLst>
          </p:cNvPr>
          <p:cNvSpPr txBox="1"/>
          <p:nvPr/>
        </p:nvSpPr>
        <p:spPr>
          <a:xfrm>
            <a:off x="4127093" y="1996122"/>
            <a:ext cx="14317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2) li&gt;</a:t>
            </a:r>
            <a:r>
              <a:rPr lang="en-US" altLang="ko-KR" dirty="0" err="1"/>
              <a:t>i,span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6B3F9F2-0296-4346-9114-BA36DF39BD9B}"/>
              </a:ext>
            </a:extLst>
          </p:cNvPr>
          <p:cNvGrpSpPr/>
          <p:nvPr/>
        </p:nvGrpSpPr>
        <p:grpSpPr>
          <a:xfrm>
            <a:off x="2282502" y="3164972"/>
            <a:ext cx="8877300" cy="3524250"/>
            <a:chOff x="0" y="1747243"/>
            <a:chExt cx="12192000" cy="511075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691FFC1-69F9-4010-9AC6-93172BB5E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37355"/>
              <a:ext cx="12192000" cy="492064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F4C854-E18C-4F5C-9005-2AC7DD23FE62}"/>
                </a:ext>
              </a:extLst>
            </p:cNvPr>
            <p:cNvSpPr txBox="1"/>
            <p:nvPr/>
          </p:nvSpPr>
          <p:spPr>
            <a:xfrm>
              <a:off x="622886" y="1747243"/>
              <a:ext cx="273204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C4243A6-8A62-4396-A8E0-36EE7E61D4A5}"/>
                </a:ext>
              </a:extLst>
            </p:cNvPr>
            <p:cNvSpPr txBox="1"/>
            <p:nvPr/>
          </p:nvSpPr>
          <p:spPr>
            <a:xfrm>
              <a:off x="0" y="3231833"/>
              <a:ext cx="311304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C17A5E7-0BCE-4703-A343-A9DDC8D55E66}"/>
                </a:ext>
              </a:extLst>
            </p:cNvPr>
            <p:cNvSpPr txBox="1"/>
            <p:nvPr/>
          </p:nvSpPr>
          <p:spPr>
            <a:xfrm>
              <a:off x="4061404" y="3231833"/>
              <a:ext cx="311304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0158DD1-E16C-4D02-B18E-30FD3D1BB636}"/>
                </a:ext>
              </a:extLst>
            </p:cNvPr>
            <p:cNvSpPr txBox="1"/>
            <p:nvPr/>
          </p:nvSpPr>
          <p:spPr>
            <a:xfrm>
              <a:off x="7379034" y="3489071"/>
              <a:ext cx="311304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00AE4B-5EAD-4132-8E76-4CF2258BB7E8}"/>
                </a:ext>
              </a:extLst>
            </p:cNvPr>
            <p:cNvSpPr txBox="1"/>
            <p:nvPr/>
          </p:nvSpPr>
          <p:spPr>
            <a:xfrm>
              <a:off x="9040920" y="2318722"/>
              <a:ext cx="311304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B52DC89-D81B-465C-B16B-E50B16F8A01F}"/>
                </a:ext>
              </a:extLst>
            </p:cNvPr>
            <p:cNvSpPr txBox="1"/>
            <p:nvPr/>
          </p:nvSpPr>
          <p:spPr>
            <a:xfrm>
              <a:off x="1222214" y="1747243"/>
              <a:ext cx="311304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069E7C2-7954-4A1B-A7C9-FCAFDF1F6633}"/>
                </a:ext>
              </a:extLst>
            </p:cNvPr>
            <p:cNvSpPr txBox="1"/>
            <p:nvPr/>
          </p:nvSpPr>
          <p:spPr>
            <a:xfrm>
              <a:off x="38840" y="2318722"/>
              <a:ext cx="273204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F4A83B1-A883-408D-94F9-432B82896204}"/>
              </a:ext>
            </a:extLst>
          </p:cNvPr>
          <p:cNvSpPr txBox="1"/>
          <p:nvPr/>
        </p:nvSpPr>
        <p:spPr>
          <a:xfrm>
            <a:off x="3184118" y="1996122"/>
            <a:ext cx="91416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1) li&gt;</a:t>
            </a:r>
            <a:r>
              <a:rPr lang="en-US" altLang="ko-KR" dirty="0" err="1"/>
              <a:t>i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A3BC58F-8520-4BA6-B828-EFF3876AC3E7}"/>
              </a:ext>
            </a:extLst>
          </p:cNvPr>
          <p:cNvSpPr/>
          <p:nvPr/>
        </p:nvSpPr>
        <p:spPr>
          <a:xfrm>
            <a:off x="2736041" y="400284"/>
            <a:ext cx="6943725" cy="743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html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4188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9EE7B59-BD0D-4992-84C9-7EA1013E708C}"/>
              </a:ext>
            </a:extLst>
          </p:cNvPr>
          <p:cNvSpPr txBox="1"/>
          <p:nvPr/>
        </p:nvSpPr>
        <p:spPr>
          <a:xfrm>
            <a:off x="1584490" y="4655823"/>
            <a:ext cx="352975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6) .Sub-item&gt;ul&gt;li&gt;a, before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5C3BCC-8228-46AF-834A-FE301D496216}"/>
              </a:ext>
            </a:extLst>
          </p:cNvPr>
          <p:cNvSpPr txBox="1"/>
          <p:nvPr/>
        </p:nvSpPr>
        <p:spPr>
          <a:xfrm>
            <a:off x="5256" y="2257425"/>
            <a:ext cx="488473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0) header&gt;.nav-wrap&gt;nav&gt;ul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08BB07-6109-4401-A8D4-090DB6D0F88A}"/>
              </a:ext>
            </a:extLst>
          </p:cNvPr>
          <p:cNvSpPr txBox="1"/>
          <p:nvPr/>
        </p:nvSpPr>
        <p:spPr>
          <a:xfrm>
            <a:off x="1039752" y="4162229"/>
            <a:ext cx="399713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5) .Sub-menu&gt;ul&gt;li&gt;</a:t>
            </a:r>
            <a:r>
              <a:rPr lang="en-US" altLang="ko-KR" dirty="0" err="1"/>
              <a:t>I,span,I</a:t>
            </a:r>
            <a:r>
              <a:rPr lang="en-US" altLang="ko-KR" dirty="0"/>
              <a:t> before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5C2D1D-7A58-466B-815C-F92283864A43}"/>
              </a:ext>
            </a:extLst>
          </p:cNvPr>
          <p:cNvSpPr txBox="1"/>
          <p:nvPr/>
        </p:nvSpPr>
        <p:spPr>
          <a:xfrm>
            <a:off x="584485" y="5149417"/>
            <a:ext cx="452975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3) li .search-wrap not-hover&gt;div&gt;input&gt;</a:t>
            </a:r>
            <a:r>
              <a:rPr lang="en-US" altLang="ko-KR" dirty="0" err="1"/>
              <a:t>i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8D36B0-EB0A-41F5-AC48-823B703E6710}"/>
              </a:ext>
            </a:extLst>
          </p:cNvPr>
          <p:cNvSpPr txBox="1"/>
          <p:nvPr/>
        </p:nvSpPr>
        <p:spPr>
          <a:xfrm>
            <a:off x="1039753" y="3190376"/>
            <a:ext cx="399713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4) .menu&gt;ul&gt;li&gt;a, before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E78CBD-B51F-4505-8F5A-69A38D743B02}"/>
              </a:ext>
            </a:extLst>
          </p:cNvPr>
          <p:cNvSpPr txBox="1"/>
          <p:nvPr/>
        </p:nvSpPr>
        <p:spPr>
          <a:xfrm>
            <a:off x="563995" y="3693157"/>
            <a:ext cx="440533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2) li&gt;</a:t>
            </a:r>
            <a:r>
              <a:rPr lang="en-US" altLang="ko-KR" dirty="0" err="1"/>
              <a:t>i,span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1A10668-1ED3-4628-9CC5-9540291B859D}"/>
              </a:ext>
            </a:extLst>
          </p:cNvPr>
          <p:cNvGrpSpPr/>
          <p:nvPr/>
        </p:nvGrpSpPr>
        <p:grpSpPr>
          <a:xfrm>
            <a:off x="5036888" y="2098919"/>
            <a:ext cx="7155112" cy="3587506"/>
            <a:chOff x="0" y="1747243"/>
            <a:chExt cx="12192000" cy="511075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691FFC1-69F9-4010-9AC6-93172BB5E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37355"/>
              <a:ext cx="12192000" cy="492064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F4C854-E18C-4F5C-9005-2AC7DD23FE62}"/>
                </a:ext>
              </a:extLst>
            </p:cNvPr>
            <p:cNvSpPr txBox="1"/>
            <p:nvPr/>
          </p:nvSpPr>
          <p:spPr>
            <a:xfrm>
              <a:off x="622886" y="1747243"/>
              <a:ext cx="273204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C4243A6-8A62-4396-A8E0-36EE7E61D4A5}"/>
                </a:ext>
              </a:extLst>
            </p:cNvPr>
            <p:cNvSpPr txBox="1"/>
            <p:nvPr/>
          </p:nvSpPr>
          <p:spPr>
            <a:xfrm>
              <a:off x="0" y="3231833"/>
              <a:ext cx="311304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C17A5E7-0BCE-4703-A343-A9DDC8D55E66}"/>
                </a:ext>
              </a:extLst>
            </p:cNvPr>
            <p:cNvSpPr txBox="1"/>
            <p:nvPr/>
          </p:nvSpPr>
          <p:spPr>
            <a:xfrm>
              <a:off x="4061405" y="3231832"/>
              <a:ext cx="311304" cy="607882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0158DD1-E16C-4D02-B18E-30FD3D1BB636}"/>
                </a:ext>
              </a:extLst>
            </p:cNvPr>
            <p:cNvSpPr txBox="1"/>
            <p:nvPr/>
          </p:nvSpPr>
          <p:spPr>
            <a:xfrm>
              <a:off x="7379034" y="3489071"/>
              <a:ext cx="311304" cy="607882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00AE4B-5EAD-4132-8E76-4CF2258BB7E8}"/>
                </a:ext>
              </a:extLst>
            </p:cNvPr>
            <p:cNvSpPr txBox="1"/>
            <p:nvPr/>
          </p:nvSpPr>
          <p:spPr>
            <a:xfrm>
              <a:off x="9040920" y="2318722"/>
              <a:ext cx="311304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B52DC89-D81B-465C-B16B-E50B16F8A01F}"/>
                </a:ext>
              </a:extLst>
            </p:cNvPr>
            <p:cNvSpPr txBox="1"/>
            <p:nvPr/>
          </p:nvSpPr>
          <p:spPr>
            <a:xfrm>
              <a:off x="1222214" y="1747243"/>
              <a:ext cx="311304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069E7C2-7954-4A1B-A7C9-FCAFDF1F6633}"/>
                </a:ext>
              </a:extLst>
            </p:cNvPr>
            <p:cNvSpPr txBox="1"/>
            <p:nvPr/>
          </p:nvSpPr>
          <p:spPr>
            <a:xfrm>
              <a:off x="38840" y="2318722"/>
              <a:ext cx="273204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F4A83B1-A883-408D-94F9-432B82896204}"/>
              </a:ext>
            </a:extLst>
          </p:cNvPr>
          <p:cNvSpPr txBox="1"/>
          <p:nvPr/>
        </p:nvSpPr>
        <p:spPr>
          <a:xfrm>
            <a:off x="578223" y="2703666"/>
            <a:ext cx="439313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1) li . menu-list-wrap not-hover&gt;I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7107D8D-D198-4B63-8AD5-8654955F7B1E}"/>
              </a:ext>
            </a:extLst>
          </p:cNvPr>
          <p:cNvSpPr/>
          <p:nvPr/>
        </p:nvSpPr>
        <p:spPr>
          <a:xfrm>
            <a:off x="3076575" y="447675"/>
            <a:ext cx="6943725" cy="743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Class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206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9EE7B59-BD0D-4992-84C9-7EA1013E708C}"/>
              </a:ext>
            </a:extLst>
          </p:cNvPr>
          <p:cNvSpPr txBox="1"/>
          <p:nvPr/>
        </p:nvSpPr>
        <p:spPr>
          <a:xfrm>
            <a:off x="1584490" y="4655823"/>
            <a:ext cx="352975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6) .Sub-item&gt;ul&gt;li&gt;a, before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5C3BCC-8228-46AF-834A-FE301D496216}"/>
              </a:ext>
            </a:extLst>
          </p:cNvPr>
          <p:cNvSpPr txBox="1"/>
          <p:nvPr/>
        </p:nvSpPr>
        <p:spPr>
          <a:xfrm>
            <a:off x="5256" y="2257425"/>
            <a:ext cx="488473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0) header&gt;.nav-wrap&gt;nav&gt;ul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08BB07-6109-4401-A8D4-090DB6D0F88A}"/>
              </a:ext>
            </a:extLst>
          </p:cNvPr>
          <p:cNvSpPr txBox="1"/>
          <p:nvPr/>
        </p:nvSpPr>
        <p:spPr>
          <a:xfrm>
            <a:off x="1039752" y="4162229"/>
            <a:ext cx="399713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5) .Sub-menu&gt;ul&gt;li&gt;</a:t>
            </a:r>
            <a:r>
              <a:rPr lang="en-US" altLang="ko-KR" dirty="0" err="1"/>
              <a:t>I,span,I</a:t>
            </a:r>
            <a:r>
              <a:rPr lang="en-US" altLang="ko-KR" dirty="0"/>
              <a:t> before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5C2D1D-7A58-466B-815C-F92283864A43}"/>
              </a:ext>
            </a:extLst>
          </p:cNvPr>
          <p:cNvSpPr txBox="1"/>
          <p:nvPr/>
        </p:nvSpPr>
        <p:spPr>
          <a:xfrm>
            <a:off x="584485" y="5149417"/>
            <a:ext cx="452975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3) li .search-wrap not-hover&gt;div&gt;input&gt;</a:t>
            </a:r>
            <a:r>
              <a:rPr lang="en-US" altLang="ko-KR" dirty="0" err="1"/>
              <a:t>i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8D36B0-EB0A-41F5-AC48-823B703E6710}"/>
              </a:ext>
            </a:extLst>
          </p:cNvPr>
          <p:cNvSpPr txBox="1"/>
          <p:nvPr/>
        </p:nvSpPr>
        <p:spPr>
          <a:xfrm>
            <a:off x="1039753" y="3190376"/>
            <a:ext cx="399713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4) .menu&gt;ul&gt;li&gt;a, before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E78CBD-B51F-4505-8F5A-69A38D743B02}"/>
              </a:ext>
            </a:extLst>
          </p:cNvPr>
          <p:cNvSpPr txBox="1"/>
          <p:nvPr/>
        </p:nvSpPr>
        <p:spPr>
          <a:xfrm>
            <a:off x="563995" y="3693157"/>
            <a:ext cx="440533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2) li&gt;</a:t>
            </a:r>
            <a:r>
              <a:rPr lang="en-US" altLang="ko-KR" dirty="0" err="1"/>
              <a:t>i,span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1A10668-1ED3-4628-9CC5-9540291B859D}"/>
              </a:ext>
            </a:extLst>
          </p:cNvPr>
          <p:cNvGrpSpPr/>
          <p:nvPr/>
        </p:nvGrpSpPr>
        <p:grpSpPr>
          <a:xfrm>
            <a:off x="5036888" y="2098919"/>
            <a:ext cx="6591117" cy="3419830"/>
            <a:chOff x="0" y="1747243"/>
            <a:chExt cx="12192000" cy="511075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691FFC1-69F9-4010-9AC6-93172BB5E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37355"/>
              <a:ext cx="12192000" cy="492064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F4C854-E18C-4F5C-9005-2AC7DD23FE62}"/>
                </a:ext>
              </a:extLst>
            </p:cNvPr>
            <p:cNvSpPr txBox="1"/>
            <p:nvPr/>
          </p:nvSpPr>
          <p:spPr>
            <a:xfrm>
              <a:off x="622886" y="1747243"/>
              <a:ext cx="273204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C4243A6-8A62-4396-A8E0-36EE7E61D4A5}"/>
                </a:ext>
              </a:extLst>
            </p:cNvPr>
            <p:cNvSpPr txBox="1"/>
            <p:nvPr/>
          </p:nvSpPr>
          <p:spPr>
            <a:xfrm>
              <a:off x="0" y="3231833"/>
              <a:ext cx="311304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C17A5E7-0BCE-4703-A343-A9DDC8D55E66}"/>
                </a:ext>
              </a:extLst>
            </p:cNvPr>
            <p:cNvSpPr txBox="1"/>
            <p:nvPr/>
          </p:nvSpPr>
          <p:spPr>
            <a:xfrm>
              <a:off x="4061405" y="3231832"/>
              <a:ext cx="311304" cy="607882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0158DD1-E16C-4D02-B18E-30FD3D1BB636}"/>
                </a:ext>
              </a:extLst>
            </p:cNvPr>
            <p:cNvSpPr txBox="1"/>
            <p:nvPr/>
          </p:nvSpPr>
          <p:spPr>
            <a:xfrm>
              <a:off x="7379034" y="3489071"/>
              <a:ext cx="311304" cy="607882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00AE4B-5EAD-4132-8E76-4CF2258BB7E8}"/>
                </a:ext>
              </a:extLst>
            </p:cNvPr>
            <p:cNvSpPr txBox="1"/>
            <p:nvPr/>
          </p:nvSpPr>
          <p:spPr>
            <a:xfrm>
              <a:off x="9040920" y="2318722"/>
              <a:ext cx="311304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B52DC89-D81B-465C-B16B-E50B16F8A01F}"/>
                </a:ext>
              </a:extLst>
            </p:cNvPr>
            <p:cNvSpPr txBox="1"/>
            <p:nvPr/>
          </p:nvSpPr>
          <p:spPr>
            <a:xfrm>
              <a:off x="1222214" y="1747243"/>
              <a:ext cx="311304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069E7C2-7954-4A1B-A7C9-FCAFDF1F6633}"/>
                </a:ext>
              </a:extLst>
            </p:cNvPr>
            <p:cNvSpPr txBox="1"/>
            <p:nvPr/>
          </p:nvSpPr>
          <p:spPr>
            <a:xfrm>
              <a:off x="38840" y="2318722"/>
              <a:ext cx="273204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F4A83B1-A883-408D-94F9-432B82896204}"/>
              </a:ext>
            </a:extLst>
          </p:cNvPr>
          <p:cNvSpPr txBox="1"/>
          <p:nvPr/>
        </p:nvSpPr>
        <p:spPr>
          <a:xfrm>
            <a:off x="578223" y="2703666"/>
            <a:ext cx="439313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1) li . menu-list-wrap not-hover&gt;I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7107D8D-D198-4B63-8AD5-8654955F7B1E}"/>
              </a:ext>
            </a:extLst>
          </p:cNvPr>
          <p:cNvSpPr/>
          <p:nvPr/>
        </p:nvSpPr>
        <p:spPr>
          <a:xfrm>
            <a:off x="3076575" y="447675"/>
            <a:ext cx="6943725" cy="743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attribute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255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11517</TotalTime>
  <Words>243</Words>
  <Application>Microsoft Office PowerPoint</Application>
  <PresentationFormat>와이드스크린</PresentationFormat>
  <Paragraphs>45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규덕 이</dc:creator>
  <cp:lastModifiedBy>규덕 이</cp:lastModifiedBy>
  <cp:revision>42</cp:revision>
  <dcterms:created xsi:type="dcterms:W3CDTF">2019-01-20T22:51:03Z</dcterms:created>
  <dcterms:modified xsi:type="dcterms:W3CDTF">2019-02-03T11:15:35Z</dcterms:modified>
</cp:coreProperties>
</file>