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pos="3827" userDrawn="1">
          <p15:clr>
            <a:srgbClr val="A4A3A4"/>
          </p15:clr>
        </p15:guide>
        <p15:guide id="1" orient="horz" pos="2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 showGuides="1">
      <p:cViewPr varScale="1">
        <p:scale>
          <a:sx n="51" d="100"/>
          <a:sy n="51" d="100"/>
        </p:scale>
        <p:origin x="-660" y="-84"/>
      </p:cViewPr>
      <guideLst>
        <guide pos="3827"/>
        <guide orient="1" pos="2152"/>
      </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9/8/2018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03027141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Youjoo/AppData/Roaming/PolarisOffice/ETemp/12560_2209320/fImage8030271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3011785" cy="73158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0160" y="-11430"/>
            <a:ext cx="12976225" cy="7367270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Div-wrapper : background</a:t>
            </a: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69365" y="1174750"/>
            <a:ext cx="4646930" cy="498538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2033250" y="391795"/>
            <a:ext cx="373380" cy="392430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301750" y="1151890"/>
            <a:ext cx="4593590" cy="61658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Header h1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1267460" y="2451100"/>
            <a:ext cx="4593590" cy="93662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Div contents , p, strong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296670" y="5651500"/>
            <a:ext cx="4593590" cy="49593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Div- btn-area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285875" y="4159250"/>
            <a:ext cx="4593590" cy="63563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Div-field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285875" y="4794250"/>
            <a:ext cx="4593590" cy="63563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Div-field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294765" y="5660390"/>
            <a:ext cx="3351530" cy="49593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Btn-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1294765" y="4887595"/>
            <a:ext cx="3351530" cy="49593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Input text-email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1305560" y="4199890"/>
            <a:ext cx="3351530" cy="49593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Input text-name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289685" y="1160780"/>
            <a:ext cx="4593590" cy="61658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Header h1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566910" y="201295"/>
            <a:ext cx="4572635" cy="1543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Button -Btn_close : absolute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6985" y="15240"/>
            <a:ext cx="1273810" cy="1160145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padding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253490" y="1767205"/>
            <a:ext cx="4631055" cy="707390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margin-top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293495" y="3426460"/>
            <a:ext cx="4631055" cy="707390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margin-bottom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291590" y="5397500"/>
            <a:ext cx="4631055" cy="226060"/>
          </a:xfrm>
          <a:prstGeom prst="rect"/>
          <a:solidFill>
            <a:srgbClr val="36B700">
              <a:alpha val="1201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margin-top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1301750" y="714375"/>
            <a:ext cx="26676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Div-Signup-wrapper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유지나</dc:creator>
  <cp:lastModifiedBy>유지나</cp:lastModifiedBy>
</cp:coreProperties>
</file>