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sldIdLst>
    <p:sldId id="256" r:id="rId15"/>
    <p:sldId id="257" r:id="rId16"/>
    <p:sldId id="258" r:id="rId1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>
        <p:scale>
          <a:sx n="80" d="100"/>
          <a:sy n="80" d="100"/>
        </p:scale>
        <p:origin x="-1584" y="-168"/>
      </p:cViewPr>
      <p:guideLst>
        <p:guide orient="horz" pos="2157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5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1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6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1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7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6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4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0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A6C3-B1FC-4EB4-B7AF-FEE949826F1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FD4F-B19C-4403-B5FD-191F7AA5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4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◆개인문서\publishing\9.list\campaign_overview_2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44"/>
          <a:stretch/>
        </p:blipFill>
        <p:spPr bwMode="auto">
          <a:xfrm>
            <a:off x="0" y="65477"/>
            <a:ext cx="9144001" cy="43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" y="44624"/>
            <a:ext cx="9144000" cy="434505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82228" y="1189554"/>
            <a:ext cx="2961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</a:t>
            </a:r>
            <a:r>
              <a:rPr lang="en-US" altLang="ko-KR" dirty="0" smtClean="0"/>
              <a:t> – right-menu-wrapper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li 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159" y="47667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82022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1560" y="1843083"/>
            <a:ext cx="27033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Dv</a:t>
            </a:r>
            <a:r>
              <a:rPr lang="en-US" altLang="ko-KR" dirty="0" smtClean="0"/>
              <a:t> – left-menu-wrapper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li 5</a:t>
            </a:r>
            <a:r>
              <a:rPr lang="ko-KR" altLang="en-US" dirty="0" smtClean="0"/>
              <a:t>개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1196752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</a:t>
            </a:r>
            <a:r>
              <a:rPr lang="en-US" altLang="ko-KR" dirty="0" smtClean="0"/>
              <a:t> – logo-wrapper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6" b="76134"/>
          <a:stretch/>
        </p:blipFill>
        <p:spPr bwMode="auto">
          <a:xfrm>
            <a:off x="0" y="764540"/>
            <a:ext cx="9144000" cy="11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>
            <a:spLocks/>
          </p:cNvSpPr>
          <p:nvPr/>
        </p:nvSpPr>
        <p:spPr>
          <a:xfrm rot="0">
            <a:off x="0" y="784860"/>
            <a:ext cx="9144635" cy="1108710"/>
          </a:xfrm>
          <a:prstGeom prst="rect"/>
          <a:solidFill>
            <a:schemeClr val="accent2">
              <a:alpha val="981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1085215" y="2735580"/>
            <a:ext cx="1196340" cy="14763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H1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ul 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Li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Button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      i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6964045" y="1952625"/>
            <a:ext cx="127063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Input text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232410" y="1961515"/>
            <a:ext cx="169672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Contents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27" name="TextBox 1026"/>
          <p:cNvSpPr txBox="1">
            <a:spLocks/>
          </p:cNvSpPr>
          <p:nvPr/>
        </p:nvSpPr>
        <p:spPr>
          <a:xfrm rot="0">
            <a:off x="685165" y="2331085"/>
            <a:ext cx="169672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fillter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4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5"/>
          <a:stretch>
            <a:fillRect/>
          </a:stretch>
        </p:blipFill>
        <p:spPr bwMode="auto">
          <a:xfrm rot="0">
            <a:off x="10795" y="1876425"/>
            <a:ext cx="9145270" cy="4982845"/>
          </a:xfrm>
          <a:prstGeom prst="rect"/>
          <a:noFill/>
        </p:spPr>
      </p:pic>
      <p:sp>
        <p:nvSpPr>
          <p:cNvPr id="6" name="TextBox 5"/>
          <p:cNvSpPr txBox="1">
            <a:spLocks/>
          </p:cNvSpPr>
          <p:nvPr/>
        </p:nvSpPr>
        <p:spPr>
          <a:xfrm rot="0">
            <a:off x="763270" y="1700530"/>
            <a:ext cx="77787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7471410" y="1651635"/>
            <a:ext cx="87693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button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27" name="TextBox 1026"/>
          <p:cNvSpPr txBox="1">
            <a:spLocks/>
          </p:cNvSpPr>
          <p:nvPr/>
        </p:nvSpPr>
        <p:spPr>
          <a:xfrm rot="0">
            <a:off x="6352540" y="1699260"/>
            <a:ext cx="876300" cy="3689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Select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28" name="TextBox 1027"/>
          <p:cNvSpPr txBox="1">
            <a:spLocks/>
          </p:cNvSpPr>
          <p:nvPr/>
        </p:nvSpPr>
        <p:spPr>
          <a:xfrm rot="0">
            <a:off x="1974215" y="2113280"/>
            <a:ext cx="87757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buttonicon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29" name="TextBox 1028"/>
          <p:cNvSpPr txBox="1">
            <a:spLocks/>
          </p:cNvSpPr>
          <p:nvPr/>
        </p:nvSpPr>
        <p:spPr>
          <a:xfrm>
            <a:off x="4805045" y="2068830"/>
            <a:ext cx="1388110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Button icon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30" name="TextBox 1029"/>
          <p:cNvSpPr txBox="1">
            <a:spLocks/>
          </p:cNvSpPr>
          <p:nvPr/>
        </p:nvSpPr>
        <p:spPr>
          <a:xfrm rot="0">
            <a:off x="8369935" y="2784475"/>
            <a:ext cx="77978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radio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31" name="TextBox 1030"/>
          <p:cNvSpPr txBox="1">
            <a:spLocks/>
          </p:cNvSpPr>
          <p:nvPr/>
        </p:nvSpPr>
        <p:spPr>
          <a:xfrm rot="0">
            <a:off x="7150100" y="2961640"/>
            <a:ext cx="876935" cy="3689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button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8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 Corporation</Company>
  <DocSecurity>0</DocSecurity>
  <HyperlinksChanged>false</HyperlinksChanged>
  <Lines>0</Lines>
  <LinksUpToDate>false</LinksUpToDate>
  <Pages>3</Pages>
  <Paragraphs>16</Paragraphs>
  <Words>41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Registered User</dc:creator>
  <cp:lastModifiedBy>dbwlsk870</cp:lastModifiedBy>
  <dc:title>PowerPoint 프레젠테이션</dc:title>
  <dcterms:modified xsi:type="dcterms:W3CDTF">2018-09-11T11:54:37Z</dcterms:modified>
</cp:coreProperties>
</file>