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00E09F-BFA6-4F41-A393-D5CAB04B0C6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4CDF85-C586-42FC-B84B-0367160A08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3E3205-0B3B-470D-978C-A0D394B1EB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1BCBAA-4C2E-4FF3-927F-EC45B2AFA9C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360417-6A5C-4A99-8BBA-93C324F6FC2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3B8906-CD2C-4DCA-AFDA-FE2D33D710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2D1A9F-FE2E-4917-8EC9-558D179093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F27906B-A622-4327-A049-809D12E8C3B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B4B11F-74BB-441C-968F-56F6310833A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89F32C-C465-42E2-97C8-A23DA8AD21C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C18412-F7CB-4464-ADF9-DD576FBCAD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059A26-D04C-42F2-AF26-CE85233A1F5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F9BCB1-2DB0-4584-99D8-E6E8C24B380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/>
          <p:nvPr/>
        </p:nvSpPr>
        <p:spPr>
          <a:xfrm>
            <a:off x="914400" y="914400"/>
            <a:ext cx="7772040" cy="44151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latin typeface="Calibri"/>
              </a:rPr>
              <a:t>1. Which phenomenon describes the splitting of a single particle into two particles, such as electron-positron pairs, in the presence of a strong electric field?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A. Annihilation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B. Photoelectric effect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C. Compton scattering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D. Pair production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2"/>
          <p:cNvSpPr/>
          <p:nvPr/>
        </p:nvSpPr>
        <p:spPr>
          <a:xfrm>
            <a:off x="914400" y="914400"/>
            <a:ext cx="7772040" cy="437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</a:rPr>
              <a:t>10. What is the term for the first successful test of the atomic bomb, conducted by the United States in July 1945?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Manhattan Project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Operation Overlord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Trinity test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Hiroshima bombing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"/>
          <p:cNvSpPr/>
          <p:nvPr/>
        </p:nvSpPr>
        <p:spPr>
          <a:xfrm>
            <a:off x="914400" y="914400"/>
            <a:ext cx="7772040" cy="363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11. Who is the father of internet?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Charles Babbage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Vint Cerf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Dennis Ritchie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Martin Cooper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/>
          <p:nvPr/>
        </p:nvSpPr>
        <p:spPr>
          <a:xfrm>
            <a:off x="914400" y="914400"/>
            <a:ext cx="7772040" cy="412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12. When was the first public demonstration of electric light by Thomas Edison?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1876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1879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1882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1885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2"/>
          <p:cNvSpPr/>
          <p:nvPr/>
        </p:nvSpPr>
        <p:spPr>
          <a:xfrm>
            <a:off x="914400" y="914400"/>
            <a:ext cx="7772040" cy="455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13. What is the significance of the work of Leonardo da Vinci in mechanical engineering?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He invented the steam engine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He designed numerous mechanical devices and concepts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He developed the first hydraulic press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He created the first working airplane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"/>
          <p:cNvSpPr/>
          <p:nvPr/>
        </p:nvSpPr>
        <p:spPr>
          <a:xfrm>
            <a:off x="914400" y="914400"/>
            <a:ext cx="7772040" cy="416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14. Program designed to perform specific task is known as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System Software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Application Software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Utility program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Operating System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2"/>
          <p:cNvSpPr/>
          <p:nvPr/>
        </p:nvSpPr>
        <p:spPr>
          <a:xfrm>
            <a:off x="914400" y="914400"/>
            <a:ext cx="7772040" cy="31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15. Bit stands for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Binary digits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Bit of system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A part of Byte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All of the above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"/>
          <p:cNvSpPr/>
          <p:nvPr/>
        </p:nvSpPr>
        <p:spPr>
          <a:xfrm>
            <a:off x="914400" y="914400"/>
            <a:ext cx="7772040" cy="355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lang="en-US" sz="2800" b="1" strike="noStrike" spc="-1" dirty="0">
                <a:latin typeface="Calibri"/>
              </a:rPr>
              <a:t>2. Which was the first general-purpose electronic digital computer?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A. ENIAC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B. UNIVAC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C. IBM 701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D. Mark I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2"/>
          <p:cNvSpPr/>
          <p:nvPr/>
        </p:nvSpPr>
        <p:spPr>
          <a:xfrm>
            <a:off x="914400" y="914400"/>
            <a:ext cx="7772040" cy="37175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lang="en-US" sz="3200" b="1" strike="noStrike" spc="-1" dirty="0">
                <a:latin typeface="Calibri"/>
              </a:rPr>
              <a:t>3. Who is considered the father of computer science?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A. Alan Turing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B. Charles Babbage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C. John von Neumann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D. Ada Lovelace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"/>
          <p:cNvSpPr/>
          <p:nvPr/>
        </p:nvSpPr>
        <p:spPr>
          <a:xfrm>
            <a:off x="914400" y="914400"/>
            <a:ext cx="7772040" cy="37175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001"/>
              </a:spcAft>
            </a:pPr>
            <a:r>
              <a:rPr lang="en-US" sz="3200" b="1" strike="noStrike" spc="-1" dirty="0">
                <a:latin typeface="Calibri"/>
              </a:rPr>
              <a:t>4. Which of the following is responsible for mediating the electromagnetic force?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A. Graviton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B. Gluon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C. Photon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 dirty="0">
                <a:latin typeface="Calibri"/>
              </a:rPr>
              <a:t>D. W boson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"/>
          <p:cNvSpPr/>
          <p:nvPr/>
        </p:nvSpPr>
        <p:spPr>
          <a:xfrm>
            <a:off x="914400" y="1188000"/>
            <a:ext cx="7772040" cy="363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5. Which country is credited with the invention of paper?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India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Greece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China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Egypt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/>
          <p:nvPr/>
        </p:nvSpPr>
        <p:spPr>
          <a:xfrm>
            <a:off x="914400" y="914400"/>
            <a:ext cx="7772040" cy="479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"/>
              </a:rPr>
              <a:t>6. What is the term for the hypothetical region of spacetime with extremely strong gravitational effects from which nothing, not even light, can escape?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White hole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Event horizon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Singularity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Black hole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"/>
          <p:cNvSpPr/>
          <p:nvPr/>
        </p:nvSpPr>
        <p:spPr>
          <a:xfrm>
            <a:off x="914400" y="914400"/>
            <a:ext cx="7772040" cy="363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7. How many color dots make up one color pixel on a screen?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265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16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8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3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"/>
          <p:cNvSpPr/>
          <p:nvPr/>
        </p:nvSpPr>
        <p:spPr>
          <a:xfrm>
            <a:off x="914400" y="914400"/>
            <a:ext cx="7772040" cy="46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8. What was the name of the mission that successfully landed the first humans on the Moon in 1969?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Apollo 10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Apollo 13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Apollo 8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Apollo 11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"/>
          <p:cNvSpPr/>
          <p:nvPr/>
        </p:nvSpPr>
        <p:spPr>
          <a:xfrm>
            <a:off x="914400" y="914400"/>
            <a:ext cx="7772040" cy="363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9. Who is credited with the discovery of X-rays in 1895?</a:t>
            </a: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A. Max Planck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B. Marie Curie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C. Ernest Rutherford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D. Wilhelm Conrad Röntgen</a:t>
            </a:r>
            <a:endParaRPr lang="en-IN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480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>generated using python-pptx</dc:description>
  <cp:lastModifiedBy>Abhishek Yadav</cp:lastModifiedBy>
  <cp:revision>4</cp:revision>
  <dcterms:created xsi:type="dcterms:W3CDTF">2013-01-27T09:14:16Z</dcterms:created>
  <dcterms:modified xsi:type="dcterms:W3CDTF">2024-05-23T16:53:03Z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