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7" r:id="rId9"/>
    <p:sldId id="263" r:id="rId10"/>
    <p:sldId id="264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7"/>
    <p:restoredTop sz="94705"/>
  </p:normalViewPr>
  <p:slideViewPr>
    <p:cSldViewPr snapToGrid="0" snapToObjects="1">
      <p:cViewPr>
        <p:scale>
          <a:sx n="100" d="100"/>
          <a:sy n="100" d="100"/>
        </p:scale>
        <p:origin x="1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460" y="-864973"/>
            <a:ext cx="9370540" cy="2348428"/>
          </a:xfrm>
        </p:spPr>
        <p:txBody>
          <a:bodyPr/>
          <a:lstStyle/>
          <a:p>
            <a:r>
              <a:rPr lang="en-US" smtClean="0"/>
              <a:t>GPIO SIMULATOR FOR RASPBERRY PI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0942" y="4677076"/>
            <a:ext cx="8791575" cy="1655762"/>
          </a:xfrm>
        </p:spPr>
        <p:txBody>
          <a:bodyPr/>
          <a:lstStyle/>
          <a:p>
            <a:pPr algn="r"/>
            <a:r>
              <a:rPr lang="en-US" dirty="0" smtClean="0"/>
              <a:t>Anoja </a:t>
            </a:r>
            <a:r>
              <a:rPr lang="en-US" dirty="0" err="1" smtClean="0"/>
              <a:t>rajalakshmi</a:t>
            </a:r>
            <a:endParaRPr lang="en-US" dirty="0" smtClean="0"/>
          </a:p>
          <a:p>
            <a:pPr algn="r"/>
            <a:r>
              <a:rPr lang="en-US" dirty="0" smtClean="0"/>
              <a:t>916388179</a:t>
            </a:r>
          </a:p>
          <a:p>
            <a:pPr algn="r"/>
            <a:r>
              <a:rPr lang="en-US" dirty="0" smtClean="0"/>
              <a:t>Advisor: Prof. Arno </a:t>
            </a:r>
            <a:r>
              <a:rPr lang="en-US" dirty="0" err="1" smtClean="0"/>
              <a:t>puder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266" y="531898"/>
            <a:ext cx="10684004" cy="610368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6</a:t>
            </a:r>
            <a:r>
              <a:rPr lang="en-US" dirty="0" smtClean="0"/>
              <a:t>. </a:t>
            </a:r>
            <a:r>
              <a:rPr lang="en-US" u="sng" dirty="0"/>
              <a:t>GPIO Pull-up/down Clock Registers (</a:t>
            </a:r>
            <a:r>
              <a:rPr lang="en-US" u="sng" dirty="0" err="1"/>
              <a:t>GPPUDCLKn</a:t>
            </a:r>
            <a:r>
              <a:rPr lang="en-US" u="sng" dirty="0"/>
              <a:t>) 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The GPIO Pull-up/down Clock Registers control the actuation of internal pull-downs on the respective GPIO pins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registers must be used in conjunction with the GPPUD register to effect GPIO Pull-up/down </a:t>
            </a:r>
            <a:r>
              <a:rPr lang="en-US" dirty="0" smtClean="0"/>
              <a:t>changes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 this Version of Raspberry Pi, GPIO Pin 2 &amp; 3 are permanently connected with pull-up resistor. This means setting a pull down won’t work with these two Pins.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8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/>
              <a:t>Procedure to set pull up or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075" y="1203478"/>
            <a:ext cx="9905999" cy="531293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to GPPUD(GPIO Pull-Up/Down Register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For Pull Up: At (GPIO_BASE + GPPUD_OFFSET  ) write 010 by masking</a:t>
            </a:r>
          </a:p>
          <a:p>
            <a:pPr marL="457200" lvl="1" indent="0">
              <a:buNone/>
            </a:pPr>
            <a:r>
              <a:rPr lang="en-US" dirty="0" smtClean="0"/>
              <a:t>For Pull Down: At </a:t>
            </a:r>
            <a:r>
              <a:rPr lang="en-US" dirty="0"/>
              <a:t>(GPIO_BASE + GPPUD_OFFSET  ) write </a:t>
            </a:r>
            <a:r>
              <a:rPr lang="en-US" dirty="0" smtClean="0"/>
              <a:t>001 </a:t>
            </a:r>
            <a:r>
              <a:rPr lang="en-US" dirty="0"/>
              <a:t>by </a:t>
            </a:r>
            <a:r>
              <a:rPr lang="en-US" dirty="0" smtClean="0"/>
              <a:t>masking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Wait 150 cycles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Write to GPPUDCLK(GPIO Pull-Up/Down Clock Register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Wait 150 cycles*/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Write to GPPUD to remove the control </a:t>
            </a:r>
            <a:r>
              <a:rPr lang="en-US" dirty="0" smtClean="0"/>
              <a:t>signal.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Write to GPPUDCLK to remove the clock</a:t>
            </a:r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 smtClean="0"/>
              <a:t>*(</a:t>
            </a:r>
            <a:r>
              <a:rPr lang="en-US" dirty="0"/>
              <a:t>GPIO_BASE </a:t>
            </a:r>
            <a:r>
              <a:rPr lang="en-US" dirty="0" smtClean="0"/>
              <a:t>+ </a:t>
            </a:r>
            <a:r>
              <a:rPr lang="en-US" dirty="0"/>
              <a:t>GPPUDCLK_OFFSET </a:t>
            </a:r>
            <a:r>
              <a:rPr lang="en-US" dirty="0" smtClean="0"/>
              <a:t>) </a:t>
            </a:r>
            <a:r>
              <a:rPr lang="en-US" dirty="0"/>
              <a:t>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Note:</a:t>
            </a:r>
          </a:p>
          <a:p>
            <a:pPr marL="457200" lvl="1" indent="0">
              <a:buNone/>
            </a:pPr>
            <a:r>
              <a:rPr lang="en-US" dirty="0" smtClean="0"/>
              <a:t>GPPUD_OFFSET</a:t>
            </a:r>
            <a:r>
              <a:rPr lang="en-US" dirty="0"/>
              <a:t>  </a:t>
            </a:r>
            <a:r>
              <a:rPr lang="en-US" dirty="0" smtClean="0"/>
              <a:t>= 37 (0x94)      </a:t>
            </a:r>
          </a:p>
          <a:p>
            <a:pPr marL="457200" lvl="1" indent="0">
              <a:buNone/>
            </a:pPr>
            <a:r>
              <a:rPr lang="en-US" dirty="0" smtClean="0"/>
              <a:t>GPPUDCLK_OFFSET = 38 </a:t>
            </a:r>
            <a:r>
              <a:rPr lang="en-US" dirty="0"/>
              <a:t>(</a:t>
            </a:r>
            <a:r>
              <a:rPr lang="en-US" dirty="0" smtClean="0"/>
              <a:t>0x98)</a:t>
            </a:r>
          </a:p>
          <a:p>
            <a:pPr marL="457200" lvl="1" indent="0">
              <a:buNone/>
            </a:pPr>
            <a:r>
              <a:rPr lang="en-US" dirty="0" smtClean="0"/>
              <a:t>GPIO_BASE = 0x20200000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3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Pull Up/Pull Down Register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9286"/>
            <a:ext cx="9905999" cy="4024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Task: Enable </a:t>
            </a:r>
            <a:r>
              <a:rPr lang="en-US" dirty="0"/>
              <a:t>pull-up on GPIO24&amp;25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GPPUD = </a:t>
            </a:r>
            <a:r>
              <a:rPr lang="en-US" dirty="0"/>
              <a:t>2; </a:t>
            </a:r>
            <a:r>
              <a:rPr lang="en-US" dirty="0" smtClean="0"/>
              <a:t> //</a:t>
            </a:r>
            <a:r>
              <a:rPr lang="en-US" dirty="0"/>
              <a:t>For Pull </a:t>
            </a:r>
            <a:r>
              <a:rPr lang="en-US" dirty="0" smtClean="0"/>
              <a:t>Up Write </a:t>
            </a:r>
            <a:r>
              <a:rPr lang="en-US" dirty="0"/>
              <a:t>010 by </a:t>
            </a:r>
            <a:r>
              <a:rPr lang="en-US" dirty="0" smtClean="0"/>
              <a:t>masking</a:t>
            </a:r>
          </a:p>
          <a:p>
            <a:pPr marL="457200" lvl="1" indent="0">
              <a:buNone/>
            </a:pPr>
            <a:r>
              <a:rPr lang="en-US" dirty="0" err="1" smtClean="0"/>
              <a:t>short_wait</a:t>
            </a:r>
            <a:r>
              <a:rPr lang="en-US" dirty="0" smtClean="0"/>
              <a:t>();  //</a:t>
            </a:r>
            <a:r>
              <a:rPr lang="en-US" dirty="0"/>
              <a:t> Wait 150 cycles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GPPUDCLK</a:t>
            </a:r>
            <a:r>
              <a:rPr lang="en-US" dirty="0" smtClean="0"/>
              <a:t>= </a:t>
            </a:r>
            <a:r>
              <a:rPr lang="en-US" dirty="0"/>
              <a:t>0x03000000; // clock on GPIO 24 &amp; 25 (bit 24 &amp; 25 set)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short_wait</a:t>
            </a:r>
            <a:r>
              <a:rPr lang="en-US" dirty="0"/>
              <a:t>(); </a:t>
            </a:r>
            <a:r>
              <a:rPr lang="en-US" dirty="0" smtClean="0"/>
              <a:t>  //</a:t>
            </a:r>
            <a:r>
              <a:rPr lang="en-US" dirty="0"/>
              <a:t> Wait 150 cycles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GPPUD = </a:t>
            </a:r>
            <a:r>
              <a:rPr lang="en-US" dirty="0"/>
              <a:t>0;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GPPUDCLK</a:t>
            </a:r>
            <a:r>
              <a:rPr lang="en-US" dirty="0" smtClean="0"/>
              <a:t>= </a:t>
            </a:r>
            <a:r>
              <a:rPr lang="en-US" dirty="0"/>
              <a:t>0;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4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936" y="88901"/>
            <a:ext cx="4611687" cy="101978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066800"/>
            <a:ext cx="5053823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54 </a:t>
            </a:r>
            <a:r>
              <a:rPr lang="en-US" dirty="0"/>
              <a:t>general-purpose I/O (GPIO) lines </a:t>
            </a:r>
            <a:r>
              <a:rPr lang="en-US" dirty="0" smtClean="0"/>
              <a:t>split </a:t>
            </a:r>
            <a:r>
              <a:rPr lang="en-US" dirty="0"/>
              <a:t>into two banks. </a:t>
            </a:r>
            <a:endParaRPr lang="en-US" dirty="0" smtClean="0"/>
          </a:p>
          <a:p>
            <a:r>
              <a:rPr lang="en-US" dirty="0" smtClean="0"/>
              <a:t>GPIO </a:t>
            </a:r>
            <a:r>
              <a:rPr lang="en-US" dirty="0"/>
              <a:t>peripheral has </a:t>
            </a:r>
            <a:r>
              <a:rPr lang="en-US" dirty="0" smtClean="0"/>
              <a:t>3 dedicated </a:t>
            </a:r>
            <a:r>
              <a:rPr lang="en-US" dirty="0"/>
              <a:t>interrupt lines.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lines are triggered by the setting of bits in the event detect status </a:t>
            </a:r>
            <a:r>
              <a:rPr lang="en-US" dirty="0" smtClean="0"/>
              <a:t>register.</a:t>
            </a:r>
          </a:p>
          <a:p>
            <a:r>
              <a:rPr lang="en-US" dirty="0"/>
              <a:t>GPIO has 41 </a:t>
            </a:r>
            <a:r>
              <a:rPr lang="en-US" dirty="0" smtClean="0"/>
              <a:t>registers:  All 32-bit 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23" y="88901"/>
            <a:ext cx="6109609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accessible pins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745" y="0"/>
            <a:ext cx="9774665" cy="914400"/>
          </a:xfrm>
        </p:spPr>
        <p:txBody>
          <a:bodyPr/>
          <a:lstStyle/>
          <a:p>
            <a:r>
              <a:rPr lang="en-US" dirty="0" smtClean="0"/>
              <a:t>GPIO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13254"/>
            <a:ext cx="10832284" cy="5733535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u="sng" dirty="0" smtClean="0"/>
              <a:t>1. GPIO </a:t>
            </a:r>
            <a:r>
              <a:rPr lang="en-US" u="sng" dirty="0"/>
              <a:t>Function Select Registers (</a:t>
            </a:r>
            <a:r>
              <a:rPr lang="en-US" u="sng" dirty="0" err="1"/>
              <a:t>GPFSELn</a:t>
            </a:r>
            <a:r>
              <a:rPr lang="en-US" u="sng" dirty="0"/>
              <a:t>) </a:t>
            </a:r>
            <a:r>
              <a:rPr lang="en-US" u="sng" dirty="0" smtClean="0"/>
              <a:t>:</a:t>
            </a: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</a:pPr>
            <a:r>
              <a:rPr lang="en-US" dirty="0" smtClean="0"/>
              <a:t>To define </a:t>
            </a:r>
            <a:r>
              <a:rPr lang="en-US" dirty="0"/>
              <a:t>the operation of the general-purpose I/O </a:t>
            </a:r>
            <a:r>
              <a:rPr lang="en-US" dirty="0" smtClean="0"/>
              <a:t>pins.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</a:pPr>
            <a:r>
              <a:rPr lang="en-US" dirty="0"/>
              <a:t>The FSEL{n} field determines the functionality of the nth GPIO pin. </a:t>
            </a: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</a:pPr>
            <a:r>
              <a:rPr lang="en-US" dirty="0" smtClean="0"/>
              <a:t>All </a:t>
            </a:r>
            <a:r>
              <a:rPr lang="en-US" dirty="0"/>
              <a:t>unused alternative function lines are tied to ground and will output a “0” if selected. </a:t>
            </a: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</a:pPr>
            <a:r>
              <a:rPr lang="en-US" dirty="0" smtClean="0"/>
              <a:t>All </a:t>
            </a:r>
            <a:r>
              <a:rPr lang="en-US" dirty="0"/>
              <a:t>pins reset to normal GPIO input </a:t>
            </a:r>
            <a:r>
              <a:rPr lang="en-US" dirty="0" smtClean="0"/>
              <a:t>operation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</a:pP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</a:pPr>
            <a:r>
              <a:rPr lang="en-US" dirty="0" err="1" smtClean="0"/>
              <a:t>FSELn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 </a:t>
            </a:r>
            <a:r>
              <a:rPr lang="en-US" dirty="0"/>
              <a:t>Select </a:t>
            </a:r>
            <a:r>
              <a:rPr lang="en-US" dirty="0" smtClean="0"/>
              <a:t>n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</a:pP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000 </a:t>
            </a:r>
            <a:r>
              <a:rPr lang="en-US" dirty="0"/>
              <a:t>= GPIO Pin </a:t>
            </a:r>
            <a:r>
              <a:rPr lang="en-US" dirty="0" smtClean="0"/>
              <a:t>n is </a:t>
            </a:r>
            <a:r>
              <a:rPr lang="en-US" dirty="0"/>
              <a:t>an input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001 </a:t>
            </a:r>
            <a:r>
              <a:rPr lang="en-US" dirty="0"/>
              <a:t>= GPIO Pin </a:t>
            </a:r>
            <a:r>
              <a:rPr lang="en-US" dirty="0" smtClean="0"/>
              <a:t>n is </a:t>
            </a:r>
            <a:r>
              <a:rPr lang="en-US" dirty="0"/>
              <a:t>an output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100 </a:t>
            </a:r>
            <a:r>
              <a:rPr lang="en-US" dirty="0"/>
              <a:t>= GPIO Pin </a:t>
            </a:r>
            <a:r>
              <a:rPr lang="en-US" dirty="0" smtClean="0"/>
              <a:t>n takes </a:t>
            </a:r>
            <a:r>
              <a:rPr lang="en-US" dirty="0"/>
              <a:t>alternate function 0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101 </a:t>
            </a:r>
            <a:r>
              <a:rPr lang="en-US" dirty="0"/>
              <a:t>= GPIO Pin </a:t>
            </a:r>
            <a:r>
              <a:rPr lang="en-US" dirty="0" smtClean="0"/>
              <a:t>n takes </a:t>
            </a:r>
            <a:r>
              <a:rPr lang="en-US" dirty="0"/>
              <a:t>alternate function 1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110 </a:t>
            </a:r>
            <a:r>
              <a:rPr lang="en-US" dirty="0"/>
              <a:t>= GPIO Pin </a:t>
            </a:r>
            <a:r>
              <a:rPr lang="en-US" dirty="0" smtClean="0"/>
              <a:t>n takes </a:t>
            </a:r>
            <a:r>
              <a:rPr lang="en-US" dirty="0"/>
              <a:t>alternate function 2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111 </a:t>
            </a:r>
            <a:r>
              <a:rPr lang="en-US" dirty="0"/>
              <a:t>= GPIO Pin </a:t>
            </a:r>
            <a:r>
              <a:rPr lang="en-US" dirty="0" smtClean="0"/>
              <a:t>n takes </a:t>
            </a:r>
            <a:r>
              <a:rPr lang="en-US" dirty="0"/>
              <a:t>alternate function 3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011 </a:t>
            </a:r>
            <a:r>
              <a:rPr lang="en-US" dirty="0"/>
              <a:t>= GPIO Pin </a:t>
            </a:r>
            <a:r>
              <a:rPr lang="en-US" dirty="0" smtClean="0"/>
              <a:t>n takes </a:t>
            </a:r>
            <a:r>
              <a:rPr lang="en-US" dirty="0"/>
              <a:t>alternate function 4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010 </a:t>
            </a:r>
            <a:r>
              <a:rPr lang="en-US" dirty="0"/>
              <a:t>= GPIO Pin </a:t>
            </a:r>
            <a:r>
              <a:rPr lang="en-US" dirty="0" smtClean="0"/>
              <a:t>n takes </a:t>
            </a:r>
            <a:r>
              <a:rPr lang="en-US" dirty="0"/>
              <a:t>alternate function 5 </a:t>
            </a:r>
          </a:p>
        </p:txBody>
      </p:sp>
    </p:spTree>
    <p:extLst>
      <p:ext uri="{BB962C8B-B14F-4D97-AF65-F5344CB8AC3E}">
        <p14:creationId xmlns:p14="http://schemas.microsoft.com/office/powerpoint/2010/main" val="5480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763" y="494827"/>
            <a:ext cx="9905999" cy="583183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2. GPIO </a:t>
            </a:r>
            <a:r>
              <a:rPr lang="en-US" u="sng" dirty="0"/>
              <a:t>Pin Output Set Registers (</a:t>
            </a:r>
            <a:r>
              <a:rPr lang="en-US" u="sng" dirty="0" err="1"/>
              <a:t>GPSETn</a:t>
            </a:r>
            <a:r>
              <a:rPr lang="en-US" u="sng" dirty="0"/>
              <a:t>) </a:t>
            </a:r>
            <a:endParaRPr lang="en-US" u="sng" dirty="0" smtClean="0"/>
          </a:p>
          <a:p>
            <a:pPr>
              <a:buFont typeface="Wingdings" charset="2"/>
              <a:buChar char="Ø"/>
            </a:pPr>
            <a:r>
              <a:rPr lang="en-US" dirty="0"/>
              <a:t>The output set registers are used to set a GPIO pin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SET{n} field defines the respective GPIO pin to set, writing a “0” to the field has no effect.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GPIO pin is being used as in input (by default) then the value in the SET{n} field is </a:t>
            </a:r>
            <a:r>
              <a:rPr lang="en-US" dirty="0" smtClean="0"/>
              <a:t>ignored.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Field Name: </a:t>
            </a:r>
            <a:r>
              <a:rPr lang="mr-IN" dirty="0" err="1"/>
              <a:t>SETn</a:t>
            </a:r>
            <a:r>
              <a:rPr lang="mr-IN" dirty="0"/>
              <a:t> (</a:t>
            </a:r>
            <a:r>
              <a:rPr lang="mr-IN" dirty="0" err="1" smtClean="0"/>
              <a:t>n</a:t>
            </a:r>
            <a:r>
              <a:rPr lang="en-US" dirty="0" smtClean="0"/>
              <a:t> </a:t>
            </a:r>
            <a:r>
              <a:rPr lang="mr-IN" dirty="0" smtClean="0"/>
              <a:t>=</a:t>
            </a:r>
            <a:r>
              <a:rPr lang="mr-IN" dirty="0"/>
              <a:t>0..31)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0 </a:t>
            </a:r>
            <a:r>
              <a:rPr lang="en-US" dirty="0"/>
              <a:t>= No effect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 </a:t>
            </a:r>
            <a:r>
              <a:rPr lang="en-US" dirty="0"/>
              <a:t>= Set GPIO pin n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393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349" y="447815"/>
            <a:ext cx="10684004" cy="610368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3. GPIO </a:t>
            </a:r>
            <a:r>
              <a:rPr lang="en-US" u="sng" dirty="0"/>
              <a:t>Pin Output Clear Registers (</a:t>
            </a:r>
            <a:r>
              <a:rPr lang="en-US" u="sng" dirty="0" err="1"/>
              <a:t>GPCLRn</a:t>
            </a:r>
            <a:r>
              <a:rPr lang="en-US" u="sng" dirty="0"/>
              <a:t>) </a:t>
            </a:r>
            <a:endParaRPr lang="en-US" u="sng" dirty="0" smtClean="0"/>
          </a:p>
          <a:p>
            <a:pPr>
              <a:buFont typeface="Wingdings" charset="2"/>
              <a:buChar char="Ø"/>
            </a:pPr>
            <a:r>
              <a:rPr lang="en-US" dirty="0"/>
              <a:t>The output clear registers) are used to clear a GPIO pin.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CLR{n} field defines the respective GPIO pin to clear, writing a “0” to the field has no effect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GPIO pin is being used as in input (by default) then the value in the CLR{n} field is </a:t>
            </a:r>
            <a:r>
              <a:rPr lang="en-US" dirty="0" smtClean="0"/>
              <a:t>ignored.</a:t>
            </a:r>
          </a:p>
          <a:p>
            <a:pPr marL="0" indent="0">
              <a:buNone/>
            </a:pPr>
            <a:r>
              <a:rPr lang="en-US" dirty="0" smtClean="0"/>
              <a:t>Field Name: </a:t>
            </a:r>
            <a:r>
              <a:rPr lang="mr-IN" dirty="0" err="1" smtClean="0"/>
              <a:t>CLRn</a:t>
            </a:r>
            <a:r>
              <a:rPr lang="mr-IN" dirty="0" smtClean="0"/>
              <a:t> 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=0..31)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0 = No </a:t>
            </a:r>
            <a:r>
              <a:rPr lang="en-US" dirty="0" smtClean="0"/>
              <a:t>effect</a:t>
            </a:r>
          </a:p>
          <a:p>
            <a:pPr marL="457200" lvl="1" indent="0">
              <a:buNone/>
            </a:pPr>
            <a:r>
              <a:rPr lang="en-US" dirty="0" smtClean="0"/>
              <a:t>1 </a:t>
            </a:r>
            <a:r>
              <a:rPr lang="en-US" dirty="0"/>
              <a:t>= Clear GPIO pin n</a:t>
            </a:r>
          </a:p>
        </p:txBody>
      </p:sp>
    </p:spTree>
    <p:extLst>
      <p:ext uri="{BB962C8B-B14F-4D97-AF65-F5344CB8AC3E}">
        <p14:creationId xmlns:p14="http://schemas.microsoft.com/office/powerpoint/2010/main" val="16536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266" y="531898"/>
            <a:ext cx="10684004" cy="610368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4</a:t>
            </a:r>
            <a:r>
              <a:rPr lang="en-US" u="sng" dirty="0" smtClean="0"/>
              <a:t>. </a:t>
            </a:r>
            <a:r>
              <a:rPr lang="en-US" u="sng" dirty="0"/>
              <a:t>GPIO Pin Level Registers (</a:t>
            </a:r>
            <a:r>
              <a:rPr lang="en-US" u="sng" dirty="0" err="1"/>
              <a:t>GPLEVn</a:t>
            </a:r>
            <a:r>
              <a:rPr lang="en-US" u="sng" dirty="0"/>
              <a:t>) 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The pin level registers return the actual value of the pin. The LEV{n} field gives the value of the respective GPIO pin.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Field Name: </a:t>
            </a:r>
            <a:r>
              <a:rPr lang="mr-IN" dirty="0" err="1"/>
              <a:t>LEVn</a:t>
            </a:r>
            <a:r>
              <a:rPr lang="mr-IN" dirty="0"/>
              <a:t> (</a:t>
            </a:r>
            <a:r>
              <a:rPr lang="mr-IN" dirty="0" err="1" smtClean="0"/>
              <a:t>n</a:t>
            </a:r>
            <a:r>
              <a:rPr lang="en-US" dirty="0" smtClean="0"/>
              <a:t> </a:t>
            </a:r>
            <a:r>
              <a:rPr lang="mr-IN" dirty="0" smtClean="0"/>
              <a:t>=</a:t>
            </a:r>
            <a:r>
              <a:rPr lang="en-US" dirty="0" smtClean="0"/>
              <a:t> </a:t>
            </a:r>
            <a:r>
              <a:rPr lang="mr-IN" dirty="0" smtClean="0"/>
              <a:t>0</a:t>
            </a:r>
            <a:r>
              <a:rPr lang="en-US" dirty="0" smtClean="0"/>
              <a:t> 0r 1</a:t>
            </a:r>
            <a:r>
              <a:rPr lang="mr-IN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0 = GPIO pin </a:t>
            </a:r>
            <a:r>
              <a:rPr lang="en-US" dirty="0" smtClean="0"/>
              <a:t>0 to 31</a:t>
            </a:r>
          </a:p>
          <a:p>
            <a:pPr marL="457200" lvl="1" indent="0">
              <a:buNone/>
            </a:pP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= GPIO pin </a:t>
            </a:r>
            <a:r>
              <a:rPr lang="en-US" dirty="0" smtClean="0"/>
              <a:t>32 to 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PULl</a:t>
            </a:r>
            <a:r>
              <a:rPr lang="en-US" dirty="0" smtClean="0"/>
              <a:t> UP/DOWN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8000"/>
            <a:ext cx="9905999" cy="4445001"/>
          </a:xfrm>
        </p:spPr>
        <p:txBody>
          <a:bodyPr/>
          <a:lstStyle/>
          <a:p>
            <a:r>
              <a:rPr lang="en-US" dirty="0"/>
              <a:t>When a GPIO pin is set as an input it is “floating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It has </a:t>
            </a:r>
            <a:r>
              <a:rPr lang="en-US" dirty="0"/>
              <a:t>no defined voltage level.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us to be able to reliably detect whether the input is high or low we need to tie it so that it is always connected and either reads high or 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tie - Pull </a:t>
            </a:r>
            <a:r>
              <a:rPr lang="en-US" dirty="0"/>
              <a:t>Up or Pull Down </a:t>
            </a:r>
            <a:r>
              <a:rPr lang="en-US" dirty="0" smtClean="0"/>
              <a:t>resistor is used</a:t>
            </a:r>
          </a:p>
          <a:p>
            <a:pPr lvl="1"/>
            <a:r>
              <a:rPr lang="en-US" dirty="0" smtClean="0"/>
              <a:t>Pull </a:t>
            </a:r>
            <a:r>
              <a:rPr lang="en-US" dirty="0"/>
              <a:t>down resistor </a:t>
            </a:r>
            <a:r>
              <a:rPr lang="en-US" dirty="0" smtClean="0"/>
              <a:t>-&gt; connects </a:t>
            </a:r>
            <a:r>
              <a:rPr lang="en-US" dirty="0"/>
              <a:t>the pin to ground through a large </a:t>
            </a:r>
            <a:r>
              <a:rPr lang="en-US" dirty="0" smtClean="0"/>
              <a:t>resistor &amp; reads low</a:t>
            </a:r>
          </a:p>
          <a:p>
            <a:pPr lvl="1"/>
            <a:r>
              <a:rPr lang="en-US" dirty="0" smtClean="0"/>
              <a:t>Pull up resistor -&gt;connects pin to 3V3 through a resistor &amp; reads high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772" y="166687"/>
            <a:ext cx="4332155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266" y="531898"/>
            <a:ext cx="10684004" cy="610368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5. </a:t>
            </a:r>
            <a:r>
              <a:rPr lang="en-US" u="sng" dirty="0"/>
              <a:t>GPIO Pull-up/down Register (GPPUD) 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The GPIO Pull-up/down Register controls the actuation of the internal pull-up/down control line to ALL the GPIO pins.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register must be used in conjunction with the 2 </a:t>
            </a:r>
            <a:r>
              <a:rPr lang="en-US" dirty="0" err="1"/>
              <a:t>GPPUDCLKn</a:t>
            </a:r>
            <a:r>
              <a:rPr lang="en-US" dirty="0"/>
              <a:t> registers.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PUD - GPIO Pin </a:t>
            </a:r>
            <a:r>
              <a:rPr lang="en-US" dirty="0" smtClean="0"/>
              <a:t>Pull-up/down:</a:t>
            </a:r>
          </a:p>
          <a:p>
            <a:pPr marL="457200" lvl="1" indent="0">
              <a:buNone/>
            </a:pPr>
            <a:r>
              <a:rPr lang="en-US" dirty="0" smtClean="0"/>
              <a:t>00 </a:t>
            </a:r>
            <a:r>
              <a:rPr lang="en-US" dirty="0"/>
              <a:t>= Off – disable pull-up/down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01 </a:t>
            </a:r>
            <a:r>
              <a:rPr lang="en-US" dirty="0"/>
              <a:t>= Enable Pull Down control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10 </a:t>
            </a:r>
            <a:r>
              <a:rPr lang="en-US" dirty="0"/>
              <a:t>= Enable Pull Up control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11 </a:t>
            </a:r>
            <a:r>
              <a:rPr lang="en-US" dirty="0"/>
              <a:t>= Reserved *Use in conjunction with GPPUDCLK0/1/2 </a:t>
            </a:r>
          </a:p>
        </p:txBody>
      </p:sp>
    </p:spTree>
    <p:extLst>
      <p:ext uri="{BB962C8B-B14F-4D97-AF65-F5344CB8AC3E}">
        <p14:creationId xmlns:p14="http://schemas.microsoft.com/office/powerpoint/2010/main" val="90456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143</TotalTime>
  <Words>833</Words>
  <Application>Microsoft Macintosh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Mangal</vt:lpstr>
      <vt:lpstr>Trebuchet MS</vt:lpstr>
      <vt:lpstr>Tw Cen MT</vt:lpstr>
      <vt:lpstr>Wingdings</vt:lpstr>
      <vt:lpstr>Arial</vt:lpstr>
      <vt:lpstr>Circuit</vt:lpstr>
      <vt:lpstr>GPIO SIMULATOR FOR RASPBERRY PI</vt:lpstr>
      <vt:lpstr>Introduction</vt:lpstr>
      <vt:lpstr>User accessible pins</vt:lpstr>
      <vt:lpstr>GPIO REGISTERS</vt:lpstr>
      <vt:lpstr>PowerPoint Presentation</vt:lpstr>
      <vt:lpstr>PowerPoint Presentation</vt:lpstr>
      <vt:lpstr>PowerPoint Presentation</vt:lpstr>
      <vt:lpstr>PULl UP/DOWN resistor</vt:lpstr>
      <vt:lpstr>PowerPoint Presentation</vt:lpstr>
      <vt:lpstr>PowerPoint Presentation</vt:lpstr>
      <vt:lpstr>Procedure to set pull up or down</vt:lpstr>
      <vt:lpstr>GPIO Pull Up/Pull Down Register Example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GPIO SIMULATOR FOR RASPBERRY PI</dc:title>
  <dc:creator>Anoja Rajalakshmi</dc:creator>
  <cp:lastModifiedBy>Shirdeesha Valluri</cp:lastModifiedBy>
  <cp:revision>19</cp:revision>
  <dcterms:created xsi:type="dcterms:W3CDTF">2017-05-01T02:31:15Z</dcterms:created>
  <dcterms:modified xsi:type="dcterms:W3CDTF">2017-05-08T08:04:24Z</dcterms:modified>
</cp:coreProperties>
</file>