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2" r:id="rId2"/>
    <p:sldId id="688" r:id="rId3"/>
    <p:sldId id="814" r:id="rId4"/>
    <p:sldId id="687" r:id="rId5"/>
    <p:sldId id="703" r:id="rId6"/>
    <p:sldId id="693" r:id="rId7"/>
    <p:sldId id="695" r:id="rId8"/>
    <p:sldId id="706" r:id="rId9"/>
    <p:sldId id="810" r:id="rId10"/>
    <p:sldId id="707" r:id="rId11"/>
    <p:sldId id="708" r:id="rId12"/>
    <p:sldId id="815" r:id="rId13"/>
    <p:sldId id="816" r:id="rId14"/>
    <p:sldId id="811" r:id="rId15"/>
    <p:sldId id="689" r:id="rId16"/>
    <p:sldId id="694" r:id="rId17"/>
    <p:sldId id="696" r:id="rId18"/>
    <p:sldId id="697" r:id="rId19"/>
    <p:sldId id="732" r:id="rId20"/>
    <p:sldId id="698" r:id="rId21"/>
    <p:sldId id="700" r:id="rId22"/>
    <p:sldId id="699" r:id="rId23"/>
    <p:sldId id="701" r:id="rId24"/>
    <p:sldId id="733" r:id="rId25"/>
    <p:sldId id="734" r:id="rId26"/>
    <p:sldId id="738" r:id="rId27"/>
    <p:sldId id="739" r:id="rId28"/>
    <p:sldId id="741" r:id="rId29"/>
    <p:sldId id="791" r:id="rId30"/>
    <p:sldId id="792" r:id="rId31"/>
    <p:sldId id="793" r:id="rId32"/>
    <p:sldId id="794" r:id="rId33"/>
    <p:sldId id="795" r:id="rId34"/>
    <p:sldId id="740" r:id="rId35"/>
    <p:sldId id="796" r:id="rId36"/>
    <p:sldId id="797" r:id="rId37"/>
    <p:sldId id="737" r:id="rId38"/>
    <p:sldId id="735" r:id="rId39"/>
    <p:sldId id="799" r:id="rId40"/>
    <p:sldId id="819" r:id="rId41"/>
    <p:sldId id="820" r:id="rId42"/>
    <p:sldId id="818" r:id="rId43"/>
    <p:sldId id="824" r:id="rId44"/>
    <p:sldId id="800" r:id="rId45"/>
    <p:sldId id="803" r:id="rId46"/>
    <p:sldId id="804" r:id="rId47"/>
    <p:sldId id="806" r:id="rId48"/>
    <p:sldId id="805" r:id="rId49"/>
    <p:sldId id="802" r:id="rId50"/>
    <p:sldId id="807" r:id="rId51"/>
    <p:sldId id="710" r:id="rId52"/>
    <p:sldId id="720" r:id="rId53"/>
    <p:sldId id="721" r:id="rId54"/>
    <p:sldId id="812" r:id="rId55"/>
    <p:sldId id="709" r:id="rId56"/>
    <p:sldId id="808" r:id="rId57"/>
    <p:sldId id="717" r:id="rId58"/>
    <p:sldId id="718" r:id="rId59"/>
    <p:sldId id="711" r:id="rId60"/>
    <p:sldId id="712" r:id="rId61"/>
    <p:sldId id="713" r:id="rId62"/>
    <p:sldId id="825" r:id="rId63"/>
    <p:sldId id="716" r:id="rId64"/>
    <p:sldId id="809" r:id="rId65"/>
    <p:sldId id="714" r:id="rId66"/>
    <p:sldId id="715" r:id="rId67"/>
    <p:sldId id="725" r:id="rId68"/>
    <p:sldId id="726" r:id="rId69"/>
    <p:sldId id="821" r:id="rId70"/>
    <p:sldId id="822" r:id="rId71"/>
    <p:sldId id="771" r:id="rId72"/>
    <p:sldId id="798" r:id="rId73"/>
    <p:sldId id="772" r:id="rId74"/>
    <p:sldId id="773" r:id="rId75"/>
    <p:sldId id="817" r:id="rId76"/>
    <p:sldId id="823" r:id="rId77"/>
    <p:sldId id="813" r:id="rId7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7CB"/>
    <a:srgbClr val="FF6565"/>
    <a:srgbClr val="FFCC66"/>
    <a:srgbClr val="3DA4B5"/>
    <a:srgbClr val="274541"/>
    <a:srgbClr val="FED834"/>
    <a:srgbClr val="FF5050"/>
    <a:srgbClr val="2C3644"/>
    <a:srgbClr val="27303D"/>
    <a:srgbClr val="1D3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86346" autoAdjust="0"/>
  </p:normalViewPr>
  <p:slideViewPr>
    <p:cSldViewPr snapToGrid="0">
      <p:cViewPr varScale="1">
        <p:scale>
          <a:sx n="83" d="100"/>
          <a:sy n="83" d="100"/>
        </p:scale>
        <p:origin x="68" y="112"/>
      </p:cViewPr>
      <p:guideLst/>
    </p:cSldViewPr>
  </p:slideViewPr>
  <p:outlineViewPr>
    <p:cViewPr>
      <p:scale>
        <a:sx n="33" d="100"/>
        <a:sy n="33" d="100"/>
      </p:scale>
      <p:origin x="0" y="-264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7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0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0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6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99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4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7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2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92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AA681611-13E1-4FDA-99E7-A5DC5908C8F0}" type="datetimeFigureOut">
              <a:rPr lang="ko-KR" altLang="en-US" smtClean="0"/>
              <a:pPr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F2742F41-5C87-47B0-AD50-40FD0C0F98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6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guide/components.html#Using-v-model-on-Component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953546" y="792499"/>
            <a:ext cx="6247854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instagram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웹버전 만들기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포스팅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보여주기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이미지업로드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필터선택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 작성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발행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기타 기능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더보기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데이터관리 등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53546" y="5245894"/>
            <a:ext cx="6096000" cy="3970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여기다 서버만 추가하면 되겠네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2700000">
            <a:off x="11084464" y="-122547"/>
            <a:ext cx="1647496" cy="81766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01" y="711919"/>
            <a:ext cx="4084464" cy="550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3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7758" y="3379378"/>
            <a:ext cx="7539486" cy="2948839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DD87CB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export default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data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    return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    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상품들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: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['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갤럭시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', '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아이폰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', 'LG']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499617" y="264093"/>
            <a:ext cx="4564316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for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반복문으로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HTML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만드는 법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7758" y="1670272"/>
            <a:ext cx="7539486" cy="1471511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ul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/>
            </a:r>
            <a:b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</a:b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 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li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v-for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="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상품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in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상품들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"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{{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상품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}}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&lt;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/li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/>
            </a:r>
            <a:b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</a:b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&lt;/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ul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</a:t>
            </a:r>
            <a:r>
              <a:rPr kumimoji="0" lang="ko-KR" altLang="ko-KR" sz="1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endParaRPr kumimoji="0" lang="ko-KR" altLang="ko-KR" sz="500" b="0" i="0" u="none" strike="noStrike" kern="1200" cap="none" spc="0" normalizeH="0" baseline="0" noProof="0">
              <a:ln>
                <a:noFill/>
              </a:ln>
              <a:solidFill>
                <a:srgbClr val="FF6565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" name="오른쪽 화살표 1"/>
          <p:cNvSpPr/>
          <p:nvPr/>
        </p:nvSpPr>
        <p:spPr>
          <a:xfrm rot="13967340">
            <a:off x="3558576" y="3611262"/>
            <a:ext cx="2222207" cy="11906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오른쪽 화살표 8"/>
          <p:cNvSpPr/>
          <p:nvPr/>
        </p:nvSpPr>
        <p:spPr>
          <a:xfrm rot="15102292">
            <a:off x="3155503" y="3598747"/>
            <a:ext cx="1823996" cy="12561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오른쪽 화살표 9"/>
          <p:cNvSpPr/>
          <p:nvPr/>
        </p:nvSpPr>
        <p:spPr>
          <a:xfrm rot="16200000">
            <a:off x="2695144" y="3614388"/>
            <a:ext cx="1752743" cy="11281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84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703" y="3133489"/>
            <a:ext cx="7539486" cy="2948839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DD87CB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export default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data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    return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     </a:t>
            </a:r>
            <a:r>
              <a:rPr lang="ko-KR" altLang="en-US" sz="2400" noProof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사이즈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: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'16</a:t>
            </a:r>
            <a:r>
              <a:rPr lang="en-US" altLang="ko-KR" sz="2400">
                <a:solidFill>
                  <a:srgbClr val="70AD47">
                    <a:lumMod val="60000"/>
                    <a:lumOff val="4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px'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778393" y="348617"/>
            <a:ext cx="6185647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css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혹은 스타일에 데이터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를 집어넣는 법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20703" y="1470487"/>
            <a:ext cx="9022974" cy="1471511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ul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/>
            </a:r>
            <a:b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</a:b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 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li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v-bind:style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="{ </a:t>
            </a:r>
            <a:r>
              <a:rPr lang="en-US" altLang="ko-KR" sz="2400" noProof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fontSize: </a:t>
            </a:r>
            <a:r>
              <a:rPr lang="ko-KR" altLang="en-US" sz="2400" noProof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사이즈</a:t>
            </a:r>
            <a:r>
              <a:rPr lang="en-US" altLang="ko-KR" sz="2400" noProof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}"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어쩌구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&lt;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/li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/>
            </a:r>
            <a:b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</a:b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&lt;/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ul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</a:t>
            </a:r>
            <a:r>
              <a:rPr kumimoji="0" lang="ko-KR" altLang="ko-KR" sz="1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endParaRPr kumimoji="0" lang="ko-KR" altLang="ko-KR" sz="500" b="0" i="0" u="none" strike="noStrike" kern="1200" cap="none" spc="0" normalizeH="0" baseline="0" noProof="0">
              <a:ln>
                <a:noFill/>
              </a:ln>
              <a:solidFill>
                <a:srgbClr val="FF6565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99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0074" y="2001876"/>
            <a:ext cx="7539486" cy="4056834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DD87CB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import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List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DD87CB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from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‘./components/List.vue’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DD87CB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export default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data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   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아빠바지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: '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슬랙스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components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   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List,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}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78370" y="249015"/>
            <a:ext cx="8160589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개중요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 props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형태로 데이터 물려주기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0074" y="999513"/>
            <a:ext cx="7539486" cy="809792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List 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v-bind: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내바지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="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아빠바지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"  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/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 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/>
            </a:r>
            <a:b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</a:br>
            <a:endParaRPr kumimoji="0" lang="ko-KR" altLang="ko-KR" sz="500" b="0" i="0" u="none" strike="noStrike" kern="1200" cap="none" spc="0" normalizeH="0" baseline="0" noProof="0">
              <a:ln>
                <a:noFill/>
              </a:ln>
              <a:solidFill>
                <a:srgbClr val="FF6565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822831" y="1141831"/>
            <a:ext cx="4609280" cy="465826"/>
          </a:xfrm>
          <a:prstGeom prst="round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1. v-bind:props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이름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="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전해줄데이터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"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2343" y="407737"/>
            <a:ext cx="1725545" cy="46582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21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0074" y="2001876"/>
            <a:ext cx="7539486" cy="2948839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DD87CB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export default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props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   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내바지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: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}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78370" y="249015"/>
            <a:ext cx="8160589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props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물려받아와서 사용하기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0074" y="999513"/>
            <a:ext cx="7539486" cy="809792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{{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내바지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}}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&lt;/p&gt;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/>
            </a:r>
            <a:b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</a:br>
            <a:endParaRPr kumimoji="0" lang="ko-KR" altLang="ko-KR" sz="500" b="0" i="0" u="none" strike="noStrike" kern="1200" cap="none" spc="0" normalizeH="0" baseline="0" noProof="0">
              <a:ln>
                <a:noFill/>
              </a:ln>
              <a:solidFill>
                <a:srgbClr val="FF6565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74811" y="3612175"/>
            <a:ext cx="5026350" cy="465826"/>
          </a:xfrm>
          <a:prstGeom prst="round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1.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받아올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props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이름과 데이터형 명시해주기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11428" y="1141831"/>
            <a:ext cx="3719675" cy="465826"/>
          </a:xfrm>
          <a:prstGeom prst="round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2.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받아온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props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자유롭게 쓰기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2343" y="407737"/>
            <a:ext cx="1725545" cy="46582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List.vue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293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19770" y="1871130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4393" y="1958198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9770" y="2519249"/>
            <a:ext cx="3203324" cy="1497867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Post.vue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9770" y="4132832"/>
            <a:ext cx="3203324" cy="1497867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56600" y="1871130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26869" y="1958198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56600" y="2519250"/>
            <a:ext cx="3203324" cy="1961472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&lt;img src=“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업로드한거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”&gt;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493430" y="1871130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63699" y="1958198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9770" y="1257909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메인화면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56600" y="1257909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업로드한 사진의 필터 선택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493430" y="1257909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 입력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2132" y="249015"/>
            <a:ext cx="763730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56600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38336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필터</a:t>
            </a:r>
            <a:r>
              <a:rPr kumimoji="0" lang="en-US" altLang="ko-KR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2</a:t>
            </a: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934187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907227" y="4650928"/>
            <a:ext cx="252697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493430" y="2519249"/>
            <a:ext cx="3203324" cy="1961473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&lt;img src=“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업로드한거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”&gt;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93430" y="4578167"/>
            <a:ext cx="3203324" cy="1052532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&lt;textarea&gt;</a:t>
            </a: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36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19770" y="1871130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4393" y="1958198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9770" y="2519249"/>
            <a:ext cx="3203324" cy="1497867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Post.vue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9770" y="4132832"/>
            <a:ext cx="3203324" cy="1497867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56600" y="1871130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26869" y="1958198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56600" y="2519250"/>
            <a:ext cx="3203324" cy="1961472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&lt;img</a:t>
            </a:r>
            <a:r>
              <a:rPr kumimoji="0" lang="en-US" altLang="ko-KR" sz="180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src=“</a:t>
            </a:r>
            <a:r>
              <a:rPr kumimoji="0" lang="ko-KR" altLang="en-US" sz="180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업로드한거</a:t>
            </a:r>
            <a:r>
              <a:rPr kumimoji="0" lang="en-US" altLang="ko-KR" sz="180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”</a:t>
            </a:r>
            <a:r>
              <a:rPr kumimoji="0" lang="en-US" altLang="ko-KR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</a:t>
            </a: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493430" y="1871130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63699" y="1958198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9770" y="1257909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경우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56600" y="1257909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경우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493430" y="1257909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3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경우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2132" y="249015"/>
            <a:ext cx="763730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router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말고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v-if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따른 페이지 구분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56600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필터</a:t>
            </a:r>
            <a:r>
              <a:rPr kumimoji="0" lang="en-US" altLang="ko-KR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</a:t>
            </a: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38336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필터</a:t>
            </a:r>
            <a:r>
              <a:rPr kumimoji="0" lang="en-US" altLang="ko-KR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2</a:t>
            </a: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934187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907227" y="4650928"/>
            <a:ext cx="252697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493430" y="2519249"/>
            <a:ext cx="3203324" cy="1961473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&lt;img src=“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업로드한거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”&gt;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93430" y="4578167"/>
            <a:ext cx="3203324" cy="1052532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&lt;textarea&gt;</a:t>
            </a: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137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04004" y="1225043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8627" y="1312111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2132" y="249015"/>
            <a:ext cx="8746689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v-if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페이지 나누기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89808" y="1312111"/>
            <a:ext cx="68611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만약에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이면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 Post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보여줌</a:t>
            </a:r>
            <a:endParaRPr lang="en-US" altLang="ko-KR" sz="20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만약에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이면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 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이미지와 필터선택화면 보여줌</a:t>
            </a:r>
            <a:endParaRPr lang="en-US" altLang="ko-KR" sz="20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만약에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이면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 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이미지와 글쓰기 입력란 보여줌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42132" y="5760373"/>
            <a:ext cx="112061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Router/component 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아니라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v-if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이용해 페이지를 나눈 이유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관리의 용이성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입력받는 데이터가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종류인데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 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 다른 컴포넌트에 있으면 관리가 어렵잖소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endParaRPr lang="ko-KR" altLang="en-US" sz="20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68627" y="1881831"/>
            <a:ext cx="3203324" cy="1961472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74185" y="1974039"/>
            <a:ext cx="3203324" cy="196147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95244" y="2066247"/>
            <a:ext cx="3203324" cy="196147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026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0074" y="123510"/>
            <a:ext cx="6812292" cy="6180493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template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div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class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"body"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ABB2BF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 &lt;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Post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"upload-image"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"filters"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"filter-1"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"filter-1"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"filter-1"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"filter-1"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"filter-1"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"upload-image"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"write"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"write-box"&gt;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write!&lt;/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ABB2BF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ABB2BF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&lt;/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div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&lt;/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template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01656" y="249015"/>
            <a:ext cx="763730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vuestagram – Body.vue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템플릿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92163" y="873118"/>
            <a:ext cx="4204138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.upload-image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90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900" smtClean="0">
                <a:solidFill>
                  <a:srgbClr val="D19A66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900" smtClean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background: </a:t>
            </a:r>
            <a:r>
              <a:rPr lang="en-US" altLang="ko-KR" sz="900" err="1">
                <a:solidFill>
                  <a:srgbClr val="ABB2BF"/>
                </a:solidFill>
                <a:latin typeface="Consolas" panose="020B0609020204030204" pitchFamily="49" charset="0"/>
              </a:rPr>
              <a:t>cornflowerblue</a:t>
            </a:r>
            <a:r>
              <a:rPr lang="en-US" altLang="ko-KR" sz="900" smtClean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smtClean="0">
                <a:solidFill>
                  <a:srgbClr val="ABB2BF"/>
                </a:solidFill>
                <a:latin typeface="Consolas" panose="020B0609020204030204" pitchFamily="49" charset="0"/>
              </a:rPr>
              <a:t>background-size : cover;</a:t>
            </a:r>
            <a:endParaRPr lang="en-US" altLang="ko-KR" sz="9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.filters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overflow-x:</a:t>
            </a:r>
            <a:r>
              <a:rPr lang="en-US" altLang="ko-KR" sz="900" dirty="0" err="1">
                <a:solidFill>
                  <a:srgbClr val="D19A66"/>
                </a:solidFill>
                <a:latin typeface="Consolas" panose="020B0609020204030204" pitchFamily="49" charset="0"/>
              </a:rPr>
              <a:t>scroll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white-space: </a:t>
            </a:r>
            <a:r>
              <a:rPr lang="en-US" altLang="ko-KR" sz="900" dirty="0" err="1">
                <a:solidFill>
                  <a:srgbClr val="D19A66"/>
                </a:solidFill>
                <a:latin typeface="Consolas" panose="020B0609020204030204" pitchFamily="49" charset="0"/>
              </a:rPr>
              <a:t>nowrap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.filter-1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height: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background-color: 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cornflowerblue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margin: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padding: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display: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inline-block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color 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white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background-size: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cover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.filters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::-</a:t>
            </a:r>
            <a:r>
              <a:rPr lang="en-US" altLang="ko-KR" sz="900" dirty="0" err="1">
                <a:solidFill>
                  <a:srgbClr val="56B6C2"/>
                </a:solidFill>
                <a:latin typeface="Consolas" panose="020B0609020204030204" pitchFamily="49" charset="0"/>
              </a:rPr>
              <a:t>webkit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-scrollbar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height: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.filters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::-</a:t>
            </a:r>
            <a:r>
              <a:rPr lang="en-US" altLang="ko-KR" sz="900" dirty="0" err="1">
                <a:solidFill>
                  <a:srgbClr val="56B6C2"/>
                </a:solidFill>
                <a:latin typeface="Consolas" panose="020B0609020204030204" pitchFamily="49" charset="0"/>
              </a:rPr>
              <a:t>webkit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-scrollbar-track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background: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#f1f1f1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.filters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::-</a:t>
            </a:r>
            <a:r>
              <a:rPr lang="en-US" altLang="ko-KR" sz="900" dirty="0" err="1">
                <a:solidFill>
                  <a:srgbClr val="56B6C2"/>
                </a:solidFill>
                <a:latin typeface="Consolas" panose="020B0609020204030204" pitchFamily="49" charset="0"/>
              </a:rPr>
              <a:t>webkit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-scrollbar-thumb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background: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#888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border-radius: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.filters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::-</a:t>
            </a:r>
            <a:r>
              <a:rPr lang="en-US" altLang="ko-KR" sz="900" dirty="0" err="1">
                <a:solidFill>
                  <a:srgbClr val="56B6C2"/>
                </a:solidFill>
                <a:latin typeface="Consolas" panose="020B0609020204030204" pitchFamily="49" charset="0"/>
              </a:rPr>
              <a:t>webkit-scrollbar-thumb:hover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background: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#555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.write-box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border: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90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height: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padding: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margin: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display: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block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outline: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900" dirty="0">
              <a:solidFill>
                <a:srgbClr val="ABB2B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왼쪽 대괄호 6"/>
          <p:cNvSpPr/>
          <p:nvPr/>
        </p:nvSpPr>
        <p:spPr>
          <a:xfrm>
            <a:off x="417786" y="1828800"/>
            <a:ext cx="194463" cy="1939159"/>
          </a:xfrm>
          <a:prstGeom prst="leftBracket">
            <a:avLst>
              <a:gd name="adj" fmla="val 0"/>
            </a:avLst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왼쪽 대괄호 11"/>
          <p:cNvSpPr/>
          <p:nvPr/>
        </p:nvSpPr>
        <p:spPr>
          <a:xfrm>
            <a:off x="417787" y="4296104"/>
            <a:ext cx="110358" cy="810821"/>
          </a:xfrm>
          <a:prstGeom prst="leftBracket">
            <a:avLst>
              <a:gd name="adj" fmla="val 0"/>
            </a:avLst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대괄호 12"/>
          <p:cNvSpPr/>
          <p:nvPr/>
        </p:nvSpPr>
        <p:spPr>
          <a:xfrm>
            <a:off x="417787" y="1119352"/>
            <a:ext cx="110358" cy="323191"/>
          </a:xfrm>
          <a:prstGeom prst="leftBracket">
            <a:avLst>
              <a:gd name="adj" fmla="val 0"/>
            </a:avLst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33866" y="2490948"/>
            <a:ext cx="2594168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이미지 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&amp;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필터고르기화면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30479" y="4198959"/>
            <a:ext cx="2097555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이미지 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&amp;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글입력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59280" y="1081524"/>
            <a:ext cx="2097555" cy="381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포스트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602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419769" y="1333649"/>
            <a:ext cx="3203324" cy="4970841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19770" y="1817341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4393" y="1904409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9770" y="2465461"/>
            <a:ext cx="3203324" cy="3006564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6324" y="2561157"/>
            <a:ext cx="1121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Post.vue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9770" y="1370969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2132" y="249015"/>
            <a:ext cx="795841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[App.vue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하단에 이미지 업로드 버튼 만들기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71597" y="5820799"/>
            <a:ext cx="499668" cy="463024"/>
          </a:xfrm>
          <a:prstGeom prst="roundRect">
            <a:avLst>
              <a:gd name="adj" fmla="val 23072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+</a:t>
            </a: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49048" y="1942912"/>
            <a:ext cx="63168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 버튼을 누르면 어떤일이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736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419769" y="1333650"/>
            <a:ext cx="3203324" cy="4970841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770" y="1370970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19770" y="1825026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4393" y="1912094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9770" y="2473146"/>
            <a:ext cx="3203324" cy="3006564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6324" y="2568842"/>
            <a:ext cx="1121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Post.vue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56600" y="1871130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26869" y="1958198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56600" y="2519250"/>
            <a:ext cx="3203324" cy="1961472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26869" y="2630335"/>
            <a:ext cx="15888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업로드한사진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56600" y="1337664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step 2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2132" y="249015"/>
            <a:ext cx="795841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[App.vue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하단에 이미지 업로드 버튼 만들기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56600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38336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934187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907227" y="4650928"/>
            <a:ext cx="252697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018127" y="4713418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필터들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314654" y="1942912"/>
            <a:ext cx="47985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 버튼을 누르면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업로드한 이미지의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알아냄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00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저장</a:t>
            </a:r>
            <a:endParaRPr lang="en-US" altLang="ko-KR" sz="20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바로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 2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이동</a:t>
            </a:r>
            <a:endParaRPr lang="en-US" altLang="ko-KR" sz="20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저장한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 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이용해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step2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사진 보여주기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(background-image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첨부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 rot="12401666">
            <a:off x="6401770" y="3581570"/>
            <a:ext cx="938048" cy="37749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71597" y="5834796"/>
            <a:ext cx="499668" cy="463024"/>
          </a:xfrm>
          <a:prstGeom prst="roundRect">
            <a:avLst>
              <a:gd name="adj" fmla="val 23072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+</a:t>
            </a: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72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42132" y="249015"/>
            <a:ext cx="7637303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프로젝트 생성하기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vue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/ vue create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어쩌구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161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49015"/>
            <a:ext cx="795841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[App.vue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하단에 이미지 업로드 버튼 만들기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1490" y="1201483"/>
            <a:ext cx="64465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버튼을 만드는 법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업로드한 이미지의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알아내는 법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3987" y="1698067"/>
            <a:ext cx="10053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"file"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1AFE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"file"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inputfile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 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"file"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"input-plus"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&gt;+&lt;/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3987" y="329849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C678DD"/>
                </a:solidFill>
                <a:latin typeface="Consolas" panose="020B0609020204030204" pitchFamily="49" charset="0"/>
              </a:rPr>
              <a:t>  let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file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files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C678DD"/>
                </a:solidFill>
                <a:latin typeface="Consolas" panose="020B0609020204030204" pitchFamily="49" charset="0"/>
              </a:rPr>
              <a:t>  let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reader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678DD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E5C07B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reader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readAsDataURL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file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reader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onload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dirty="0">
                <a:solidFill>
                  <a:srgbClr val="E5C07B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1490" y="5844267"/>
            <a:ext cx="4575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다음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3, 4,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번은 배운 것이니 알아서해보자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sp>
        <p:nvSpPr>
          <p:cNvPr id="25" name="오른쪽 화살표 24"/>
          <p:cNvSpPr/>
          <p:nvPr/>
        </p:nvSpPr>
        <p:spPr>
          <a:xfrm rot="9315996">
            <a:off x="4580426" y="4360602"/>
            <a:ext cx="938048" cy="215640"/>
          </a:xfrm>
          <a:prstGeom prst="rightArrow">
            <a:avLst>
              <a:gd name="adj1" fmla="val 23722"/>
              <a:gd name="adj2" fmla="val 531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20559" y="4023218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46756" y="5928791"/>
            <a:ext cx="3744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D19A66"/>
                </a:solidFill>
                <a:latin typeface="Consolas" panose="020B0609020204030204" pitchFamily="49" charset="0"/>
              </a:rPr>
              <a:t>폼 이벤트는 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v-on:change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??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19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49015"/>
            <a:ext cx="795841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업로드 누를 시 결과물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44" y="1136899"/>
            <a:ext cx="4027945" cy="466795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940835" y="1323139"/>
            <a:ext cx="7553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v-bind:style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{ 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'url('</a:t>
            </a:r>
            <a:r>
              <a:rPr lang="ko-KR" altLang="en-US">
                <a:solidFill>
                  <a:srgbClr val="ABB2BF"/>
                </a:solidFill>
                <a:latin typeface="Consolas" panose="020B0609020204030204" pitchFamily="49" charset="0"/>
              </a:rPr>
              <a:t>이미지경로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')'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 }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49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19770" y="2355222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4393" y="2442290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9770" y="3003341"/>
            <a:ext cx="3203324" cy="1497867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9770" y="4616924"/>
            <a:ext cx="3203324" cy="1497867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56600" y="2355222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26869" y="2442290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56600" y="3003342"/>
            <a:ext cx="3203324" cy="1961472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493430" y="2355222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63699" y="2442290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9770" y="1742001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만약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step 1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일 경우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56600" y="1742001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만약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step 2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일 경우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493430" y="1742001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만약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step 3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일 경우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2132" y="194525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Next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버튼만들기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56600" y="5135020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38336" y="5135020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934187" y="5135020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907227" y="5135020"/>
            <a:ext cx="252697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493430" y="3003341"/>
            <a:ext cx="3203324" cy="1961473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93430" y="5062259"/>
            <a:ext cx="3203324" cy="1052532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6068195" y="1859499"/>
            <a:ext cx="1349482" cy="16173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2520" y="1352472"/>
            <a:ext cx="1290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next</a:t>
            </a:r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오른쪽 화살표 38"/>
          <p:cNvSpPr/>
          <p:nvPr/>
        </p:nvSpPr>
        <p:spPr>
          <a:xfrm>
            <a:off x="2482796" y="1859499"/>
            <a:ext cx="1349482" cy="16173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303614" y="1320429"/>
            <a:ext cx="3558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next</a:t>
            </a:r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O, </a:t>
            </a:r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버튼의 기능은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오른쪽 화살표 41"/>
          <p:cNvSpPr/>
          <p:nvPr/>
        </p:nvSpPr>
        <p:spPr>
          <a:xfrm>
            <a:off x="9607554" y="1859499"/>
            <a:ext cx="1349482" cy="16173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71598" y="6017601"/>
            <a:ext cx="499668" cy="463024"/>
          </a:xfrm>
          <a:prstGeom prst="roundRect">
            <a:avLst>
              <a:gd name="adj" fmla="val 23072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+</a:t>
            </a: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790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532953" y="1433543"/>
            <a:ext cx="3203324" cy="4525568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2954" y="1470862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32954" y="1955652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3223" y="2042720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2132" y="194525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 발행 버튼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기능만들기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32954" y="4662689"/>
            <a:ext cx="3203324" cy="1052532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3223" y="4735450"/>
            <a:ext cx="1574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글작성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input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60783" y="1470862"/>
            <a:ext cx="331052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 발행기능을 만들려면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lvl="0">
              <a:defRPr/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</a:p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</a:p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</a:p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75128" y="1484136"/>
            <a:ext cx="882869" cy="396333"/>
          </a:xfrm>
          <a:prstGeom prst="roundRect">
            <a:avLst>
              <a:gd name="adj" fmla="val 218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발행</a:t>
            </a:r>
          </a:p>
        </p:txBody>
      </p:sp>
    </p:spTree>
    <p:extLst>
      <p:ext uri="{BB962C8B-B14F-4D97-AF65-F5344CB8AC3E}">
        <p14:creationId xmlns:p14="http://schemas.microsoft.com/office/powerpoint/2010/main" val="661494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194525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 발행 버튼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기능만들기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010971" y="1649057"/>
            <a:ext cx="726918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step3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경우 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발행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버튼이 보여야함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발행을 누르면</a:t>
            </a:r>
            <a:endParaRPr lang="en-US" altLang="ko-KR" sz="200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나의 글과 이미지가 담긴 이쁜 </a:t>
            </a:r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포스트데이터</a:t>
            </a:r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App.vue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posts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데이터에 나의 </a:t>
            </a:r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포스트데이터</a:t>
            </a:r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추가함 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글은 어디서 나는것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Body.vue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작성한 글 데이터가 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전해져야함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이미지는 어디서 나는것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전에 이미지 경로 어딘가에 저장하지 않았습니까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2953" y="1433543"/>
            <a:ext cx="3203324" cy="4525568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2954" y="1470862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2954" y="1955652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3223" y="2042720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49132" y="4735450"/>
            <a:ext cx="2970965" cy="979772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3116" y="4825226"/>
            <a:ext cx="1574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글작성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input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775128" y="1484136"/>
            <a:ext cx="882869" cy="396333"/>
          </a:xfrm>
          <a:prstGeom prst="roundRect">
            <a:avLst>
              <a:gd name="adj" fmla="val 218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발행</a:t>
            </a:r>
          </a:p>
        </p:txBody>
      </p:sp>
    </p:spTree>
    <p:extLst>
      <p:ext uri="{BB962C8B-B14F-4D97-AF65-F5344CB8AC3E}">
        <p14:creationId xmlns:p14="http://schemas.microsoft.com/office/powerpoint/2010/main" val="1373460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4399302" y="1794693"/>
            <a:ext cx="3203324" cy="4091278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609706" y="2646413"/>
            <a:ext cx="2782516" cy="236357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94447" y="2757337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35151" y="1832008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13030" y="2046850"/>
            <a:ext cx="34501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자식에게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전달은 </a:t>
            </a:r>
            <a:endParaRPr lang="en-US" altLang="ko-KR" sz="20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</a:t>
            </a:r>
            <a:endParaRPr kumimoji="0" lang="en-US" altLang="ko-K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U자형 화살표 1"/>
          <p:cNvSpPr/>
          <p:nvPr/>
        </p:nvSpPr>
        <p:spPr>
          <a:xfrm rot="5400000">
            <a:off x="5453193" y="2198822"/>
            <a:ext cx="1167240" cy="642355"/>
          </a:xfrm>
          <a:prstGeom prst="utur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3161" y="2046850"/>
            <a:ext cx="34501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부모에게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전달은</a:t>
            </a:r>
            <a:endParaRPr lang="en-US" altLang="ko-KR" sz="20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커스텀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</a:t>
            </a:r>
            <a:endParaRPr kumimoji="0" lang="en-US" altLang="ko-K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U자형 화살표 15"/>
          <p:cNvSpPr/>
          <p:nvPr/>
        </p:nvSpPr>
        <p:spPr>
          <a:xfrm rot="16200000">
            <a:off x="3760668" y="2110394"/>
            <a:ext cx="1199120" cy="642355"/>
          </a:xfrm>
          <a:prstGeom prst="utur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55780" y="684736"/>
            <a:ext cx="795841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전달하는 궁극의 법칙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94382" y="437459"/>
            <a:ext cx="7958413" cy="349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noProof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꼭 알아야할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293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8617837" y="2487128"/>
            <a:ext cx="3203324" cy="4091278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828241" y="3338848"/>
            <a:ext cx="2782516" cy="236357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2982" y="3449772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3686" y="2524443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617837" y="1614045"/>
            <a:ext cx="34501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자식에게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전달은 </a:t>
            </a:r>
            <a:endParaRPr lang="en-US" altLang="ko-KR" sz="20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</a:t>
            </a:r>
            <a:endParaRPr kumimoji="0" lang="en-US" altLang="ko-K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U자형 화살표 1"/>
          <p:cNvSpPr/>
          <p:nvPr/>
        </p:nvSpPr>
        <p:spPr>
          <a:xfrm rot="5400000">
            <a:off x="9671728" y="2891257"/>
            <a:ext cx="1167240" cy="642355"/>
          </a:xfrm>
          <a:prstGeom prst="utur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5078" y="461899"/>
            <a:ext cx="795841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 </a:t>
            </a: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 </a:t>
            </a: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1583" y="1226355"/>
            <a:ext cx="5657116" cy="786862"/>
          </a:xfrm>
          <a:prstGeom prst="round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부모가 컴포넌트 첨부할 때 속성란에 </a:t>
            </a:r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&lt;v-bind:props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51583" y="3213314"/>
            <a:ext cx="5657116" cy="786862"/>
          </a:xfrm>
          <a:prstGeom prst="round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자식은 받아올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‘props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명시해주기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 algn="ctr"/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데이터처럼 활용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51583" y="2124333"/>
            <a:ext cx="5833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child </a:t>
            </a:r>
            <a:r>
              <a:rPr lang="en-US" altLang="ko-KR" sz="2400">
                <a:solidFill>
                  <a:srgbClr val="D19A66"/>
                </a:solidFill>
                <a:latin typeface="Consolas" panose="020B0609020204030204" pitchFamily="49" charset="0"/>
              </a:rPr>
              <a:t>v-bind:height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400">
                <a:solidFill>
                  <a:srgbClr val="98C379"/>
                </a:solidFill>
                <a:latin typeface="Consolas" panose="020B0609020204030204" pitchFamily="49" charset="0"/>
              </a:rPr>
              <a:t>우월한키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/&gt;</a:t>
            </a: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8284" y="422509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  height 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2000">
                <a:solidFill>
                  <a:srgbClr val="E5C07B"/>
                </a:solidFill>
                <a:latin typeface="Consolas" panose="020B0609020204030204" pitchFamily="49" charset="0"/>
              </a:rPr>
              <a:t>String</a:t>
            </a:r>
            <a:endParaRPr lang="en-US" altLang="ko-KR" sz="20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},</a:t>
            </a:r>
            <a:endParaRPr lang="en-US" altLang="ko-KR" sz="20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350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8617837" y="2487128"/>
            <a:ext cx="3203324" cy="4091278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828241" y="3338848"/>
            <a:ext cx="2782516" cy="236357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2982" y="3449772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3686" y="2524443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5078" y="461899"/>
            <a:ext cx="795841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커스텀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event</a:t>
            </a: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 </a:t>
            </a: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1582" y="1226355"/>
            <a:ext cx="5879953" cy="78686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자식은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v-on:click="$emit(‘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이벤트이름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’,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전해줄값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)"</a:t>
            </a:r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5213" y="3854964"/>
            <a:ext cx="5657116" cy="78686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부모는 자식 컴포넌트 첨부하는 곳에서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algn="ctr"/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커스텀 이벤트 수신시 실행할 코드 적어놓기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353491" y="1572948"/>
            <a:ext cx="34501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부모에게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전달은</a:t>
            </a:r>
            <a:endParaRPr lang="en-US" altLang="ko-KR" sz="20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커스텀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</a:t>
            </a:r>
            <a:endParaRPr kumimoji="0" lang="en-US" altLang="ko-K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U자형 화살표 13"/>
          <p:cNvSpPr/>
          <p:nvPr/>
        </p:nvSpPr>
        <p:spPr>
          <a:xfrm rot="16200000">
            <a:off x="7968045" y="2802826"/>
            <a:ext cx="1199120" cy="642355"/>
          </a:xfrm>
          <a:prstGeom prst="utur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5213" y="2142334"/>
            <a:ext cx="69412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E06C75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2000" dirty="0" err="1">
                <a:solidFill>
                  <a:srgbClr val="D19A66"/>
                </a:solidFill>
                <a:latin typeface="Consolas" panose="020B0609020204030204" pitchFamily="49" charset="0"/>
              </a:rPr>
              <a:t>v-on:click</a:t>
            </a:r>
            <a:r>
              <a:rPr lang="en-US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61AFEF"/>
                </a:solidFill>
                <a:latin typeface="Consolas" panose="020B0609020204030204" pitchFamily="49" charset="0"/>
              </a:rPr>
              <a:t>$emit</a:t>
            </a:r>
            <a:r>
              <a:rPr lang="en-US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 err="1">
                <a:solidFill>
                  <a:srgbClr val="98C379"/>
                </a:solidFill>
                <a:latin typeface="Consolas" panose="020B0609020204030204" pitchFamily="49" charset="0"/>
              </a:rPr>
              <a:t>hyodo</a:t>
            </a:r>
            <a:r>
              <a:rPr lang="en-US" altLang="ko-KR" sz="20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, '50000')</a:t>
            </a:r>
            <a:r>
              <a:rPr lang="en-US" altLang="ko-KR" sz="20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 &gt;</a:t>
            </a:r>
            <a:endParaRPr lang="en-US" altLang="ko-KR" sz="2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5213" y="4777392"/>
            <a:ext cx="50706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D19A66"/>
                </a:solidFill>
                <a:latin typeface="Consolas" panose="020B0609020204030204" pitchFamily="49" charset="0"/>
              </a:rPr>
              <a:t>v-on:hyodo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E06C75"/>
                </a:solidFill>
                <a:latin typeface="Consolas" panose="020B0609020204030204" pitchFamily="49" charset="0"/>
              </a:rPr>
              <a:t>지갑</a:t>
            </a:r>
            <a:r>
              <a:rPr lang="ko-KR" altLang="en-US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$event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/&gt;</a:t>
            </a:r>
            <a:endParaRPr lang="en-US" altLang="ko-KR" sz="20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5445" y="5500797"/>
            <a:ext cx="58560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전해준 값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만원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$event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쓰면 수신 가능합니다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수신한 데이터는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data(){}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저장하고 이런 식이면 되겠죠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5213" y="2626661"/>
            <a:ext cx="7015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부모에게 전달할 나만의 예쁜 이벤트 이름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값을 정해주면 됩니다</a:t>
            </a:r>
            <a:endParaRPr lang="en-US" altLang="ko-KR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event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작명시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kebab-case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046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65078" y="461899"/>
            <a:ext cx="8901759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커스텀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event</a:t>
            </a: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 </a:t>
            </a: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입력한 값을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전해주려면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r>
              <a:rPr lang="ko-KR" altLang="en-US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1582" y="1226355"/>
            <a:ext cx="5879953" cy="78686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자식은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v-on:click="$emit(‘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이벤트이름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’,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전해줄값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)"</a:t>
            </a:r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5213" y="3854964"/>
            <a:ext cx="5657116" cy="78686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부모가 자식 첨부하는 곳에서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algn="ctr"/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커스텀 이벤트 수신시 실행할 코드 적어놓기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5213" y="2142334"/>
            <a:ext cx="85548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2000">
                <a:solidFill>
                  <a:srgbClr val="D19A66"/>
                </a:solidFill>
                <a:latin typeface="Consolas" panose="020B0609020204030204" pitchFamily="49" charset="0"/>
              </a:rPr>
              <a:t>v-on:input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61AFEF"/>
                </a:solidFill>
                <a:latin typeface="Consolas" panose="020B0609020204030204" pitchFamily="49" charset="0"/>
              </a:rPr>
              <a:t>$emit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'hyodo'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, $event.target.value)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&gt;</a:t>
            </a:r>
            <a:endParaRPr lang="en-US" altLang="ko-KR" sz="20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5213" y="2626661"/>
            <a:ext cx="7346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입력된 값은 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$event.target.value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쓰면 가져올 수 있습니다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5213" y="4847347"/>
            <a:ext cx="3867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v-on:hyodo="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어쩌구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여긴 뭐 똑같음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817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49015"/>
            <a:ext cx="795841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CSSgram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을 이용한 필터고르기 기능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17773" y="1383696"/>
            <a:ext cx="72081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누군가 만들어놓은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CSSgram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라이브러리를 이용해서 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인스타그램과 똑같은 필터효과 적용가능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86928" y="2434574"/>
            <a:ext cx="6747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&lt;link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="stylesheet"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href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="https://cdnjs.cloudflare.com/ajax/libs/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cssgram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/0.1.10/cssgram.min.css"&gt;</a:t>
            </a:r>
          </a:p>
          <a:p>
            <a:pPr lvl="0"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(index.html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kumimoji="0" lang="ko-KR" altLang="en-US" b="0" i="0" u="none" strike="noStrike" kern="1200" cap="none" spc="0" normalizeH="0" baseline="0" noProof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복붙</a:t>
            </a:r>
            <a:r>
              <a:rPr kumimoji="0" lang="en-US" altLang="ko-KR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0">
              <a:defRPr/>
            </a:pPr>
            <a:endParaRPr lang="en-US" altLang="ko-KR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kumimoji="0" lang="en-US" altLang="ko-KR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45" y="1256019"/>
            <a:ext cx="3740064" cy="250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9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42132" y="249015"/>
            <a:ext cx="7637303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우리가 만들 앱의 구조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28397" y="1128034"/>
            <a:ext cx="3203324" cy="4970841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메인화면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490966" y="1190448"/>
            <a:ext cx="1068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3741" y="4541041"/>
            <a:ext cx="2547444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무엇을 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컴포넌트화 해서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첨부할것임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003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419769" y="1333650"/>
            <a:ext cx="3203324" cy="4970841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19768" y="1871130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0037" y="1958198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19768" y="2519250"/>
            <a:ext cx="3203324" cy="1961472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0037" y="2630335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사진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2132" y="938841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step 2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2132" y="249015"/>
            <a:ext cx="795841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CSSgram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을 이용한 필터고르기 기능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9768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01504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397355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370395" y="4650928"/>
            <a:ext cx="252697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81295" y="4713418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필터들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95151" y="1503587"/>
            <a:ext cx="7623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필터들을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FilterBox.vue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이용해서 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&lt;FilterBox /&gt;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첨부합시당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 rot="17485242">
            <a:off x="1958834" y="3396490"/>
            <a:ext cx="2950709" cy="37749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841078" y="3585239"/>
            <a:ext cx="39956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D19A66"/>
                </a:solidFill>
                <a:latin typeface="Consolas" panose="020B0609020204030204" pitchFamily="49" charset="0"/>
              </a:rPr>
              <a:t>.filter-item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16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6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height: </a:t>
            </a:r>
            <a:r>
              <a:rPr lang="en-US" altLang="ko-KR" sz="16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6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margin: </a:t>
            </a:r>
            <a:r>
              <a:rPr lang="en-US" altLang="ko-KR" sz="16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 err="1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 err="1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19A66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padding: </a:t>
            </a:r>
            <a:r>
              <a:rPr lang="en-US" altLang="ko-KR" sz="1600" dirty="0">
                <a:solidFill>
                  <a:srgbClr val="D19A66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6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display: </a:t>
            </a:r>
            <a:r>
              <a:rPr lang="en-US" altLang="ko-KR" sz="1600" dirty="0">
                <a:solidFill>
                  <a:srgbClr val="D19A66"/>
                </a:solidFill>
                <a:latin typeface="Consolas" panose="020B0609020204030204" pitchFamily="49" charset="0"/>
              </a:rPr>
              <a:t>inline-block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color : </a:t>
            </a:r>
            <a:r>
              <a:rPr lang="en-US" altLang="ko-KR" sz="1600" dirty="0">
                <a:solidFill>
                  <a:srgbClr val="D19A66"/>
                </a:solidFill>
                <a:latin typeface="Consolas" panose="020B0609020204030204" pitchFamily="49" charset="0"/>
              </a:rPr>
              <a:t>white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background-size: </a:t>
            </a:r>
            <a:r>
              <a:rPr lang="en-US" altLang="ko-KR" sz="1600">
                <a:solidFill>
                  <a:srgbClr val="D19A66"/>
                </a:solidFill>
                <a:latin typeface="Consolas" panose="020B0609020204030204" pitchFamily="49" charset="0"/>
              </a:rPr>
              <a:t>cover</a:t>
            </a:r>
            <a:r>
              <a:rPr lang="en-US" altLang="ko-KR" sz="1600" smtClean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smtClean="0">
                <a:solidFill>
                  <a:srgbClr val="ABB2BF"/>
                </a:solidFill>
                <a:latin typeface="Consolas" panose="020B0609020204030204" pitchFamily="49" charset="0"/>
              </a:rPr>
              <a:t>background-position : center;</a:t>
            </a:r>
            <a:endParaRPr lang="en-US" altLang="ko-KR" sz="16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41078" y="3034058"/>
            <a:ext cx="4861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"filter-item"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 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720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49015"/>
            <a:ext cx="795841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CSSgram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을 이용한 필터고르기 기능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2132" y="2032330"/>
            <a:ext cx="96855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[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"normal"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"clarendon"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"gingham"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"moon"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"lark"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reyes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juno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"slumber"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aden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perpetua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mayfair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"rise"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hudson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valencia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"xpro2"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"willow"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lofi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"inkwell"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nashville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7935" y="1335212"/>
            <a:ext cx="7623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▼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데이터로 저장하세요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7934" y="4086096"/>
            <a:ext cx="10620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이 필터 개수만큼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&lt;FilterBox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/&gt;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생성해야하는데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어떻게 하죠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091" y="478634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"filters"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  &lt;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FilterBox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/&gt;</a:t>
            </a:r>
          </a:p>
          <a:p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ko-KR" sz="20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608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49015"/>
            <a:ext cx="795841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CSSgram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을 이용한 필터고르기 기능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7934" y="1335212"/>
            <a:ext cx="86538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각각의 </a:t>
            </a: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FilterBox.vue 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안에 전달해서</a:t>
            </a:r>
            <a:endParaRPr kumimoji="0" lang="en-US" altLang="ko-KR" sz="24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네모박스안의 글씨를 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필터이름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{{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데이터바인딩</a:t>
            </a: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class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이름을 </a:t>
            </a:r>
            <a:r>
              <a:rPr lang="ko-KR" altLang="en-US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필터이름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{{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데이터바인딩</a:t>
            </a: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730" y="249015"/>
            <a:ext cx="3275011" cy="409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32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49015"/>
            <a:ext cx="795841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선택한 필터로 업로드 사진 꾸미기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7934" y="1335212"/>
            <a:ext cx="86538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FilterBox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안의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박스를 누르면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누른 필터 이름이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전해져야함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(Bus 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태우기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이걸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전달받아서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업로드한 이미지를 꾸밈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(class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추가함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730" y="249015"/>
            <a:ext cx="3275011" cy="4090627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20048674">
            <a:off x="6623043" y="2145541"/>
            <a:ext cx="2950709" cy="37749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91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4399302" y="1794693"/>
            <a:ext cx="3203324" cy="4091278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609706" y="2646413"/>
            <a:ext cx="2782516" cy="236357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94447" y="2757337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35151" y="1832008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13030" y="2046850"/>
            <a:ext cx="34501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DA4B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자식에게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데이터 전달은 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Props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로</a:t>
            </a:r>
            <a:endParaRPr kumimoji="0" lang="en-US" altLang="ko-K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U자형 화살표 1"/>
          <p:cNvSpPr/>
          <p:nvPr/>
        </p:nvSpPr>
        <p:spPr>
          <a:xfrm rot="5400000">
            <a:off x="5453193" y="2198822"/>
            <a:ext cx="1167240" cy="642355"/>
          </a:xfrm>
          <a:prstGeom prst="utur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5007" y="2046849"/>
            <a:ext cx="34501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조부모 이상에게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데이터 전달은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EventBus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로</a:t>
            </a:r>
            <a:endParaRPr kumimoji="0" lang="en-US" altLang="ko-K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55780" y="684736"/>
            <a:ext cx="795841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전달하는 궁극의 법칙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2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94382" y="437459"/>
            <a:ext cx="7958413" cy="349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>
                <a:solidFill>
                  <a:prstClr val="white">
                    <a:lumMod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알아둬야할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68703" y="3388558"/>
            <a:ext cx="2331235" cy="1098917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60384" y="3571742"/>
            <a:ext cx="1602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FilterBox.vue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0" name="U자형 화살표 19"/>
          <p:cNvSpPr/>
          <p:nvPr/>
        </p:nvSpPr>
        <p:spPr>
          <a:xfrm rot="16200000">
            <a:off x="3471725" y="2263577"/>
            <a:ext cx="2020228" cy="1157089"/>
          </a:xfrm>
          <a:prstGeom prst="uturnArrow">
            <a:avLst>
              <a:gd name="adj1" fmla="val 12382"/>
              <a:gd name="adj2" fmla="val 14707"/>
              <a:gd name="adj3" fmla="val 16367"/>
              <a:gd name="adj4" fmla="val 43750"/>
              <a:gd name="adj5" fmla="val 550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8" name="Picture 4" descr="Image result for b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91" y="2916105"/>
            <a:ext cx="3463605" cy="204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93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68744" y="1132877"/>
            <a:ext cx="2282247" cy="557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EventBus.js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8744" y="179917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ko-KR" sz="2000" dirty="0">
                <a:solidFill>
                  <a:srgbClr val="C678DD"/>
                </a:solidFill>
                <a:latin typeface="Consolas" panose="020B0609020204030204" pitchFamily="49" charset="0"/>
              </a:rPr>
              <a:t>import</a:t>
            </a:r>
            <a:r>
              <a:rPr lang="fr-FR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2000" dirty="0">
                <a:solidFill>
                  <a:srgbClr val="E06C75"/>
                </a:solidFill>
                <a:latin typeface="Consolas" panose="020B0609020204030204" pitchFamily="49" charset="0"/>
              </a:rPr>
              <a:t>Vue</a:t>
            </a:r>
            <a:r>
              <a:rPr lang="fr-FR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2000" dirty="0">
                <a:solidFill>
                  <a:srgbClr val="C678DD"/>
                </a:solidFill>
                <a:latin typeface="Consolas" panose="020B0609020204030204" pitchFamily="49" charset="0"/>
              </a:rPr>
              <a:t>from</a:t>
            </a:r>
            <a:r>
              <a:rPr lang="fr-FR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2000" dirty="0">
                <a:solidFill>
                  <a:srgbClr val="98C379"/>
                </a:solidFill>
                <a:latin typeface="Consolas" panose="020B0609020204030204" pitchFamily="49" charset="0"/>
              </a:rPr>
              <a:t>"vue"</a:t>
            </a:r>
            <a:r>
              <a:rPr lang="fr-FR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ko-KR" sz="2000" dirty="0">
                <a:solidFill>
                  <a:srgbClr val="C678DD"/>
                </a:solidFill>
                <a:latin typeface="Consolas" panose="020B0609020204030204" pitchFamily="49" charset="0"/>
              </a:rPr>
              <a:t>export</a:t>
            </a:r>
            <a:r>
              <a:rPr lang="fr-FR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2000" dirty="0">
                <a:solidFill>
                  <a:srgbClr val="C678DD"/>
                </a:solidFill>
                <a:latin typeface="Consolas" panose="020B0609020204030204" pitchFamily="49" charset="0"/>
              </a:rPr>
              <a:t>default</a:t>
            </a:r>
            <a:r>
              <a:rPr lang="fr-FR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2000" dirty="0">
                <a:solidFill>
                  <a:srgbClr val="C678DD"/>
                </a:solidFill>
                <a:latin typeface="Consolas" panose="020B0609020204030204" pitchFamily="49" charset="0"/>
              </a:rPr>
              <a:t>new</a:t>
            </a:r>
            <a:r>
              <a:rPr lang="fr-FR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2000" dirty="0">
                <a:solidFill>
                  <a:srgbClr val="E5C07B"/>
                </a:solidFill>
                <a:latin typeface="Consolas" panose="020B0609020204030204" pitchFamily="49" charset="0"/>
              </a:rPr>
              <a:t>Vue</a:t>
            </a:r>
            <a:r>
              <a:rPr lang="fr-FR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20590" y="1289094"/>
            <a:ext cx="8296075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아무데나 만들고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(src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 추천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8042" y="351655"/>
            <a:ext cx="75012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이벤트버스로 커스텀 이벤트를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만드는법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FCC66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68744" y="2834543"/>
            <a:ext cx="2282247" cy="557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.vue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8744" y="3569435"/>
            <a:ext cx="6599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dirty="0" err="1">
                <a:solidFill>
                  <a:srgbClr val="E06C75"/>
                </a:solidFill>
                <a:latin typeface="Consolas" panose="020B0609020204030204" pitchFamily="49" charset="0"/>
              </a:rPr>
              <a:t>EventBus</a:t>
            </a:r>
            <a:r>
              <a:rPr lang="en-US" altLang="ko-KR" sz="2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200" dirty="0">
                <a:solidFill>
                  <a:srgbClr val="61AFEF"/>
                </a:solidFill>
                <a:latin typeface="Consolas" panose="020B0609020204030204" pitchFamily="49" charset="0"/>
              </a:rPr>
              <a:t>$emit</a:t>
            </a:r>
            <a:r>
              <a:rPr lang="en-US" altLang="ko-KR" sz="22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200" dirty="0">
                <a:solidFill>
                  <a:srgbClr val="98C379"/>
                </a:solidFill>
                <a:latin typeface="Consolas" panose="020B0609020204030204" pitchFamily="49" charset="0"/>
              </a:rPr>
              <a:t>'select-filter'</a:t>
            </a:r>
            <a:r>
              <a:rPr lang="en-US" altLang="ko-KR" sz="2200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200" dirty="0" err="1">
                <a:solidFill>
                  <a:srgbClr val="E06C75"/>
                </a:solidFill>
                <a:latin typeface="Consolas" panose="020B0609020204030204" pitchFamily="49" charset="0"/>
              </a:rPr>
              <a:t>보낼자료</a:t>
            </a:r>
            <a:r>
              <a:rPr lang="en-US" altLang="ko-KR" sz="22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  <a:endParaRPr lang="en-US" altLang="ko-KR" sz="2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8744" y="4315482"/>
            <a:ext cx="2282247" cy="557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.vue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2109" y="5031918"/>
            <a:ext cx="75862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>
                <a:solidFill>
                  <a:srgbClr val="E06C75"/>
                </a:solidFill>
                <a:latin typeface="Consolas" panose="020B0609020204030204" pitchFamily="49" charset="0"/>
              </a:rPr>
              <a:t>EventBus</a:t>
            </a:r>
            <a:r>
              <a:rPr lang="en-US" altLang="ko-KR" sz="22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200">
                <a:solidFill>
                  <a:srgbClr val="61AFEF"/>
                </a:solidFill>
                <a:latin typeface="Consolas" panose="020B0609020204030204" pitchFamily="49" charset="0"/>
              </a:rPr>
              <a:t>$on</a:t>
            </a:r>
            <a:r>
              <a:rPr lang="en-US" altLang="ko-KR" sz="22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200">
                <a:solidFill>
                  <a:srgbClr val="98C379"/>
                </a:solidFill>
                <a:latin typeface="Consolas" panose="020B0609020204030204" pitchFamily="49" charset="0"/>
              </a:rPr>
              <a:t>'select-filter'</a:t>
            </a:r>
            <a:r>
              <a:rPr lang="en-US" altLang="ko-KR" sz="2200">
                <a:solidFill>
                  <a:srgbClr val="ABB2BF"/>
                </a:solidFill>
                <a:latin typeface="Consolas" panose="020B0609020204030204" pitchFamily="49" charset="0"/>
              </a:rPr>
              <a:t>, (</a:t>
            </a:r>
            <a:r>
              <a:rPr lang="ko-KR" altLang="en-US" sz="2200" i="1">
                <a:solidFill>
                  <a:srgbClr val="E06C75"/>
                </a:solidFill>
                <a:latin typeface="Consolas" panose="020B0609020204030204" pitchFamily="49" charset="0"/>
              </a:rPr>
              <a:t>받은자료</a:t>
            </a:r>
            <a:r>
              <a:rPr lang="en-US" altLang="ko-KR" sz="2200">
                <a:solidFill>
                  <a:srgbClr val="ABB2BF"/>
                </a:solidFill>
                <a:latin typeface="Consolas" panose="020B0609020204030204" pitchFamily="49" charset="0"/>
              </a:rPr>
              <a:t>) =&gt; {</a:t>
            </a:r>
          </a:p>
          <a:p>
            <a:pPr lvl="1"/>
            <a:r>
              <a:rPr lang="en-US" altLang="ko-KR" sz="2200">
                <a:solidFill>
                  <a:srgbClr val="E5C07B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22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200">
                <a:solidFill>
                  <a:srgbClr val="E06C75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2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200">
                <a:solidFill>
                  <a:srgbClr val="E06C75"/>
                </a:solidFill>
                <a:latin typeface="Consolas" panose="020B0609020204030204" pitchFamily="49" charset="0"/>
              </a:rPr>
              <a:t>받은자료</a:t>
            </a:r>
            <a:r>
              <a:rPr lang="en-US" altLang="ko-KR" sz="220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200">
                <a:solidFill>
                  <a:srgbClr val="ABB2BF"/>
                </a:solidFill>
                <a:latin typeface="Consolas" panose="020B0609020204030204" pitchFamily="49" charset="0"/>
              </a:rPr>
              <a:t>});</a:t>
            </a:r>
            <a:endParaRPr lang="en-US" altLang="ko-KR" sz="2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51401" y="3392152"/>
            <a:ext cx="446708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EventBus.js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뒤에</a:t>
            </a:r>
            <a:endParaRPr lang="en-US" altLang="ko-KR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110000"/>
              </a:lnSpc>
              <a:defRPr/>
            </a:pPr>
            <a:r>
              <a:rPr lang="ko-KR" altLang="en-US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보낼자료를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select-filter 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이벤트에 </a:t>
            </a:r>
            <a:r>
              <a:rPr lang="ko-KR" altLang="en-US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실어보냄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64744" y="5532765"/>
            <a:ext cx="562699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EventBus.js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뒤에</a:t>
            </a:r>
            <a:endParaRPr lang="en-US" altLang="ko-KR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110000"/>
              </a:lnSpc>
              <a:defRPr/>
            </a:pP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select-filter 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이벤트가 일어나면 </a:t>
            </a:r>
            <a:r>
              <a:rPr lang="ko-KR" altLang="en-US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자료받아서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어찌저찌함</a:t>
            </a:r>
            <a:endParaRPr lang="en-US" altLang="ko-KR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110000"/>
              </a:lnSpc>
              <a:defRPr/>
            </a:pPr>
            <a:r>
              <a:rPr lang="en-US" altLang="ko-KR" sz="1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버스수신은 </a:t>
            </a:r>
            <a:r>
              <a:rPr lang="en-US" altLang="ko-KR" sz="1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mounted()</a:t>
            </a:r>
            <a:r>
              <a:rPr lang="ko-KR" altLang="en-US" sz="1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안에 보통 많이 작성</a:t>
            </a:r>
            <a:r>
              <a:rPr lang="en-US" altLang="ko-KR" sz="1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pic>
        <p:nvPicPr>
          <p:cNvPr id="13" name="Picture 4" descr="Image result for b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720" y="324236"/>
            <a:ext cx="2740761" cy="161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280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98042" y="351655"/>
            <a:ext cx="7501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FilterBox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안의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박스를 누르면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누른 필터 이름이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전해져야함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8041" y="1738077"/>
            <a:ext cx="63486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필터이름 데이터를 물려받아서</a:t>
            </a:r>
            <a:endParaRPr lang="en-US" altLang="ko-KR" sz="20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업로드한 이미지를 꾸밈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(class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추가함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9" y="351655"/>
            <a:ext cx="3584161" cy="43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06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846052" y="249015"/>
            <a:ext cx="795841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v-model </a:t>
            </a: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컴포넌트에다가 쓰면</a:t>
            </a: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45068" y="1671515"/>
            <a:ext cx="63782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컴포넌트에 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자식에서 입력한 값을 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데이터바인딩하는 방법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3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개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: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1.</a:t>
            </a: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커스텀이벤트</a:t>
            </a:r>
            <a:endParaRPr kumimoji="0" lang="en-US" altLang="ko-KR" sz="24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aseline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baseline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이벤트버스 </a:t>
            </a:r>
            <a:r>
              <a:rPr lang="en-US" altLang="ko-KR" sz="2400" baseline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baseline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조부모</a:t>
            </a:r>
            <a:r>
              <a:rPr lang="en-US" altLang="ko-KR" sz="2400" baseline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3. 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커스텀이벤트와</a:t>
            </a: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v-model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95491" y="1634200"/>
            <a:ext cx="3203324" cy="4091278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05895" y="2485920"/>
            <a:ext cx="2782516" cy="236357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90636" y="2596844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1340" y="1671515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U자형 화살표 17"/>
          <p:cNvSpPr/>
          <p:nvPr/>
        </p:nvSpPr>
        <p:spPr>
          <a:xfrm rot="16200000">
            <a:off x="145699" y="1949898"/>
            <a:ext cx="1199120" cy="642355"/>
          </a:xfrm>
          <a:prstGeom prst="utur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38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829560" y="242817"/>
            <a:ext cx="4040038" cy="482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v-model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의 용도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330223" y="875680"/>
            <a:ext cx="3613490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ko-KR" sz="240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</a:t>
            </a:r>
            <a:r>
              <a:rPr lang="ko-KR" altLang="en-US" sz="240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역방향 데이터바인딩</a:t>
            </a:r>
            <a:endParaRPr lang="en-US" altLang="ko-KR">
              <a:solidFill>
                <a:schemeClr val="accent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50346" y="1374278"/>
            <a:ext cx="24192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lnSpc>
                <a:spcPct val="110000"/>
              </a:lnSpc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사용자가 입력한 값을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algn="r">
              <a:lnSpc>
                <a:spcPct val="110000"/>
              </a:lnSpc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데이터로 저장해줌</a:t>
            </a: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29560" y="2893809"/>
            <a:ext cx="404003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v-model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의 용도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2.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868105" y="3511401"/>
            <a:ext cx="3066865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ko-KR" altLang="en-US" sz="240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컴포넌트 데이터바인딩</a:t>
            </a:r>
            <a:endParaRPr lang="en-US" altLang="ko-KR">
              <a:solidFill>
                <a:schemeClr val="accent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81994" y="4025270"/>
            <a:ext cx="38876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lnSpc>
                <a:spcPct val="110000"/>
              </a:lnSpc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 컴포넌트에서 입력한 값을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algn="r">
              <a:lnSpc>
                <a:spcPct val="110000"/>
              </a:lnSpc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 컴포넌트의 데이터로 저장해줌</a:t>
            </a: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8481" y="3143108"/>
            <a:ext cx="6067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D19A66"/>
                </a:solidFill>
                <a:latin typeface="Consolas" panose="020B0609020204030204" pitchFamily="49" charset="0"/>
              </a:rPr>
              <a:t>v-on:hyodo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400">
                <a:solidFill>
                  <a:srgbClr val="E06C75"/>
                </a:solidFill>
                <a:latin typeface="Consolas" panose="020B0609020204030204" pitchFamily="49" charset="0"/>
              </a:rPr>
              <a:t>지갑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$event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/&gt;</a:t>
            </a: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8481" y="4249608"/>
            <a:ext cx="4028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D19A66"/>
                </a:solidFill>
                <a:latin typeface="Consolas" panose="020B0609020204030204" pitchFamily="49" charset="0"/>
              </a:rPr>
              <a:t>v-model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400">
                <a:solidFill>
                  <a:srgbClr val="E06C75"/>
                </a:solidFill>
                <a:latin typeface="Consolas" panose="020B0609020204030204" pitchFamily="49" charset="0"/>
              </a:rPr>
              <a:t>지갑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/&gt;</a:t>
            </a: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8481" y="5977845"/>
            <a:ext cx="108139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https://vuejs.org/v2/guide/components.html#Using-v-model-on-Components</a:t>
            </a:r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안중요하니 자세한내용은 여기 참고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4571" y="3760700"/>
            <a:ext cx="4623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커스텀 이벤트와 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함께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v-model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써도 나름 가능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03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Slots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를 이용해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컴포넌트</a:t>
            </a: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개발하기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1" y="1172647"/>
            <a:ext cx="107920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 :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하위컴포넌트에게 전해주는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Slots :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하위컴포넌트에게 전해주는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&lt;HTML&gt;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&lt;Component&gt;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2130" y="3300292"/>
            <a:ext cx="109918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Slots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쓰는 이유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Flexible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하위 컴포넌트 개발 가능 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컴포넌트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.vue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깔끔해짐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(Props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정의 안해도 되니까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17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0074" y="123510"/>
            <a:ext cx="7539486" cy="6180493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"header"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ul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"header-button-left"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&gt;Cancel&lt;/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ul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ul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"header-button-right"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&gt;Next&lt;/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ul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"./assets/logo.png"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"logo"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/&gt;</a:t>
            </a:r>
          </a:p>
          <a:p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"sample-box"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ABB2BF"/>
                </a:solidFill>
                <a:latin typeface="Consolas" panose="020B0609020204030204" pitchFamily="49" charset="0"/>
              </a:rPr>
              <a:t>임시 박스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"footer"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ul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"footer-button-plus"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&gt;+&lt;/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ul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01656" y="249015"/>
            <a:ext cx="763730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vuestagram - App.vue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618385" y="1015851"/>
            <a:ext cx="3708369" cy="51648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margin: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padding: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list-style-type: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.logo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width: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22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margin: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display: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block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position: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absolute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left: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right: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top: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13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.header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height: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background-color: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white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padding-bottom: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position: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sticky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top: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.header-button-left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color: </a:t>
            </a:r>
            <a:r>
              <a:rPr lang="en-US" altLang="ko-KR" sz="800" dirty="0" err="1">
                <a:solidFill>
                  <a:srgbClr val="ABB2BF"/>
                </a:solidFill>
                <a:latin typeface="Consolas" panose="020B0609020204030204" pitchFamily="49" charset="0"/>
              </a:rPr>
              <a:t>skyblue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float: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padding-left: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cursor: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pointer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margin-top: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.header-button-right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color: </a:t>
            </a:r>
            <a:r>
              <a:rPr lang="en-US" altLang="ko-KR" sz="800" dirty="0" err="1">
                <a:solidFill>
                  <a:srgbClr val="ABB2BF"/>
                </a:solidFill>
                <a:latin typeface="Consolas" panose="020B0609020204030204" pitchFamily="49" charset="0"/>
              </a:rPr>
              <a:t>skyblue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float: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cursor: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pointer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margin-top: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ko-KR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623801" y="873118"/>
            <a:ext cx="2633598" cy="5487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.footer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position: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sticky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bottom: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padding-bottom: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background-color: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white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.footer-button-plus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80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margin: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text-align: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cursor: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pointer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font-size: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24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padding-top: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.sample-box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height: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600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background-color: bisque;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19A66"/>
                </a:solidFill>
                <a:latin typeface="Consolas" panose="020B0609020204030204" pitchFamily="49" charset="0"/>
              </a:rPr>
              <a:t>inputfile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display: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.input-plus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cursor: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pointer</a:t>
            </a:r>
            <a:endParaRPr lang="en-US" altLang="ko-KR" sz="9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61AFEF"/>
                </a:solidFill>
                <a:latin typeface="Consolas" panose="020B0609020204030204" pitchFamily="49" charset="0"/>
              </a:rPr>
              <a:t>#app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box-sizing: border-box;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font-family: </a:t>
            </a:r>
            <a:r>
              <a:rPr lang="en-US" altLang="ko-KR" sz="9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900" dirty="0" err="1">
                <a:solidFill>
                  <a:srgbClr val="98C379"/>
                </a:solidFill>
                <a:latin typeface="Consolas" panose="020B0609020204030204" pitchFamily="49" charset="0"/>
              </a:rPr>
              <a:t>consolas</a:t>
            </a:r>
            <a:r>
              <a:rPr lang="en-US" altLang="ko-KR" sz="9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margin-top: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max-width: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460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margin: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position: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relative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border-right: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solid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900" dirty="0" err="1">
                <a:solidFill>
                  <a:srgbClr val="D19A66"/>
                </a:solidFill>
                <a:latin typeface="Consolas" panose="020B0609020204030204" pitchFamily="49" charset="0"/>
              </a:rPr>
              <a:t>eee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border-left: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solid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900" dirty="0" err="1">
                <a:solidFill>
                  <a:srgbClr val="D19A66"/>
                </a:solidFill>
                <a:latin typeface="Consolas" panose="020B0609020204030204" pitchFamily="49" charset="0"/>
              </a:rPr>
              <a:t>eee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2796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Slots</a:t>
            </a:r>
            <a:r>
              <a:rPr kumimoji="0" lang="en-US" altLang="ko-KR" sz="2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를 이용한 컴포넌트 개발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3741" y="4525647"/>
            <a:ext cx="89621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부모가 하위 컴포넌트에 집어넣을 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HTML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은 여기에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!&lt;/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6900" y="1954929"/>
            <a:ext cx="7740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slot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slot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96900" y="1151739"/>
            <a:ext cx="2282247" cy="557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Child.vue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96900" y="3746563"/>
            <a:ext cx="2282247" cy="557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07858" y="2231972"/>
            <a:ext cx="6226629" cy="557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부모가 집어넣을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&lt;HTML&gt;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공간을 마련해줌</a:t>
            </a:r>
          </a:p>
        </p:txBody>
      </p:sp>
      <p:sp>
        <p:nvSpPr>
          <p:cNvPr id="5" name="오른쪽 화살표 4"/>
          <p:cNvSpPr/>
          <p:nvPr/>
        </p:nvSpPr>
        <p:spPr>
          <a:xfrm rot="10800000">
            <a:off x="3957278" y="2335789"/>
            <a:ext cx="1075764" cy="3499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894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Slots</a:t>
            </a:r>
            <a:r>
              <a:rPr kumimoji="0" lang="en-US" altLang="ko-KR" sz="2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vs Props :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뭐가 더 좋아보임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3741" y="4336871"/>
            <a:ext cx="5819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부모가 집어넣을 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HTML!&lt;/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6900" y="1954929"/>
            <a:ext cx="4198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slot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slot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96900" y="1151739"/>
            <a:ext cx="2282247" cy="557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Child.vue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96900" y="3557787"/>
            <a:ext cx="2282247" cy="557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90769" y="1151739"/>
            <a:ext cx="2282247" cy="557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Child.vue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90769" y="4115396"/>
            <a:ext cx="2282247" cy="557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90769" y="1954929"/>
            <a:ext cx="51201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&gt;{{ text }}&lt;/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24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props : { text : String 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263768" y="4894480"/>
            <a:ext cx="53237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Child </a:t>
            </a:r>
            <a:r>
              <a:rPr lang="en-US" altLang="ko-KR" sz="2000">
                <a:solidFill>
                  <a:srgbClr val="D19A66"/>
                </a:solidFill>
                <a:latin typeface="Consolas" panose="020B0609020204030204" pitchFamily="49" charset="0"/>
              </a:rPr>
              <a:t>v-bind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D19A66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E06C75"/>
                </a:solidFill>
                <a:latin typeface="Consolas" panose="020B0609020204030204" pitchFamily="49" charset="0"/>
              </a:rPr>
              <a:t>데이터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20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>
                <a:solidFill>
                  <a:srgbClr val="ABB2BF"/>
                </a:solidFill>
                <a:latin typeface="Consolas" panose="020B0609020204030204" pitchFamily="49" charset="0"/>
              </a:rPr>
              <a:t>데이터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: '</a:t>
            </a:r>
            <a:r>
              <a:rPr lang="ko-KR" altLang="en-US" sz="2000">
                <a:solidFill>
                  <a:srgbClr val="ABB2BF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' </a:t>
            </a:r>
            <a:endParaRPr lang="en-US" altLang="ko-KR" sz="20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8660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더보기 버튼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간단한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Ajax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요청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1" y="1172647"/>
            <a:ext cx="10792033" cy="1147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: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새로고침없이 서버와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GET/POST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통신을 할 수 있게 도와줌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Axios :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Promise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신문법을 이용해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 문법을 쉽게 도와주는 라이브러리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2131" y="2562456"/>
            <a:ext cx="4830792" cy="621102"/>
          </a:xfrm>
          <a:prstGeom prst="roundRect">
            <a:avLst/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yarn add axios</a:t>
            </a:r>
            <a:endParaRPr lang="ko-KR" altLang="en-US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8987" y="44734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준비 </a:t>
            </a:r>
            <a:r>
              <a:rPr lang="en-US" altLang="ko-KR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public </a:t>
            </a:r>
            <a:r>
              <a:rPr lang="ko-KR" altLang="en-US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폴더에 </a:t>
            </a:r>
            <a:r>
              <a:rPr lang="en-US" altLang="ko-KR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postdata2.json </a:t>
            </a:r>
            <a:r>
              <a:rPr lang="ko-KR" altLang="en-US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</a:t>
            </a:r>
            <a:endParaRPr lang="en-US" altLang="ko-KR">
              <a:solidFill>
                <a:srgbClr val="FFCC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여기다 넣으면 사이트 발행할 때 항상 같이 딸려옴</a:t>
            </a:r>
            <a:r>
              <a:rPr lang="en-US" altLang="ko-KR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27295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더보기 버튼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간단한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Ajax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요청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938682" y="929883"/>
            <a:ext cx="4764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postdata2.json</a:t>
            </a:r>
            <a:r>
              <a:rPr lang="ko-KR" altLang="en-US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들어갈 내용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6164" y="1658203"/>
            <a:ext cx="86240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mtClean="0">
                <a:solidFill>
                  <a:srgbClr val="E06C75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smtClean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mtClean="0">
                <a:solidFill>
                  <a:srgbClr val="98C379"/>
                </a:solidFill>
                <a:latin typeface="Consolas" panose="020B0609020204030204" pitchFamily="49" charset="0"/>
              </a:rPr>
              <a:t>"chulyoung"</a:t>
            </a:r>
            <a:r>
              <a:rPr lang="en-US" altLang="ko-KR" smtClean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mtClean="0">
                <a:solidFill>
                  <a:srgbClr val="E06C75"/>
                </a:solidFill>
                <a:latin typeface="Consolas" panose="020B0609020204030204" pitchFamily="49" charset="0"/>
              </a:rPr>
              <a:t>"userImage"</a:t>
            </a:r>
            <a:r>
              <a:rPr lang="en-US" altLang="ko-KR" smtClean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"https://placeimg.com/100/100/arch"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mtClean="0">
                <a:solidFill>
                  <a:srgbClr val="E06C75"/>
                </a:solidFill>
                <a:latin typeface="Consolas" panose="020B0609020204030204" pitchFamily="49" charset="0"/>
              </a:rPr>
              <a:t>"postImage"</a:t>
            </a:r>
            <a:r>
              <a:rPr lang="en-US" altLang="ko-KR" smtClean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"https://placeimg.com/640/480/arch"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mtClean="0">
                <a:solidFill>
                  <a:srgbClr val="E06C75"/>
                </a:solidFill>
                <a:latin typeface="Consolas" panose="020B0609020204030204" pitchFamily="49" charset="0"/>
              </a:rPr>
              <a:t>"likes"</a:t>
            </a:r>
            <a:r>
              <a:rPr lang="en-US" altLang="ko-KR" smtClean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mtClean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mtClean="0">
                <a:solidFill>
                  <a:srgbClr val="E06C75"/>
                </a:solidFill>
                <a:latin typeface="Consolas" panose="020B0609020204030204" pitchFamily="49" charset="0"/>
              </a:rPr>
              <a:t>"date"</a:t>
            </a:r>
            <a:r>
              <a:rPr lang="en-US" altLang="ko-KR" smtClean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'May 15'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mtClean="0">
                <a:solidFill>
                  <a:srgbClr val="E06C75"/>
                </a:solidFill>
                <a:latin typeface="Consolas" panose="020B0609020204030204" pitchFamily="49" charset="0"/>
              </a:rPr>
              <a:t>"liked"</a:t>
            </a:r>
            <a:r>
              <a:rPr lang="en-US" altLang="ko-KR" smtClean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mtClean="0">
                <a:solidFill>
                  <a:srgbClr val="E06C75"/>
                </a:solidFill>
                <a:latin typeface="Consolas" panose="020B0609020204030204" pitchFamily="49" charset="0"/>
              </a:rPr>
              <a:t>"caption"</a:t>
            </a:r>
            <a:r>
              <a:rPr lang="en-US" altLang="ko-KR" smtClean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mtClean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ko-KR" altLang="en-US" smtClean="0">
                <a:solidFill>
                  <a:srgbClr val="98C379"/>
                </a:solidFill>
                <a:latin typeface="Consolas" panose="020B0609020204030204" pitchFamily="49" charset="0"/>
              </a:rPr>
              <a:t>더보기로 요청한 게시물입니다</a:t>
            </a:r>
            <a:r>
              <a:rPr lang="en-US" altLang="ko-KR" smtClean="0">
                <a:solidFill>
                  <a:srgbClr val="98C379"/>
                </a:solidFill>
                <a:latin typeface="Consolas" panose="020B0609020204030204" pitchFamily="49" charset="0"/>
              </a:rPr>
              <a:t>."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mtClean="0">
                <a:solidFill>
                  <a:srgbClr val="E06C75"/>
                </a:solidFill>
                <a:latin typeface="Consolas" panose="020B0609020204030204" pitchFamily="49" charset="0"/>
              </a:rPr>
              <a:t>"filter"</a:t>
            </a:r>
            <a:r>
              <a:rPr lang="en-US" altLang="ko-KR" smtClean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"perpetua"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},</a:t>
            </a:r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98873" y="4602514"/>
            <a:ext cx="4764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/postdata.json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경로로 요청하면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위의 자료가 도착합니다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0394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194525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더보기 버튼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간단한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Ajax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요청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010971" y="1649057"/>
            <a:ext cx="72691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더보기 버튼을 누르면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어딘가의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요청을해서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받아온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Body.vue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추가하면 되지 않을까요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2953" y="1433543"/>
            <a:ext cx="3203324" cy="4525568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2954" y="1470862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2954" y="1955652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3223" y="2042720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172563" y="5346152"/>
            <a:ext cx="1924104" cy="396333"/>
          </a:xfrm>
          <a:prstGeom prst="roundRect">
            <a:avLst>
              <a:gd name="adj" fmla="val 21878"/>
            </a:avLst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더보기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269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더보기 버튼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간단한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Ajax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요청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1" y="1172647"/>
            <a:ext cx="107920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요청시 필요한 사항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어디로 요청할 것인지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(URL)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GET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인지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인지 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받아오면 뭐할 건지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못받고 에러나면 뭐할 건지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92095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GET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요청 하는 법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가져오기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 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2" y="2294516"/>
            <a:ext cx="54746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'postdata2.json'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i="1">
                <a:solidFill>
                  <a:srgbClr val="E06C75"/>
                </a:solidFill>
                <a:latin typeface="Consolas" panose="020B0609020204030204" pitchFamily="49" charset="0"/>
              </a:rPr>
              <a:t>결과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E5C07B"/>
                </a:solidFill>
                <a:latin typeface="Consolas" panose="020B0609020204030204" pitchFamily="49" charset="0"/>
              </a:rPr>
              <a:t>    console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>
                <a:solidFill>
                  <a:srgbClr val="E06C75"/>
                </a:solidFill>
                <a:latin typeface="Consolas" panose="020B0609020204030204" pitchFamily="49" charset="0"/>
              </a:rPr>
              <a:t>결과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})</a:t>
            </a: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521171" y="2412787"/>
            <a:ext cx="3730406" cy="499463"/>
          </a:xfrm>
          <a:prstGeom prst="roundRect">
            <a:avLst>
              <a:gd name="adj" fmla="val 105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요청방식과 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521171" y="3095592"/>
            <a:ext cx="3730406" cy="879678"/>
          </a:xfrm>
          <a:prstGeom prst="roundRect">
            <a:avLst>
              <a:gd name="adj" fmla="val 618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then(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성공시 실행할 코드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2132" y="1271225"/>
            <a:ext cx="38523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C678DD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678D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'axios'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ko-KR" sz="20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1196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GET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요청 하는 법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가져오기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 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2" y="2294516"/>
            <a:ext cx="54746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'postdata2.json'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i="1">
                <a:solidFill>
                  <a:srgbClr val="E06C75"/>
                </a:solidFill>
                <a:latin typeface="Consolas" panose="020B0609020204030204" pitchFamily="49" charset="0"/>
              </a:rPr>
              <a:t>결과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E5C07B"/>
                </a:solidFill>
                <a:latin typeface="Consolas" panose="020B0609020204030204" pitchFamily="49" charset="0"/>
              </a:rPr>
              <a:t>    console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>
                <a:solidFill>
                  <a:srgbClr val="E06C75"/>
                </a:solidFill>
                <a:latin typeface="Consolas" panose="020B0609020204030204" pitchFamily="49" charset="0"/>
              </a:rPr>
              <a:t>결과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})</a:t>
            </a: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2132" y="1271225"/>
            <a:ext cx="38523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C678DD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678D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'axios'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ko-KR" sz="20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703886" y="1787369"/>
            <a:ext cx="50757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.data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.status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.headers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수신한 결과엔 여러가지 정보가 담김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940834" y="3626864"/>
            <a:ext cx="1582911" cy="30736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142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GET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 하는 법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가져오기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2" y="2294516"/>
            <a:ext cx="68501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'postdata2.json'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i="1">
                <a:solidFill>
                  <a:srgbClr val="E06C75"/>
                </a:solidFill>
                <a:latin typeface="Consolas" panose="020B0609020204030204" pitchFamily="49" charset="0"/>
              </a:rPr>
              <a:t>결과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E5C07B"/>
                </a:solidFill>
                <a:latin typeface="Consolas" panose="020B0609020204030204" pitchFamily="49" charset="0"/>
              </a:rPr>
              <a:t>    console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>
                <a:solidFill>
                  <a:srgbClr val="E06C75"/>
                </a:solidFill>
                <a:latin typeface="Consolas" panose="020B0609020204030204" pitchFamily="49" charset="0"/>
              </a:rPr>
              <a:t>결과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}).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i="1">
                <a:solidFill>
                  <a:srgbClr val="E06C75"/>
                </a:solidFill>
                <a:latin typeface="Consolas" panose="020B0609020204030204" pitchFamily="49" charset="0"/>
              </a:rPr>
              <a:t>에러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E5C07B"/>
                </a:solidFill>
                <a:latin typeface="Consolas" panose="020B0609020204030204" pitchFamily="49" charset="0"/>
              </a:rPr>
              <a:t>    console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>
                <a:solidFill>
                  <a:srgbClr val="E06C75"/>
                </a:solidFill>
                <a:latin typeface="Consolas" panose="020B0609020204030204" pitchFamily="49" charset="0"/>
              </a:rPr>
              <a:t>에러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})</a:t>
            </a: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521171" y="4084208"/>
            <a:ext cx="3730406" cy="879678"/>
          </a:xfrm>
          <a:prstGeom prst="roundRect">
            <a:avLst>
              <a:gd name="adj" fmla="val 618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catch(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실패시 실행할 코드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132" y="1271225"/>
            <a:ext cx="38523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C678DD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678D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'axios'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ko-KR" sz="20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777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 하는 법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서버로 데이터 전송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2" y="1710530"/>
            <a:ext cx="107920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`http://example.com/posts`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    data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2400">
                <a:solidFill>
                  <a:srgbClr val="E5C07B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post</a:t>
            </a:r>
            <a:endParaRPr lang="en-US" altLang="ko-KR" sz="24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i="1">
                <a:solidFill>
                  <a:srgbClr val="E06C75"/>
                </a:solidFill>
                <a:latin typeface="Consolas" panose="020B0609020204030204" pitchFamily="49" charset="0"/>
              </a:rPr>
              <a:t>결과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  //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i="1">
                <a:solidFill>
                  <a:srgbClr val="E06C75"/>
                </a:solidFill>
                <a:latin typeface="Consolas" panose="020B0609020204030204" pitchFamily="49" charset="0"/>
              </a:rPr>
              <a:t>에러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>
                <a:solidFill>
                  <a:srgbClr val="E5C07B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//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60526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42132" y="249015"/>
            <a:ext cx="7637303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우리가 만들 앱의 구조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28397" y="1143767"/>
            <a:ext cx="3203324" cy="4970841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17739" y="1190448"/>
            <a:ext cx="1024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상단메뉴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28397" y="1620965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3020" y="1708033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02410" y="2363067"/>
            <a:ext cx="3055298" cy="1309902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17739" y="5700426"/>
            <a:ext cx="1024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하단메뉴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955" y="772328"/>
            <a:ext cx="4238402" cy="5713717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502410" y="3748972"/>
            <a:ext cx="3055298" cy="1309902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400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IE9+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에러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Promise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없는데요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해결법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08987" y="3991686"/>
            <a:ext cx="4830792" cy="621102"/>
          </a:xfrm>
          <a:prstGeom prst="roundRect">
            <a:avLst/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yarn add es6-promise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2132" y="3352664"/>
            <a:ext cx="763730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1.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플러그인으로 설치해서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main.js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에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import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2132" y="2117007"/>
            <a:ext cx="11252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&lt;script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="https://cdn.jsdelivr.net/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npm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/es6-promise@4/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dist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/es6-promise.min.js"&gt;&lt;/script&gt;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&lt;script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="https://cdn.jsdelivr.net/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npm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/es6-promise@4/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dist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/es6-promise.auto.min.js"&gt;&lt;/script&gt;</a:t>
            </a: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2132" y="1477985"/>
            <a:ext cx="763730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1.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스크립트태그로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index.html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에 첨부하거나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8987" y="4811876"/>
            <a:ext cx="3984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rgbClr val="DD87C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'es6-promise/auto'</a:t>
            </a:r>
          </a:p>
        </p:txBody>
      </p:sp>
    </p:spTree>
    <p:extLst>
      <p:ext uri="{BB962C8B-B14F-4D97-AF65-F5344CB8AC3E}">
        <p14:creationId xmlns:p14="http://schemas.microsoft.com/office/powerpoint/2010/main" val="16494641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826226" y="3660024"/>
            <a:ext cx="10392463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“props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랑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데이터 주고받기 개힘드네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라는 생각이 들 때 쓰자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147" y="2568891"/>
            <a:ext cx="7637303" cy="96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</a:t>
            </a:r>
            <a:r>
              <a:rPr lang="en-US" altLang="ko-KR" sz="5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uex</a:t>
            </a:r>
            <a:endParaRPr kumimoji="0" lang="en-US" altLang="ko-KR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1026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63681"/>
            <a:ext cx="763730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Vuex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개념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1" y="1056621"/>
            <a:ext cx="94780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도대체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몇번을 써야되는것이여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 쉬운 방법 없을까여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83" y="1887618"/>
            <a:ext cx="4578717" cy="4028314"/>
          </a:xfrm>
          <a:prstGeom prst="rect">
            <a:avLst/>
          </a:prstGeom>
        </p:spPr>
      </p:pic>
      <p:sp>
        <p:nvSpPr>
          <p:cNvPr id="6" name="굽은 화살표 5"/>
          <p:cNvSpPr/>
          <p:nvPr/>
        </p:nvSpPr>
        <p:spPr>
          <a:xfrm rot="5400000">
            <a:off x="3526554" y="2840739"/>
            <a:ext cx="545782" cy="591671"/>
          </a:xfrm>
          <a:prstGeom prst="bentArrow">
            <a:avLst>
              <a:gd name="adj1" fmla="val 25000"/>
              <a:gd name="adj2" fmla="val 23052"/>
              <a:gd name="adj3" fmla="val 25000"/>
              <a:gd name="adj4" fmla="val 61932"/>
            </a:avLst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95281" y="2863683"/>
            <a:ext cx="2182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</a:t>
            </a:r>
            <a:r>
              <a:rPr lang="ko-KR" altLang="en-US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데이터 전달</a:t>
            </a:r>
            <a:endParaRPr lang="ko-KR" altLang="en-US">
              <a:solidFill>
                <a:srgbClr val="FFCC66"/>
              </a:solidFill>
            </a:endParaRPr>
          </a:p>
        </p:txBody>
      </p:sp>
      <p:sp>
        <p:nvSpPr>
          <p:cNvPr id="10" name="굽은 화살표 9"/>
          <p:cNvSpPr/>
          <p:nvPr/>
        </p:nvSpPr>
        <p:spPr>
          <a:xfrm rot="5400000">
            <a:off x="4080147" y="3871757"/>
            <a:ext cx="545782" cy="384510"/>
          </a:xfrm>
          <a:prstGeom prst="bentArrow">
            <a:avLst>
              <a:gd name="adj1" fmla="val 25000"/>
              <a:gd name="adj2" fmla="val 23052"/>
              <a:gd name="adj3" fmla="val 25000"/>
              <a:gd name="adj4" fmla="val 6193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45293" y="3839748"/>
            <a:ext cx="2182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</a:t>
            </a:r>
            <a:r>
              <a:rPr lang="ko-KR" altLang="en-US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데이터 전달</a:t>
            </a:r>
            <a:endParaRPr lang="ko-KR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98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63681"/>
            <a:ext cx="763730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Vuex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개념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2" y="1056621"/>
            <a:ext cx="83744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</a:t>
            </a:r>
            <a:r>
              <a:rPr lang="ko-KR" altLang="en-US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쉽게 꺼내고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쉽게 업데이트할 수 있게 도와주는 </a:t>
            </a:r>
            <a:r>
              <a:rPr lang="ko-KR" altLang="en-US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저장공간</a:t>
            </a:r>
            <a:endParaRPr lang="en-US" altLang="ko-KR" sz="2400">
              <a:solidFill>
                <a:srgbClr val="FFCC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54" y="2256950"/>
            <a:ext cx="6860962" cy="341109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90675" y="4894557"/>
            <a:ext cx="40062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Vuex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부릅니다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굽은 화살표 1"/>
          <p:cNvSpPr/>
          <p:nvPr/>
        </p:nvSpPr>
        <p:spPr>
          <a:xfrm rot="5400000">
            <a:off x="7476148" y="4277653"/>
            <a:ext cx="545782" cy="591671"/>
          </a:xfrm>
          <a:prstGeom prst="bentArrow">
            <a:avLst>
              <a:gd name="adj1" fmla="val 25000"/>
              <a:gd name="adj2" fmla="val 23052"/>
              <a:gd name="adj3" fmla="val 25000"/>
              <a:gd name="adj4" fmla="val 61932"/>
            </a:avLst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574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63681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Vuex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장점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2" y="1056621"/>
            <a:ext cx="100358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저장하지 않고 하나의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파일에서 관리함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넣고 뺄 땐 한줄의 코드만 작성하면 됩니다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(props/event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안해도 됨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54" y="2379894"/>
            <a:ext cx="6860962" cy="341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472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63681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Vuex 4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기능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42132" y="1267865"/>
            <a:ext cx="2239686" cy="60462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42132" y="2022544"/>
            <a:ext cx="2239686" cy="6046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getters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2132" y="2777223"/>
            <a:ext cx="2239686" cy="604623"/>
          </a:xfrm>
          <a:prstGeom prst="round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mutations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42132" y="3531902"/>
            <a:ext cx="2239686" cy="604623"/>
          </a:xfrm>
          <a:prstGeom prst="round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actions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42048" y="1339343"/>
            <a:ext cx="2225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저장공간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42048" y="2094022"/>
            <a:ext cx="3781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저장한 데이터 가져오기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42048" y="2848701"/>
            <a:ext cx="2863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업데이트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42048" y="3603380"/>
            <a:ext cx="3491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mutations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실행하는 기능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67369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63681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Vuex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08987" y="1125541"/>
            <a:ext cx="4830792" cy="621102"/>
          </a:xfrm>
          <a:prstGeom prst="roundRect">
            <a:avLst/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yarn add vuex</a:t>
            </a:r>
            <a:endParaRPr lang="ko-KR" altLang="en-US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173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63681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Vuex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셋팅 방법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2" y="1148830"/>
            <a:ext cx="748294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store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 만들기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store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 내에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store.js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파일 하나 생성해서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작성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1153" y="253553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Vue from '</a:t>
            </a:r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</a:t>
            </a:r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Vuex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from '</a:t>
            </a:r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vuex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</a:p>
          <a:p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Vue.use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Vuex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</a:p>
          <a:p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export let store = new </a:t>
            </a:r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Vuex.Store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({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state: {},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getters : {},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mutations: {},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actions : {}  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7559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63681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Vuex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셋팅 방법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2" y="1148830"/>
            <a:ext cx="504978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main.js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상단에 아까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만든 파일 첨부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하단에는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 : ‘store’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31153" y="317330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 Vue({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el: '#app',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dirty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store,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router,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render: h =&gt; h(App)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1153" y="1733605"/>
            <a:ext cx="4717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</a:t>
            </a:r>
            <a:r>
              <a:rPr lang="en-US" altLang="ko-KR" sz="1600" dirty="0"/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 </a:t>
            </a:r>
            <a:r>
              <a:rPr lang="en-US" altLang="ko-KR" sz="2000" dirty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} from './store/store.js'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7621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4190446" y="263681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Vuex - State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데이터 저장하는 법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0703" y="1721865"/>
            <a:ext cx="7539486" cy="1840843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 :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name :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'John Doe',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age :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'28',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132" y="4262847"/>
            <a:ext cx="49712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당연히 숫자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 하드코딩으로 집어넣는게 아니라</a:t>
            </a:r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주소에서 가져오는 형태가 많겠죠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?)</a:t>
            </a:r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89921" y="2176460"/>
            <a:ext cx="4999107" cy="46582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1.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그냥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곳에저장하시면 됩니다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끝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093839" y="1583230"/>
            <a:ext cx="1766928" cy="42180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store/index.js</a:t>
            </a:r>
            <a:endParaRPr lang="ko-KR" altLang="en-US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0703" y="1103115"/>
            <a:ext cx="39966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익숙한 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형식으로 저장하면 끝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89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0074" y="123510"/>
            <a:ext cx="7539486" cy="2856506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"body"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01656" y="249015"/>
            <a:ext cx="763730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vuestagram – Body.vue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8056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42132" y="1148043"/>
            <a:ext cx="6370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getters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먼저 데이터 </a:t>
            </a:r>
            <a:r>
              <a:rPr lang="ko-KR" altLang="en-US" sz="200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꺼내는 방법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지정해줘야합니다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0703" y="1744917"/>
            <a:ext cx="7539486" cy="190239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getters :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(state)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return state.name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kumimoji="0" lang="ko-KR" altLang="ko-KR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0703" y="4040844"/>
            <a:ext cx="7539486" cy="73284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let</a:t>
            </a:r>
            <a:r>
              <a:rPr lang="en-US" altLang="ko-KR" sz="24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name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this.$store.getters.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srgbClr val="FF6565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24477" y="6250070"/>
            <a:ext cx="2965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vuex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함수들은 보통 대문자로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90446" y="1934389"/>
            <a:ext cx="6182449" cy="46582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1. </a:t>
            </a:r>
            <a:r>
              <a:rPr lang="en-US" altLang="ko-KR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</a:t>
            </a:r>
            <a:r>
              <a:rPr lang="ko-KR" altLang="en-US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이라는 함수 만들어놓기</a:t>
            </a:r>
            <a:r>
              <a:rPr lang="en-US" altLang="ko-KR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</a:t>
            </a:r>
            <a:r>
              <a:rPr lang="ko-KR" altLang="en-US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역할은 </a:t>
            </a:r>
            <a:r>
              <a:rPr lang="en-US" altLang="ko-KR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 </a:t>
            </a:r>
            <a:r>
              <a:rPr lang="ko-KR" altLang="en-US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 꺼내기</a:t>
            </a:r>
            <a:r>
              <a:rPr lang="en-US" altLang="ko-KR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322041" y="4174355"/>
            <a:ext cx="5595895" cy="46582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원하는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vue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파일에서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$store.getter.</a:t>
            </a:r>
            <a:r>
              <a:rPr lang="en-US" altLang="ko-KR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 </a:t>
            </a:r>
            <a:r>
              <a:rPr lang="ko-KR" altLang="en-US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쓰기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90446" y="263681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Getters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데이터 꺼내는 법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78471" y="3104241"/>
            <a:ext cx="1766928" cy="42180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store/index.js</a:t>
            </a:r>
            <a:endParaRPr lang="ko-KR" altLang="en-US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6718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42132" y="1056621"/>
            <a:ext cx="674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mutations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데이터 </a:t>
            </a:r>
            <a:r>
              <a:rPr lang="ko-KR" altLang="en-US" sz="240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수정방법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지정해줘야합니다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0703" y="1744917"/>
            <a:ext cx="7539486" cy="190239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mutations :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SET_NAME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 state,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state.name =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kumimoji="0" lang="ko-KR" altLang="ko-KR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132" y="4192910"/>
            <a:ext cx="6516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그럼 이제 </a:t>
            </a:r>
            <a:r>
              <a:rPr lang="en-US" altLang="ko-KR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.commit()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이용해서 데이터를 업데이트할 수 있습니다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0703" y="4639082"/>
            <a:ext cx="7539486" cy="73284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this.$store.</a:t>
            </a:r>
            <a:r>
              <a:rPr lang="en-US" altLang="ko-KR" sz="240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commit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'SET_NAME'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'John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827924" y="4772593"/>
            <a:ext cx="5111801" cy="4658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vue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파일에서 쓸땐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.commit(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함수이름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23540" y="1933279"/>
            <a:ext cx="5949583" cy="4658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SET_NAME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함수만들기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역할은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수정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90446" y="263681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Mutations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데이터 수정하는 법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78471" y="3104241"/>
            <a:ext cx="1766928" cy="42180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store/index.js</a:t>
            </a:r>
            <a:endParaRPr lang="ko-KR" altLang="en-US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4713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42131" y="1056621"/>
            <a:ext cx="6312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utations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쓰기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vs state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직접 수정하기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9611" y="1690157"/>
            <a:ext cx="7539486" cy="2210175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this.$store.</a:t>
            </a:r>
            <a:r>
              <a:rPr lang="en-US" altLang="ko-KR" sz="240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commit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“SET_NAME”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‘John’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vs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.$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store.state.name = 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‘John’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90446" y="263681"/>
            <a:ext cx="763730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</a:t>
            </a:r>
            <a:r>
              <a:rPr lang="en-US" altLang="ko-KR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</a:t>
            </a:r>
            <a:r>
              <a:rPr lang="ko-KR" altLang="en-US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쓰는거죠</a:t>
            </a:r>
            <a:r>
              <a:rPr lang="en-US" altLang="ko-KR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9611" y="4322559"/>
            <a:ext cx="10326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state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변경가능한 경우를 미리 정의해서 실수로 수정하는걸 방지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vuex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까보면 데이터가 어디서 어떻게 바뀌는지 아니까 유지보수 편해짐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6795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2132" y="1682346"/>
            <a:ext cx="7539486" cy="73284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this.$store</a:t>
            </a:r>
            <a:r>
              <a:rPr lang="en-US" altLang="ko-KR" sz="240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.commit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“SET_NAME”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‘John’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)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2132" y="1113797"/>
            <a:ext cx="105304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SET_NAME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이라는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Mutations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만든후 </a:t>
            </a:r>
            <a:r>
              <a:rPr lang="en-US" altLang="ko-KR" sz="240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commit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쓰시면 된다고 했는데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35946" y="263681"/>
            <a:ext cx="94918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Mutations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데이터 수정하는 법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(Ajax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필요한 경우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2131" y="2981016"/>
            <a:ext cx="85790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요청이 필요하다면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그냥 쓰면 안되고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Actions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함수를 만든 후 그 안에서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.commit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하셔야합니다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7009" y="4919012"/>
            <a:ext cx="9853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이유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원래 웹앱이 서버와 통신해서 데이터 업데이트할 땐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많이 씀</a:t>
            </a:r>
            <a:endParaRPr lang="en-US" altLang="ko-KR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이유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Actions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함수는 비동기통신이 가능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서버랑 데이터 주고받는 대기시간 동안 다른거 실행가능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0">
              <a:defRPr/>
            </a:pP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그래서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Actions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안에 담아서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완료 후에 업데이트해라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이런 식으로 작성합니다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0">
              <a:defRPr/>
            </a:pP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이유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: Mutations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함수는 비동기통신 못함</a:t>
            </a:r>
            <a:endParaRPr lang="en-US" altLang="ko-KR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6144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746159" y="239734"/>
            <a:ext cx="8079569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Actions vs Mutations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0704" y="4777395"/>
            <a:ext cx="7539486" cy="73284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this.$store.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dispatch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“SET_NAME”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‘John’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)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20704" y="3869399"/>
            <a:ext cx="7539486" cy="73284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this.$store.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commit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“SET_NAME”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‘John’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)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42132" y="957466"/>
            <a:ext cx="2239686" cy="604623"/>
          </a:xfrm>
          <a:prstGeom prst="round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mutations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2132" y="1896809"/>
            <a:ext cx="2239686" cy="6046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actions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42048" y="1028944"/>
            <a:ext cx="5646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그냥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state(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수정하는 데만 관심있음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42048" y="1968287"/>
            <a:ext cx="6513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요청과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mutations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동작시키는 데만 관심있음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3158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746159" y="239734"/>
            <a:ext cx="8079569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Actions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Mutations (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데이터수정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작동시키기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0703" y="1325192"/>
            <a:ext cx="7539486" cy="190239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actions :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SET_NAME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(context, payload)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context.</a:t>
            </a:r>
            <a:r>
              <a:rPr lang="en-US" altLang="ko-KR" sz="200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commit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"SET_NAME“ , payload);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kumimoji="0" lang="ko-KR" altLang="ko-KR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0703" y="4202995"/>
            <a:ext cx="6930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이용해서 동작할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고르고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넣으면 됩니다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0703" y="4639082"/>
            <a:ext cx="7539486" cy="73284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this.$store.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“SET_NAME”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‘John’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)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932074" y="1453051"/>
            <a:ext cx="6078071" cy="4658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SET_NAME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 또만들기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역할은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 동작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932074" y="1995717"/>
            <a:ext cx="6078071" cy="4658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 함수의 기능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동작시키기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(commit)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982647" y="4772593"/>
            <a:ext cx="5127390" cy="4658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vue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실행시킬 땐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dispatch()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문법 쓰기</a:t>
            </a:r>
            <a:endParaRPr lang="en-US" altLang="ko-KR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99183" y="2682697"/>
            <a:ext cx="1766928" cy="42180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store/index.js</a:t>
            </a:r>
            <a:endParaRPr lang="ko-KR" altLang="en-US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5882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63681"/>
            <a:ext cx="8079569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Vuex – Mutations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하면 되는건데 왜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Actions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2" y="1056621"/>
            <a:ext cx="8141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actions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이용하면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비동기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형식으로 업데이트가 가능합니다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0703" y="1744917"/>
            <a:ext cx="7539486" cy="282572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actions :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GET_NAME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(context, payload)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0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axios.get('/more.json')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.then(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가져온데이터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=&gt;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context.</a:t>
            </a:r>
            <a:r>
              <a:rPr lang="en-US" altLang="ko-KR" sz="200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commit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"SET_NAME" ,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가져온데이터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});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kumimoji="0" lang="ko-KR" altLang="ko-KR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086155" y="4041693"/>
            <a:ext cx="1766928" cy="42180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store/index.js</a:t>
            </a:r>
            <a:endParaRPr lang="ko-KR" altLang="en-US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20703" y="4861919"/>
            <a:ext cx="7539486" cy="73284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this.$store.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“GET_NAME”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‘John’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)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982647" y="4995430"/>
            <a:ext cx="5127390" cy="4658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vue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실행시킬 땐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dispatch()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문법 쓰기</a:t>
            </a:r>
            <a:endParaRPr lang="en-US" altLang="ko-KR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68247" y="1837295"/>
            <a:ext cx="5941898" cy="4658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SET_NAME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 만들기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역할은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 동작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923313" y="2389217"/>
            <a:ext cx="5086831" cy="4658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근데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 성공시에만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하게 함</a:t>
            </a:r>
            <a:endParaRPr lang="en-US" altLang="ko-KR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477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0703" y="1350241"/>
            <a:ext cx="7539486" cy="282572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actions :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GET_DATA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(context, 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payload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0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axios.get('/more.json')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.then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가져온데이터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=&gt;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context.</a:t>
            </a:r>
            <a:r>
              <a:rPr lang="en-US" altLang="ko-KR" sz="200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commit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"SET_NAME" ,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가져온데이터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});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kumimoji="0" lang="ko-KR" altLang="ko-KR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099183" y="3610022"/>
            <a:ext cx="1766928" cy="42180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store/index.js</a:t>
            </a:r>
            <a:endParaRPr lang="ko-KR" altLang="en-US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20703" y="4861919"/>
            <a:ext cx="7539486" cy="73284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this.$store.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“GET_DATA”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‘John’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46159" y="239734"/>
            <a:ext cx="8079569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Case1.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서버에서 데이터 가져와서 업데이트하기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(GET)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252038" y="1787266"/>
            <a:ext cx="4583526" cy="4658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more.json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경로에 있는 데이터 가져옴</a:t>
            </a:r>
            <a:endParaRPr lang="en-US" altLang="ko-KR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65683" y="4995430"/>
            <a:ext cx="4729523" cy="4658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 vue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컴포넌트에서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GET_DATA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쓰면</a:t>
            </a:r>
            <a:endParaRPr lang="en-US" altLang="ko-KR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742740" y="2639184"/>
            <a:ext cx="4583526" cy="4658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성공하면 우리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vuex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데이터도 업데이트</a:t>
            </a:r>
            <a:endParaRPr lang="en-US" altLang="ko-KR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5951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0703" y="1350241"/>
            <a:ext cx="7539486" cy="282572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actions :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 dirty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ADD_DATA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(context, </a:t>
            </a:r>
            <a:r>
              <a:rPr lang="ko-KR" altLang="en-US" sz="2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보낼데이터</a:t>
            </a:r>
            <a:r>
              <a:rPr lang="en-US" altLang="ko-KR" sz="20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000" dirty="0" err="1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axios.post</a:t>
            </a:r>
            <a:r>
              <a:rPr lang="en-US" altLang="ko-KR" sz="20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('/</a:t>
            </a:r>
            <a:r>
              <a:rPr lang="en-US" altLang="ko-KR" sz="2000" dirty="0" err="1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more.json</a:t>
            </a:r>
            <a:r>
              <a:rPr lang="en-US" altLang="ko-KR" sz="20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 , </a:t>
            </a:r>
            <a:r>
              <a:rPr lang="ko-KR" altLang="en-US" sz="2000" dirty="0" err="1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보낼데이터</a:t>
            </a:r>
            <a:r>
              <a:rPr lang="en-US" altLang="ko-KR" sz="20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</a:t>
            </a:r>
            <a:r>
              <a:rPr lang="en-US" altLang="ko-KR" sz="20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.then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응답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=&gt;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</a:t>
            </a:r>
            <a:r>
              <a:rPr lang="en-US" altLang="ko-KR" sz="2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context.</a:t>
            </a:r>
            <a:r>
              <a:rPr lang="en-US" altLang="ko-KR" sz="20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commit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"SET_NAME" , </a:t>
            </a:r>
            <a:r>
              <a:rPr lang="ko-KR" altLang="en-US" sz="2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보낼데이터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});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099183" y="3610022"/>
            <a:ext cx="1766928" cy="42180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store/index.js</a:t>
            </a:r>
            <a:endParaRPr lang="ko-KR" altLang="en-US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20703" y="4861919"/>
            <a:ext cx="7539486" cy="73284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this.$store.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“ADD_DATA”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‘John’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46159" y="239734"/>
            <a:ext cx="8079569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Case2.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서버로 데이터 보낼 때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(POST)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90457" y="2052726"/>
            <a:ext cx="4737207" cy="4658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POST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요청으로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‘John’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이라는 데이터 보냄</a:t>
            </a:r>
            <a:endParaRPr lang="en-US" altLang="ko-KR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523743" y="2639184"/>
            <a:ext cx="4956203" cy="4658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성공했으면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vuex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데이터도 업데이트하자</a:t>
            </a:r>
            <a:endParaRPr lang="en-US" altLang="ko-KR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865684" y="4995430"/>
            <a:ext cx="3400185" cy="4658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 ADD_DATA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쓰면</a:t>
            </a:r>
            <a:endParaRPr lang="en-US" altLang="ko-KR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7492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0703" y="1350241"/>
            <a:ext cx="7539486" cy="2333286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dirty="0">
                <a:solidFill>
                  <a:srgbClr val="9CDCFE"/>
                </a:solidFill>
                <a:latin typeface="Consolas" panose="020B0609020204030204" pitchFamily="49" charset="0"/>
              </a:rPr>
              <a:t>computed: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sz="2400" dirty="0">
                <a:solidFill>
                  <a:srgbClr val="DCDCAA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2400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>
                <a:solidFill>
                  <a:srgbClr val="9CDCFE"/>
                </a:solidFill>
                <a:latin typeface="Consolas" panose="020B0609020204030204" pitchFamily="49" charset="0"/>
              </a:rPr>
              <a:t>$store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endParaRPr lang="en-US" altLang="ko-K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096000" y="3103683"/>
            <a:ext cx="1766928" cy="42180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97243" y="239734"/>
            <a:ext cx="9828486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Computed /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mapstate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를 이용해 조금 쉽게 데이터를 꺼내자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911486" y="1530255"/>
            <a:ext cx="4956203" cy="1080598"/>
          </a:xfrm>
          <a:prstGeom prst="roundRect">
            <a:avLst>
              <a:gd name="adj" fmla="val 776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ctr">
              <a:buAutoNum type="arabicPeriod"/>
              <a:defRPr/>
            </a:pP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있는 데이터를 쉽게 꺼내고 싶다면</a:t>
            </a:r>
            <a:endParaRPr lang="en-US" altLang="ko-KR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lvl="0" indent="-342900" algn="ctr">
              <a:buAutoNum type="arabicPeriod"/>
              <a:defRPr/>
            </a:pP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Computed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안에 함수를 하나 </a:t>
            </a:r>
            <a:r>
              <a:rPr lang="ko-KR" altLang="en-US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만들어쓰세요</a:t>
            </a:r>
            <a:endParaRPr lang="en-US" altLang="ko-KR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7CC783D-BDA1-460C-B6A1-92719E092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703" y="3863541"/>
            <a:ext cx="7539486" cy="1225290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8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800" dirty="0">
                <a:solidFill>
                  <a:srgbClr val="9CDCFE"/>
                </a:solidFill>
                <a:latin typeface="Consolas" panose="020B0609020204030204" pitchFamily="49" charset="0"/>
              </a:rPr>
              <a:t>{{</a:t>
            </a:r>
            <a:r>
              <a:rPr lang="en-US" altLang="ko-KR" sz="2800" dirty="0">
                <a:solidFill>
                  <a:srgbClr val="DCDCAA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2800" dirty="0">
                <a:solidFill>
                  <a:srgbClr val="9CDCFE"/>
                </a:solidFill>
                <a:latin typeface="Consolas" panose="020B0609020204030204" pitchFamily="49" charset="0"/>
              </a:rPr>
              <a:t>}}</a:t>
            </a:r>
            <a:r>
              <a:rPr lang="en-US" altLang="ko-KR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8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0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0074" y="123510"/>
            <a:ext cx="7539486" cy="5349496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"post"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"post-header"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"profile"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"profile-name"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ChanKim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"post-body"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"post-content"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&gt;43 Likes&lt;/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글쓴이아이디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 </a:t>
            </a:r>
            <a:r>
              <a:rPr lang="ko-KR" altLang="en-US" dirty="0">
                <a:solidFill>
                  <a:srgbClr val="ABB2BF"/>
                </a:solidFill>
                <a:latin typeface="Consolas" panose="020B0609020204030204" pitchFamily="49" charset="0"/>
              </a:rPr>
              <a:t>임시내용이에요😫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"date"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&gt;May 15&lt;/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01656" y="249015"/>
            <a:ext cx="763730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vuestagram – Post.vue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120307" y="1015851"/>
            <a:ext cx="3708369" cy="51648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.post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.profile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background-image: </a:t>
            </a:r>
            <a:r>
              <a:rPr lang="en-US" altLang="ko-KR" sz="800" dirty="0" err="1">
                <a:solidFill>
                  <a:srgbClr val="56B6C2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98C379"/>
                </a:solidFill>
                <a:latin typeface="Consolas" panose="020B0609020204030204" pitchFamily="49" charset="0"/>
              </a:rPr>
              <a:t>'https://placeimg.com/100/100/arch'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height: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background-size: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border-radius: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float: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.profile-name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display: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block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float: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padding-left: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padding-top: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font-size: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14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.post-header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height: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padding: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.post-body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background-image: </a:t>
            </a:r>
            <a:r>
              <a:rPr lang="en-US" altLang="ko-KR" sz="800" dirty="0" err="1">
                <a:solidFill>
                  <a:srgbClr val="56B6C2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98C379"/>
                </a:solidFill>
                <a:latin typeface="Consolas" panose="020B0609020204030204" pitchFamily="49" charset="0"/>
              </a:rPr>
              <a:t>'https://placeimg.com/640/480/animals'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80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800" smtClean="0">
                <a:solidFill>
                  <a:srgbClr val="D19A66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800" smtClean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background-position: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background-size: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cover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.post-content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padding-left: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padding-right: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font-size: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14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.date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font-size: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color: grey;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margin-top: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-8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ko-KR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0744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0703" y="1350241"/>
            <a:ext cx="7539486" cy="2456396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mapState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ko-KR" sz="28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vuex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altLang="ko-K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28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rgbClr val="9CDCFE"/>
                </a:solidFill>
                <a:latin typeface="Consolas" panose="020B0609020204030204" pitchFamily="49" charset="0"/>
              </a:rPr>
              <a:t>computed: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  ...</a:t>
            </a:r>
            <a:r>
              <a:rPr lang="en-US" altLang="ko-KR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mapState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24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rgbClr val="CE9178"/>
                </a:solidFill>
                <a:latin typeface="Consolas" panose="020B0609020204030204" pitchFamily="49" charset="0"/>
              </a:rPr>
              <a:t>'name2'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]),</a:t>
            </a:r>
          </a:p>
          <a:p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096000" y="3178776"/>
            <a:ext cx="1766928" cy="42180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97243" y="239734"/>
            <a:ext cx="9828486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Computed /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mapstate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를 이용해 조금 쉽게 데이터를 꺼내자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53854" y="4165169"/>
            <a:ext cx="8113836" cy="1263943"/>
          </a:xfrm>
          <a:prstGeom prst="roundRect">
            <a:avLst>
              <a:gd name="adj" fmla="val 776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ctr">
              <a:buAutoNum type="arabicPeriod"/>
              <a:defRPr/>
            </a:pPr>
            <a:r>
              <a:rPr lang="en-US" altLang="ko-KR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mapState</a:t>
            </a: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함수를 이용하면</a:t>
            </a:r>
            <a:endParaRPr lang="en-US" altLang="ko-KR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lvl="0" indent="-342900" algn="ctr">
              <a:buAutoNum type="arabicPeriod"/>
              <a:defRPr/>
            </a:pP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 원하는 데이터를 자동으로 </a:t>
            </a: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computed 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데이터로 만들어줍니다</a:t>
            </a: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lvl="0" indent="-342900" algn="ctr">
              <a:buAutoNum type="arabicPeriod"/>
              <a:defRPr/>
            </a:pPr>
            <a:r>
              <a:rPr lang="ko-KR" altLang="en-US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자매품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mapGetters</a:t>
            </a: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 </a:t>
            </a:r>
            <a:endParaRPr lang="en-US" altLang="ko-KR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6064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72869" y="385730"/>
            <a:ext cx="8079569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PWA </a:t>
            </a: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2869" y="3073664"/>
            <a:ext cx="10745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URL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입력창 없는 웹브라우저와 동일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Service worker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빠른 브라우징 환경 제공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단점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앱이 아니면 안되는 기능들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앱아이콘 뱃지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위젯 등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푸시알림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GPS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위치정보는 이용가능</a:t>
            </a:r>
            <a:endParaRPr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372869" y="1216159"/>
            <a:ext cx="535274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장점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OS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영향받지 않는 앱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앱스토어 안거침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심사기간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수수료 등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저렴한 마케팅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비용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5579797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72869" y="385730"/>
            <a:ext cx="80795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PWA </a:t>
            </a: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 </a:t>
            </a: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pPr lvl="0">
              <a:lnSpc>
                <a:spcPct val="110000"/>
              </a:lnSpc>
              <a:defRPr/>
            </a:pP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110000"/>
              </a:lnSpc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터미널에서 설치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 add @vue/pwa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2869" y="4151460"/>
            <a:ext cx="81731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 CLI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도움으로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 PWA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셋팅을 한번에 끝낼 수 있습니다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이렇게 설치하면 앱에 크롬 추노마크 안생김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0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22513" y="2335001"/>
            <a:ext cx="1290919" cy="1193826"/>
          </a:xfrm>
          <a:prstGeom prst="roundRect">
            <a:avLst>
              <a:gd name="adj" fmla="val 4452"/>
            </a:avLst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◎</a:t>
            </a:r>
            <a:endParaRPr lang="ko-KR" altLang="en-US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Image result for chrom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03" y="3250346"/>
            <a:ext cx="318088" cy="31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1717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72869" y="385730"/>
            <a:ext cx="8079569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PWA </a:t>
            </a: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 </a:t>
            </a: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manifest.json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2868" y="3520959"/>
            <a:ext cx="77798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index.html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안의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&lt;head&gt;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 안에 넣을 정보들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372869" y="1216159"/>
            <a:ext cx="44326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public/manifest.json </a:t>
            </a:r>
          </a:p>
          <a:p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사이트의 정보를 알려줍시다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6765" y="4218525"/>
            <a:ext cx="93540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&lt;link rel="manifest" href="/manifest.json"/&gt;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&lt;meta name="apple-mobile-web-app-capable" content="yes"&gt;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&lt;meta name="apple-mobile-web-app-status-bar-style" content="default"&gt;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&lt;meta name="apple-mobile-web-app-title" content="DC-Covers"&gt;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&lt;meta name="msapplication-TileImage" content="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이미지경로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"&gt;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&lt;meta name="msapplication-TileColor" content="#000"&gt;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21721" y="385730"/>
            <a:ext cx="584242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{ "name": "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설치유도용 앱이름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",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"short_name": "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폰에서 표시할 앱이름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",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"start_url": "index.html",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"display": "standalone",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"theme_color": "#0476F2",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"background_color": "#fff", 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"icons": [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  {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    "src": "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앱아이콘이미지경로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", 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    "sizes": "128x128", 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    "type": "image/png" 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]}</a:t>
            </a:r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680805" y="5375938"/>
            <a:ext cx="1290919" cy="1193826"/>
          </a:xfrm>
          <a:prstGeom prst="roundRect">
            <a:avLst>
              <a:gd name="adj" fmla="val 4452"/>
            </a:avLst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◎</a:t>
            </a:r>
            <a:endParaRPr lang="ko-KR" altLang="en-US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2696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72869" y="385730"/>
            <a:ext cx="8079569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PWA </a:t>
            </a: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 </a:t>
            </a: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ServiceWorker.js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2869" y="1216159"/>
            <a:ext cx="3781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service worker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동작방식</a:t>
            </a:r>
            <a:endParaRPr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59" y="1965669"/>
            <a:ext cx="7764995" cy="437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164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72869" y="385730"/>
            <a:ext cx="8079569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PWA </a:t>
            </a: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 </a:t>
            </a: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ServiceWorker.js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2869" y="1216159"/>
            <a:ext cx="7193572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구글이 만든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Workbox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플러그인을 이용하기 때문에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실은 알아서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Cache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목록을 만들어 주는데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 커스터마이징 하고 싶으면 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 기본 경로에 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vue.config.js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생성후 다음 코드 복붙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779880" y="2370321"/>
            <a:ext cx="51611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module.exports = {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// ...other vue-cli plugin options...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pwa: {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name: 'My App',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themeColor: '#4DBA87',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msTileColor: '#000000',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appleMobileWebAppCapable: 'yes',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appleMobileWebAppStatusBarStyle: 'black',</a:t>
            </a:r>
          </a:p>
          <a:p>
            <a:endParaRPr lang="en-US" altLang="ko-KR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// configure the workbox plugin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//workboxPluginMode: 'InjectManifest',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workboxOptions: {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// swSrc is required in InjectManifest mode.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swSrc: 'dev/sw.js',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// ...other Workbox options...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}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}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33452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72869" y="385730"/>
            <a:ext cx="8079569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noProof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 to Home Screen </a:t>
            </a:r>
            <a:r>
              <a:rPr lang="ko-KR" altLang="en-US" sz="2800" noProof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팝업 </a:t>
            </a:r>
            <a:r>
              <a:rPr lang="en-US" altLang="ko-KR" sz="2800" noProof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</a:t>
            </a:r>
            <a:r>
              <a:rPr lang="ko-KR" altLang="en-US" sz="2800" noProof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띄우기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2869" y="1216159"/>
            <a:ext cx="9991838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DCDCAA"/>
                </a:solidFill>
                <a:latin typeface="Consolas" panose="020B0609020204030204" pitchFamily="49" charset="0"/>
              </a:rPr>
              <a:t>mounted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ko-KR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deferredPrompt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beforeinstallprompt</a:t>
            </a:r>
            <a:r>
              <a:rPr lang="en-US" altLang="ko-KR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24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deferredPrompt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4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이제 </a:t>
            </a:r>
            <a:r>
              <a:rPr lang="ko-KR" altLang="en-US" sz="2400">
                <a:solidFill>
                  <a:srgbClr val="D4D4D4"/>
                </a:solidFill>
                <a:latin typeface="Consolas" panose="020B0609020204030204" pitchFamily="49" charset="0"/>
              </a:rPr>
              <a:t>원하는 순간에 밑의 </a:t>
            </a:r>
            <a:r>
              <a:rPr lang="ko-KR" alt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코드로 </a:t>
            </a:r>
            <a:r>
              <a:rPr lang="ko-KR" altLang="en-US" sz="2400">
                <a:solidFill>
                  <a:srgbClr val="D4D4D4"/>
                </a:solidFill>
                <a:latin typeface="Consolas" panose="020B0609020204030204" pitchFamily="49" charset="0"/>
              </a:rPr>
              <a:t>팝업 </a:t>
            </a:r>
            <a:r>
              <a:rPr lang="ko-KR" altLang="en-US" sz="2400" smtClean="0">
                <a:solidFill>
                  <a:srgbClr val="D4D4D4"/>
                </a:solidFill>
                <a:latin typeface="Consolas" panose="020B0609020204030204" pitchFamily="49" charset="0"/>
              </a:rPr>
              <a:t>띄우기</a:t>
            </a:r>
            <a:endParaRPr lang="en-US" altLang="ko-KR" sz="24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endParaRPr lang="en-US" altLang="ko-K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deferredPrompt</a:t>
            </a:r>
            <a:r>
              <a:rPr lang="en-US" altLang="ko-KR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99179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85292" y="338535"/>
            <a:ext cx="9739223" cy="598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참고용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Vuestagram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개발단계 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1. App.vue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만들기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상단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하단메뉴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2. Body.vue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만들기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내용 넣을 부분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3. Post.vue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만들기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게시물 보여줄 컴포넌트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4.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포스팅 데이터를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Post.vue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까지 데이터바인딩 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5. Body.vue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내에 업로드 화면만들기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(if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를 이용한 페이지 구분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6.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업로드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1)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필터선택 화면 만들기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7.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업로드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2)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글입력 화면 만들기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8.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업로드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3)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발행누르면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App.vue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까지 데이터가 전송되고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이벤트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메인페이지 이동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9.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필터 선택옵션 추가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인스타필터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CSS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라이브러리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첨부하기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 FilterBox.vue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만들어서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for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문으로 돌리기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필터선택시 필터이름으로된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class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명추가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필터선택시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class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명이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App.vue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까지 전송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이벤트버스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981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42132" y="249015"/>
            <a:ext cx="763730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Post.vue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에 실제 데이터 바인딩하기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28397" y="1128034"/>
            <a:ext cx="3203324" cy="4970841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4951" y="1190448"/>
            <a:ext cx="1068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28397" y="1620965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3020" y="1708033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0094" y="2293911"/>
            <a:ext cx="3039930" cy="1448214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67608" y="1165211"/>
            <a:ext cx="7765804" cy="401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 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포스팅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개는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postdata.js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준비됨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[{},{},{}]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App.vue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데이터에</a:t>
            </a:r>
            <a:r>
              <a:rPr lang="ko-KR" altLang="en-US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postdata.js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넣기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 -&gt;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전해주려면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Body.vue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에선</a:t>
            </a:r>
            <a:r>
              <a:rPr lang="ko-KR" altLang="en-US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noProof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&lt;Post/&gt;</a:t>
            </a:r>
            <a:r>
              <a:rPr lang="ko-KR" altLang="en-US" sz="2400" noProof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2400" noProof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noProof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</a:t>
            </a:r>
            <a:r>
              <a:rPr lang="ko-KR" altLang="en-US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만들어내야함</a:t>
            </a:r>
            <a:r>
              <a:rPr lang="en-US" altLang="ko-KR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각각의 </a:t>
            </a:r>
            <a:r>
              <a:rPr lang="en-US" altLang="ko-KR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</a:t>
            </a:r>
            <a:r>
              <a:rPr lang="ko-KR" altLang="en-US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ko-KR" altLang="en-US" sz="2400" noProof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r>
              <a:rPr lang="en-US" altLang="ko-KR" sz="2400" noProof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[0],[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400" noProof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],[2]</a:t>
            </a:r>
            <a:r>
              <a:rPr lang="ko-KR" altLang="en-US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전해줘야함</a:t>
            </a:r>
            <a:endParaRPr lang="en-US" altLang="ko-KR" sz="2400" noProof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Post.vue </a:t>
            </a:r>
            <a:r>
              <a:rPr lang="ko-KR" altLang="en-US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내부에선 받아온 </a:t>
            </a:r>
            <a:r>
              <a:rPr lang="en-US" altLang="ko-KR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데이터를 </a:t>
            </a:r>
            <a:r>
              <a:rPr lang="en-US" altLang="ko-KR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{{</a:t>
            </a:r>
            <a:r>
              <a:rPr lang="ko-KR" altLang="en-US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r>
              <a:rPr lang="en-US" altLang="ko-KR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}}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04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301656" y="249015"/>
            <a:ext cx="7637303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postdata.js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62874" y="137165"/>
            <a:ext cx="6514444" cy="57803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100" dirty="0">
                <a:solidFill>
                  <a:srgbClr val="C678DD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678DD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name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98C379"/>
                </a:solidFill>
                <a:latin typeface="Consolas" panose="020B0609020204030204" pitchFamily="49" charset="0"/>
              </a:rPr>
              <a:t>Kimhyukmin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rgbClr val="E06C75"/>
                </a:solidFill>
                <a:latin typeface="Consolas" panose="020B0609020204030204" pitchFamily="49" charset="0"/>
              </a:rPr>
              <a:t>userImage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"https://placeimg.com/100/100/arch"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rgbClr val="E06C75"/>
                </a:solidFill>
                <a:latin typeface="Consolas" panose="020B0609020204030204" pitchFamily="49" charset="0"/>
              </a:rPr>
              <a:t>postImage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"https://placeimg.com/640/480/arch"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likes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D19A66"/>
                </a:solidFill>
                <a:latin typeface="Consolas" panose="020B0609020204030204" pitchFamily="49" charset="0"/>
              </a:rPr>
              <a:t>36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date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'May 15'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liked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caption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98C379"/>
                </a:solidFill>
                <a:latin typeface="Consolas" panose="020B0609020204030204" pitchFamily="49" charset="0"/>
              </a:rPr>
              <a:t>오늘 무엇을 </a:t>
            </a:r>
            <a:r>
              <a:rPr lang="ko-KR" altLang="en-US" sz="1100" dirty="0" err="1">
                <a:solidFill>
                  <a:srgbClr val="98C379"/>
                </a:solidFill>
                <a:latin typeface="Consolas" panose="020B0609020204030204" pitchFamily="49" charset="0"/>
              </a:rPr>
              <a:t>했냐면요</a:t>
            </a:r>
            <a:r>
              <a:rPr lang="ko-KR" altLang="en-US" sz="1100" dirty="0">
                <a:solidFill>
                  <a:srgbClr val="98C379"/>
                </a:solidFill>
                <a:latin typeface="Consolas" panose="020B0609020204030204" pitchFamily="49" charset="0"/>
              </a:rPr>
              <a:t> 😫 아무것도 </a:t>
            </a:r>
            <a:r>
              <a:rPr lang="ko-KR" altLang="en-US" sz="1100" dirty="0" err="1">
                <a:solidFill>
                  <a:srgbClr val="98C379"/>
                </a:solidFill>
                <a:latin typeface="Consolas" panose="020B0609020204030204" pitchFamily="49" charset="0"/>
              </a:rPr>
              <a:t>안했어요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filter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98C379"/>
                </a:solidFill>
                <a:latin typeface="Consolas" panose="020B0609020204030204" pitchFamily="49" charset="0"/>
              </a:rPr>
              <a:t>perpetua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endParaRPr lang="en-US" altLang="ko-KR" sz="11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name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98C379"/>
                </a:solidFill>
                <a:latin typeface="Consolas" panose="020B0609020204030204" pitchFamily="49" charset="0"/>
              </a:rPr>
              <a:t>Dangdud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rgbClr val="E06C75"/>
                </a:solidFill>
                <a:latin typeface="Consolas" panose="020B0609020204030204" pitchFamily="49" charset="0"/>
              </a:rPr>
              <a:t>userImage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"https://placeimg.com/200/200/arch"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rgbClr val="E06C75"/>
                </a:solidFill>
                <a:latin typeface="Consolas" panose="020B0609020204030204" pitchFamily="49" charset="0"/>
              </a:rPr>
              <a:t>postImage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"https://placeimg.com/640/480/people"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likes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D19A66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date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'Apr 20'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liked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caption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"Do you even lift, bro?"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filter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"clarendon"</a:t>
            </a:r>
            <a:endParaRPr lang="en-US" altLang="ko-KR" sz="11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name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98C379"/>
                </a:solidFill>
                <a:latin typeface="Consolas" panose="020B0609020204030204" pitchFamily="49" charset="0"/>
              </a:rPr>
              <a:t>Mungmung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rgbClr val="E06C75"/>
                </a:solidFill>
                <a:latin typeface="Consolas" panose="020B0609020204030204" pitchFamily="49" charset="0"/>
              </a:rPr>
              <a:t>userImage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"https://placeimg.com/100/100/animals"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rgbClr val="E06C75"/>
                </a:solidFill>
                <a:latin typeface="Consolas" panose="020B0609020204030204" pitchFamily="49" charset="0"/>
              </a:rPr>
              <a:t>postImage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"https://placeimg.com/640/480/animals"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likes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D19A66"/>
                </a:solidFill>
                <a:latin typeface="Consolas" panose="020B0609020204030204" pitchFamily="49" charset="0"/>
              </a:rPr>
              <a:t>49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date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'Apr 4'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liked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caption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98C379"/>
                </a:solidFill>
                <a:latin typeface="Consolas" panose="020B0609020204030204" pitchFamily="49" charset="0"/>
              </a:rPr>
              <a:t>고양이 </a:t>
            </a:r>
            <a:r>
              <a:rPr lang="ko-KR" altLang="en-US" sz="1100" dirty="0" err="1">
                <a:solidFill>
                  <a:srgbClr val="98C379"/>
                </a:solidFill>
                <a:latin typeface="Consolas" panose="020B0609020204030204" pitchFamily="49" charset="0"/>
              </a:rPr>
              <a:t>멍뭉이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filter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98C379"/>
                </a:solidFill>
                <a:latin typeface="Consolas" panose="020B0609020204030204" pitchFamily="49" charset="0"/>
              </a:rPr>
              <a:t>lofi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endParaRPr lang="en-US" altLang="ko-KR" sz="11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smtClean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  <a:endParaRPr lang="en-US" altLang="ko-KR" sz="1100" dirty="0">
              <a:solidFill>
                <a:srgbClr val="ABB2B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1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18279</TotalTime>
  <Words>4528</Words>
  <Application>Microsoft Office PowerPoint</Application>
  <PresentationFormat>와이드스크린</PresentationFormat>
  <Paragraphs>989</Paragraphs>
  <Slides>77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3" baseType="lpstr">
      <vt:lpstr>나눔스퀘어</vt:lpstr>
      <vt:lpstr>나눔스퀘어 Bold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</dc:title>
  <dc:creator>Park</dc:creator>
  <cp:lastModifiedBy>Park</cp:lastModifiedBy>
  <cp:revision>6536</cp:revision>
  <dcterms:created xsi:type="dcterms:W3CDTF">2017-03-18T09:11:01Z</dcterms:created>
  <dcterms:modified xsi:type="dcterms:W3CDTF">2019-10-18T07:22:18Z</dcterms:modified>
</cp:coreProperties>
</file>