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688" r:id="rId3"/>
    <p:sldId id="814" r:id="rId4"/>
    <p:sldId id="687" r:id="rId5"/>
    <p:sldId id="703" r:id="rId6"/>
    <p:sldId id="693" r:id="rId7"/>
    <p:sldId id="695" r:id="rId8"/>
    <p:sldId id="706" r:id="rId9"/>
    <p:sldId id="810" r:id="rId10"/>
    <p:sldId id="707" r:id="rId11"/>
    <p:sldId id="708" r:id="rId12"/>
    <p:sldId id="815" r:id="rId13"/>
    <p:sldId id="816" r:id="rId14"/>
    <p:sldId id="811" r:id="rId15"/>
    <p:sldId id="689" r:id="rId16"/>
    <p:sldId id="694" r:id="rId17"/>
    <p:sldId id="696" r:id="rId18"/>
    <p:sldId id="697" r:id="rId19"/>
    <p:sldId id="732" r:id="rId20"/>
    <p:sldId id="698" r:id="rId21"/>
    <p:sldId id="700" r:id="rId22"/>
    <p:sldId id="699" r:id="rId23"/>
    <p:sldId id="701" r:id="rId24"/>
    <p:sldId id="733" r:id="rId25"/>
    <p:sldId id="734" r:id="rId26"/>
    <p:sldId id="738" r:id="rId27"/>
    <p:sldId id="739" r:id="rId28"/>
    <p:sldId id="741" r:id="rId29"/>
    <p:sldId id="791" r:id="rId30"/>
    <p:sldId id="792" r:id="rId31"/>
    <p:sldId id="793" r:id="rId32"/>
    <p:sldId id="794" r:id="rId33"/>
    <p:sldId id="795" r:id="rId34"/>
    <p:sldId id="740" r:id="rId35"/>
    <p:sldId id="796" r:id="rId36"/>
    <p:sldId id="797" r:id="rId37"/>
    <p:sldId id="737" r:id="rId38"/>
    <p:sldId id="735" r:id="rId39"/>
    <p:sldId id="799" r:id="rId40"/>
    <p:sldId id="819" r:id="rId41"/>
    <p:sldId id="820" r:id="rId42"/>
    <p:sldId id="818" r:id="rId43"/>
    <p:sldId id="800" r:id="rId44"/>
    <p:sldId id="803" r:id="rId45"/>
    <p:sldId id="804" r:id="rId46"/>
    <p:sldId id="806" r:id="rId47"/>
    <p:sldId id="805" r:id="rId48"/>
    <p:sldId id="802" r:id="rId49"/>
    <p:sldId id="807" r:id="rId50"/>
    <p:sldId id="710" r:id="rId51"/>
    <p:sldId id="720" r:id="rId52"/>
    <p:sldId id="721" r:id="rId53"/>
    <p:sldId id="812" r:id="rId54"/>
    <p:sldId id="709" r:id="rId55"/>
    <p:sldId id="808" r:id="rId56"/>
    <p:sldId id="717" r:id="rId57"/>
    <p:sldId id="718" r:id="rId58"/>
    <p:sldId id="711" r:id="rId59"/>
    <p:sldId id="712" r:id="rId60"/>
    <p:sldId id="713" r:id="rId61"/>
    <p:sldId id="716" r:id="rId62"/>
    <p:sldId id="809" r:id="rId63"/>
    <p:sldId id="714" r:id="rId64"/>
    <p:sldId id="715" r:id="rId65"/>
    <p:sldId id="725" r:id="rId66"/>
    <p:sldId id="726" r:id="rId67"/>
    <p:sldId id="821" r:id="rId68"/>
    <p:sldId id="822" r:id="rId69"/>
    <p:sldId id="771" r:id="rId70"/>
    <p:sldId id="798" r:id="rId71"/>
    <p:sldId id="772" r:id="rId72"/>
    <p:sldId id="773" r:id="rId73"/>
    <p:sldId id="817" r:id="rId74"/>
    <p:sldId id="823" r:id="rId75"/>
    <p:sldId id="813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7CB"/>
    <a:srgbClr val="FF6565"/>
    <a:srgbClr val="FFCC66"/>
    <a:srgbClr val="3DA4B5"/>
    <a:srgbClr val="274541"/>
    <a:srgbClr val="FED834"/>
    <a:srgbClr val="FF5050"/>
    <a:srgbClr val="2C3644"/>
    <a:srgbClr val="27303D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86346" autoAdjust="0"/>
  </p:normalViewPr>
  <p:slideViewPr>
    <p:cSldViewPr snapToGrid="0">
      <p:cViewPr varScale="1">
        <p:scale>
          <a:sx n="83" d="100"/>
          <a:sy n="83" d="100"/>
        </p:scale>
        <p:origin x="68" y="112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components.html#Using-v-model-on-Componen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53546" y="792499"/>
            <a:ext cx="6247854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웹버전 만들기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포스팅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보여주기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이미지업로드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작성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기능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데이터관리 등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53546" y="5245894"/>
            <a:ext cx="6096000" cy="3970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서버만 추가하면 되겠네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2700000">
            <a:off x="11084464" y="-122547"/>
            <a:ext cx="1647496" cy="8176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1" y="711919"/>
            <a:ext cx="4084464" cy="55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58" y="3379378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갤럭시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아이폰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'LG']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99617" y="264093"/>
            <a:ext cx="456431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반복문으로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만드는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758" y="1670272"/>
            <a:ext cx="7539486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v-for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}}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 rot="13967340">
            <a:off x="3558576" y="3611262"/>
            <a:ext cx="2222207" cy="11906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 rot="15102292">
            <a:off x="3155503" y="3598747"/>
            <a:ext cx="1823996" cy="1256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2695144" y="3614388"/>
            <a:ext cx="1752743" cy="11281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8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703" y="3133489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'16</a:t>
            </a:r>
            <a:r>
              <a:rPr lang="en-US" altLang="ko-KR" sz="2400">
                <a:solidFill>
                  <a:srgbClr val="70AD47">
                    <a:lumMod val="60000"/>
                    <a:lumOff val="4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px'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78393" y="348617"/>
            <a:ext cx="6185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혹은 스타일에 데이터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집어넣는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0703" y="1470487"/>
            <a:ext cx="9022974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v-bind:style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="{ 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fontSize: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어쩌구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4056834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from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‘./components/List.vue’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슬랙스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components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개중요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props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형태로 데이터 물려주기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22831" y="1141831"/>
            <a:ext cx="4609280" cy="46582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v-bind:props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전해줄데이터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props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물려받아와서 사용하기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}}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&lt;/p&gt;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/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4811" y="3612175"/>
            <a:ext cx="5026350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받아올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이름과 데이터형 명시해주기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11428" y="1141831"/>
            <a:ext cx="3719675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받아온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자유롭게 쓰기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사진의 필터 선택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6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&lt;img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src=“</a:t>
            </a:r>
            <a:r>
              <a:rPr kumimoji="0" lang="ko-KR" altLang="en-US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업로드한거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”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router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페이지 구분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13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04004" y="1225043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627" y="1312111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87466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페이지 나누기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89808" y="1312111"/>
            <a:ext cx="6861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Post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필터선택화면 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글쓰기 입력란 보여줌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2132" y="5760373"/>
            <a:ext cx="11206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Router/component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아니라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페이지를 나눈 이유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관리의 용이성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입력받는 데이터가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종류인데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다른 컴포넌트에 있으면 관리가 어렵잖소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ko-KR" altLang="en-US" sz="20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8627" y="1881831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4185" y="1974039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244" y="2066247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2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6812292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"body"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"write-box"&gt;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write!&lt;/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– Body.vue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2163" y="873118"/>
            <a:ext cx="42041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.upload-image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350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overflow-x: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scroll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white-space: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nowrap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.filter-1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-scrollbar-track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#f1f1f1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-scrollbar-thumb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#888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webkit-scrollbar-thumb:hover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#555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.write-box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outline: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왼쪽 대괄호 6"/>
          <p:cNvSpPr/>
          <p:nvPr/>
        </p:nvSpPr>
        <p:spPr>
          <a:xfrm>
            <a:off x="417786" y="1828800"/>
            <a:ext cx="194463" cy="193915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왼쪽 대괄호 11"/>
          <p:cNvSpPr/>
          <p:nvPr/>
        </p:nvSpPr>
        <p:spPr>
          <a:xfrm>
            <a:off x="417787" y="4296104"/>
            <a:ext cx="110358" cy="81082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17787" y="1119352"/>
            <a:ext cx="110358" cy="32319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3866" y="2490948"/>
            <a:ext cx="259416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필터고르기화면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0479" y="4198959"/>
            <a:ext cx="20975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글입력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59280" y="1081524"/>
            <a:ext cx="2097555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포스트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0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19769" y="1333649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17341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04409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65461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1157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37096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7" y="5820799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9048" y="1942912"/>
            <a:ext cx="6316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 어떤일이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73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770" y="1370970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25026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1209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73146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8842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26869" y="2630335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6600" y="1337664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18127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4654" y="1942912"/>
            <a:ext cx="479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이동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이용해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사진 보여주기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(background-image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2401666">
            <a:off x="6401770" y="3581570"/>
            <a:ext cx="938048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71597" y="5834796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7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프로젝트 생성하기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/ vue create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16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1490" y="1201483"/>
            <a:ext cx="6446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만드는 법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알아내는 법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987" y="1698067"/>
            <a:ext cx="10053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"input-plus"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987" y="32984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5C07B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readAsDataURL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1490" y="5844267"/>
            <a:ext cx="457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3, 4,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번은 배운 것이니 알아서해보자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5" name="오른쪽 화살표 24"/>
          <p:cNvSpPr/>
          <p:nvPr/>
        </p:nvSpPr>
        <p:spPr>
          <a:xfrm rot="9315996">
            <a:off x="4580426" y="4360602"/>
            <a:ext cx="938048" cy="215640"/>
          </a:xfrm>
          <a:prstGeom prst="rightArrow">
            <a:avLst>
              <a:gd name="adj1" fmla="val 23722"/>
              <a:gd name="adj2" fmla="val 531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20559" y="402321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46756" y="5928791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D19A66"/>
                </a:solidFill>
                <a:latin typeface="Consolas" panose="020B0609020204030204" pitchFamily="49" charset="0"/>
              </a:rPr>
              <a:t>폼 이벤트는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v-on:change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??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업로드 누를 시 결과물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4" y="1136899"/>
            <a:ext cx="4027945" cy="46679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40835" y="1323139"/>
            <a:ext cx="755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v-bind:style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 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'url('</a:t>
            </a:r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>이미지경로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')'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}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3003341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616924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3003342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1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3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Next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5135020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3003341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506225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068195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2520" y="1352472"/>
            <a:ext cx="129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2482796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3614" y="1320429"/>
            <a:ext cx="355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O,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버튼의 기능은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9607554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8" y="6017601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954" y="466268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223" y="4735450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0783" y="1470862"/>
            <a:ext cx="33105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발행기능을 만들려면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66149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step3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버튼이 보여야함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발행을 누르면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글과 이미지가 담긴 이쁜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App.vue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posts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나의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글은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작성한 글 데이터가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전에 이미지 경로 어딘가에 저장하지 않았습니까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9132" y="4735450"/>
            <a:ext cx="2970965" cy="97977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3116" y="4825226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137346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161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U자형 화살표 15"/>
          <p:cNvSpPr/>
          <p:nvPr/>
        </p:nvSpPr>
        <p:spPr>
          <a:xfrm rot="16200000">
            <a:off x="3760668" y="2110394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전달하는 궁극의 법칙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알아야할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29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17837" y="1614045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9671728" y="2891257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3" y="1226355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컴포넌트 첨부할 때 속성란에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&lt;v-bind:props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583" y="3213314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받아올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명시해주기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데이터처럼 활용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1583" y="2124333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v-bind:height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98C379"/>
                </a:solidFill>
                <a:latin typeface="Consolas" panose="020B0609020204030204" pitchFamily="49" charset="0"/>
              </a:rPr>
              <a:t>우월한키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284" y="42250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  height 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E5C07B"/>
                </a:solidFill>
                <a:latin typeface="Consolas" panose="020B0609020204030204" pitchFamily="49" charset="0"/>
              </a:rPr>
              <a:t>String</a:t>
            </a:r>
            <a:endParaRPr lang="en-US" altLang="ko-KR" sz="20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5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부모는 자식 컴포넌트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53491" y="1572948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U자형 화살표 13"/>
          <p:cNvSpPr/>
          <p:nvPr/>
        </p:nvSpPr>
        <p:spPr>
          <a:xfrm rot="16200000">
            <a:off x="7968045" y="2802826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6941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 err="1">
                <a:solidFill>
                  <a:srgbClr val="D19A66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98C379"/>
                </a:solidFill>
                <a:latin typeface="Consolas" panose="020B0609020204030204" pitchFamily="49" charset="0"/>
              </a:rPr>
              <a:t>hyodo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, '50000')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213" y="4777392"/>
            <a:ext cx="507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445" y="5500797"/>
            <a:ext cx="5856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전해준 값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$event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수신 가능합니다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데이터는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data(){}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저장하고 이런 식이면 되겠죠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213" y="2626661"/>
            <a:ext cx="7015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 전달할 나만의 예쁜 이벤트 이름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값을 정해주면 됩니다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event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작명시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kebab-case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4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078" y="461899"/>
            <a:ext cx="890175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입력한 값을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자식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8554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v-on:input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'hyodo'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, $event.target.value)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5213" y="2626661"/>
            <a:ext cx="734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입력된 값은 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$event.target.value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가져올 수 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5213" y="4847347"/>
            <a:ext cx="386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v-on:hyodo="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여긴 뭐 똑같음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1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17773" y="1383696"/>
            <a:ext cx="7208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누군가 만들어놓은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인스타그램과 똑같은 필터효과 적용가능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86928" y="2434574"/>
            <a:ext cx="6747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="stylesheet"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="https://cdnjs.cloudflare.com/ajax/libs/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/0.1.10/cssgram.min.css"&gt;</a:t>
            </a:r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(index.html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kumimoji="0" lang="ko-KR" altLang="en-US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</a:t>
            </a:r>
            <a:r>
              <a:rPr kumimoji="0" lang="en-US" altLang="ko-KR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kumimoji="0" lang="en-US" altLang="ko-KR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5" y="1256019"/>
            <a:ext cx="3740064" cy="25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28034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90966" y="1190448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741" y="4541041"/>
            <a:ext cx="254744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컴포넌트화 해서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첨부할것임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0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9768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0037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9768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037" y="263033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132" y="93884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768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01504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97355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70395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1295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95151" y="1503587"/>
            <a:ext cx="7623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필터들을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 /&gt;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첨부합시당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7485242">
            <a:off x="1958834" y="3396490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1078" y="3585239"/>
            <a:ext cx="39956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.filter-item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160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160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smtClean="0">
                <a:solidFill>
                  <a:srgbClr val="ABB2BF"/>
                </a:solidFill>
                <a:latin typeface="Consolas" panose="020B0609020204030204" pitchFamily="49" charset="0"/>
              </a:rPr>
              <a:t>background-position : center;</a:t>
            </a:r>
            <a:endParaRPr lang="en-US" altLang="ko-KR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1078" y="3034058"/>
            <a:ext cx="486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"filter-item"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0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2" y="2032330"/>
            <a:ext cx="9685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"normal"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"gingham"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"moon"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"lark"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reyes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juno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"slumber"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aden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mayfair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"rise"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hudson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valencia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"xpro2"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"willow"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"inkwell"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nashville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5" y="1335212"/>
            <a:ext cx="7623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데이터로 저장하세요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7934" y="4086096"/>
            <a:ext cx="10620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 필터 개수만큼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생성해야하는데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하죠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091" y="478634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FilterBox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08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각각의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전달해서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네모박스안의 글씨를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class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선택한 필터로 업로드 사진 꾸미기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누르면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누른 필터 이름이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(Bus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태우기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이걸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전달받아서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이미지를 꾸밈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20048674">
            <a:off x="6623043" y="2145541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91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DA4B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자식에게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007" y="2046849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조부모 이상에게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EventBus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전달하는 궁극의 법칙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알아둬야할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8703" y="3388558"/>
            <a:ext cx="2331235" cy="109891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0384" y="3571742"/>
            <a:ext cx="160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FilterBox.vue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U자형 화살표 19"/>
          <p:cNvSpPr/>
          <p:nvPr/>
        </p:nvSpPr>
        <p:spPr>
          <a:xfrm rot="16200000">
            <a:off x="3471725" y="2263577"/>
            <a:ext cx="2020228" cy="1157089"/>
          </a:xfrm>
          <a:prstGeom prst="uturnArrow">
            <a:avLst>
              <a:gd name="adj1" fmla="val 12382"/>
              <a:gd name="adj2" fmla="val 14707"/>
              <a:gd name="adj3" fmla="val 16367"/>
              <a:gd name="adj4" fmla="val 43750"/>
              <a:gd name="adj5" fmla="val 55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Image result for 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1" y="2916105"/>
            <a:ext cx="3463605" cy="20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744" y="113287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744" y="17991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"vue"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5C07B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0590" y="1289094"/>
            <a:ext cx="829607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아무데나 만들고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(src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추천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042" y="351655"/>
            <a:ext cx="7501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이벤트버스로 커스텀 이벤트를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만드는법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744" y="2834543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744" y="3569435"/>
            <a:ext cx="6599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보낼자료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endParaRPr lang="en-US" altLang="ko-KR" sz="2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744" y="4315482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109" y="5031918"/>
            <a:ext cx="7586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61AFEF"/>
                </a:solidFill>
                <a:latin typeface="Consolas" panose="020B0609020204030204" pitchFamily="49" charset="0"/>
              </a:rPr>
              <a:t>$on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, (</a:t>
            </a:r>
            <a:r>
              <a:rPr lang="ko-KR" altLang="en-US" sz="2200" i="1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 =&gt; {</a:t>
            </a:r>
          </a:p>
          <a:p>
            <a:pPr lvl="1"/>
            <a:r>
              <a:rPr lang="en-US" altLang="ko-KR" sz="22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200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sz="2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1401" y="3392152"/>
            <a:ext cx="44670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보낼자료를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이벤트에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실어보냄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4744" y="5532765"/>
            <a:ext cx="562699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이벤트가 일어나면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자료받아서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어찌저찌함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버스수신은 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mounted()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보통 많이 작성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13" name="Picture 4" descr="Image result for 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0" y="324236"/>
            <a:ext cx="2740761" cy="161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8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98042" y="351655"/>
            <a:ext cx="7501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누르면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누른 필터 이름이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041" y="1738077"/>
            <a:ext cx="634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 데이터를 물려받아서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이미지를 꾸밈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51655"/>
            <a:ext cx="3584161" cy="4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6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4605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컴포넌트에다가 쓰면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45068" y="1671515"/>
            <a:ext cx="63782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컴포넌트에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자식에서 입력한 값을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데이터바인딩하는 방법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 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조부모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커스텀이벤트와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v-model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5491" y="1634200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5895" y="2485920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0636" y="259684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1340" y="1671515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U자형 화살표 17"/>
          <p:cNvSpPr/>
          <p:nvPr/>
        </p:nvSpPr>
        <p:spPr>
          <a:xfrm rot="16200000">
            <a:off x="145699" y="1949898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829560" y="242817"/>
            <a:ext cx="4040038" cy="48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30223" y="875680"/>
            <a:ext cx="361349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역방향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0346" y="1374278"/>
            <a:ext cx="241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9560" y="2893809"/>
            <a:ext cx="404003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68105" y="3511401"/>
            <a:ext cx="30668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1994" y="4025270"/>
            <a:ext cx="3887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컴포넌트에서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컴포넌트의 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481" y="3143108"/>
            <a:ext cx="6067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81" y="4249608"/>
            <a:ext cx="4028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v-model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8481" y="5977845"/>
            <a:ext cx="10813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https://vuejs.org/v2/guide/components.html#Using-v-model-on-Components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안중요하니 자세한내용은 여기 참고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571" y="3760700"/>
            <a:ext cx="46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이벤트와 함꼐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써도 나름 가능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0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개발하기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&lt;Component&gt;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0" y="3300292"/>
            <a:ext cx="10991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쓰는 이유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Flexible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하위 컴포넌트 개발 가능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깔끔해짐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 안해도 되니까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1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"header-button-left"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&gt;Cancel&lt;/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"header-button-right"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&gt;Next&lt;/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"./assets/logo.png"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"logo"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"sample-box"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 박스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"footer-button-plus"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-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8385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list-style-type: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.logo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23801" y="873118"/>
            <a:ext cx="2633598" cy="5487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.footer-button-plus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text-align: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.sample-box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bisque;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.input-plus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#app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box-sizing: border-box;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font-family: 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98C379"/>
                </a:solidFill>
                <a:latin typeface="Consolas" panose="020B0609020204030204" pitchFamily="49" charset="0"/>
              </a:rPr>
              <a:t>consolas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max-width: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460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border-left: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96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컴포넌트 개발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525647"/>
            <a:ext cx="8962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하위 컴포넌트에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은 여기에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7740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900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6900" y="3746563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858" y="2231972"/>
            <a:ext cx="6226629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부모가 집어넣을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&lt;HTML&gt;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공간을 마련해줌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957278" y="2335789"/>
            <a:ext cx="1075764" cy="349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94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뭐가 더 좋아보임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336871"/>
            <a:ext cx="581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4198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900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6900" y="355778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0769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0769" y="4115396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769" y="1954929"/>
            <a:ext cx="5120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&gt;{{ text }}&lt;/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props : { text : String 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63768" y="4894480"/>
            <a:ext cx="5323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v-bind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: '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' 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66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새로고침없이 서버와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GET/POST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통신을 할 수 있게 도와줌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Promise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신문법을 이용해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문법을 쉽게 도와주는 라이브러리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131" y="256245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axios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987" y="44734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준비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public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postdata2.json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</a:t>
            </a:r>
            <a:endParaRPr lang="en-US" altLang="ko-KR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넣으면 사이트 발행할 때 항상 같이 딸려옴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729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 버튼을 누르면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어딘가의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요청을해서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받아온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추가하면 되지 않을까요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72563" y="5346152"/>
            <a:ext cx="1924104" cy="396333"/>
          </a:xfrm>
          <a:prstGeom prst="roundRect">
            <a:avLst>
              <a:gd name="adj" fmla="val 21878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69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요청시 필요한 사항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어디로 요청할 것인지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(URL)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GET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받아오면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못받고 에러나면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209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21171" y="2412787"/>
            <a:ext cx="3730406" cy="499463"/>
          </a:xfrm>
          <a:prstGeom prst="roundRect">
            <a:avLst>
              <a:gd name="adj" fmla="val 105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요청방식과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1171" y="3095592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then(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9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3886" y="1787369"/>
            <a:ext cx="5075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.data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.status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.headers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결과엔 여러가지 정보가 담김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940834" y="3626864"/>
            <a:ext cx="1582911" cy="3073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GET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가져오기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6850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21171" y="4084208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catch(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77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전송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710530"/>
            <a:ext cx="10792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`http://example.com/posts`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    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 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5268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IE9+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Promise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없는데요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8987" y="399168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es6-promise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2132" y="3352664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플러그인으로 설치해서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main.js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132" y="2117007"/>
            <a:ext cx="1125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/es6-promise.min.js"&gt;&lt;/script&gt;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/es6-promise.auto.min.js"&gt;&lt;/script&gt;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2" y="147798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스크립트태그로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index.html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첨부하거나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987" y="4811876"/>
            <a:ext cx="3984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DD87C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'es6-promise/auto'</a:t>
            </a:r>
          </a:p>
        </p:txBody>
      </p:sp>
    </p:spTree>
    <p:extLst>
      <p:ext uri="{BB962C8B-B14F-4D97-AF65-F5344CB8AC3E}">
        <p14:creationId xmlns:p14="http://schemas.microsoft.com/office/powerpoint/2010/main" val="164946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43767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7739" y="1190448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상단메뉴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0965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2410" y="2363067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7739" y="5700426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하단메뉴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26" y="860356"/>
            <a:ext cx="4084464" cy="550619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2410" y="3748972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4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26226" y="3660024"/>
            <a:ext cx="1039246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“props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랑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주고받기 개힘드네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생각이 들 때 쓰자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147" y="2568891"/>
            <a:ext cx="7637303" cy="96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</a:t>
            </a:r>
            <a:r>
              <a:rPr lang="en-US" altLang="ko-KR" sz="5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uex</a:t>
            </a:r>
            <a:endParaRPr kumimoji="0" lang="en-US" altLang="ko-KR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10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056621"/>
            <a:ext cx="9478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도대체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몇번을 써야되는것이여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쉬운 방법 없을까여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3" y="1887618"/>
            <a:ext cx="4578717" cy="4028314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rot="5400000">
            <a:off x="3526554" y="2840739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95281" y="2863683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0" name="굽은 화살표 9"/>
          <p:cNvSpPr/>
          <p:nvPr/>
        </p:nvSpPr>
        <p:spPr>
          <a:xfrm rot="5400000">
            <a:off x="4080147" y="3871757"/>
            <a:ext cx="545782" cy="384510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5293" y="3839748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3744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꺼내고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쉽게 업데이트할 수 있게 도와주는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저장공간</a:t>
            </a:r>
            <a:endParaRPr lang="en-US" altLang="ko-KR" sz="24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256950"/>
            <a:ext cx="6860962" cy="34110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0675" y="4894557"/>
            <a:ext cx="4006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부릅니다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굽은 화살표 1"/>
          <p:cNvSpPr/>
          <p:nvPr/>
        </p:nvSpPr>
        <p:spPr>
          <a:xfrm rot="5400000">
            <a:off x="7476148" y="4277653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7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10035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저장하지 않고 하나의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관리함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넣고 뺄 땐 한줄의 코드만 작성하면 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(props/event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안해도 됨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379894"/>
            <a:ext cx="6860962" cy="34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47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4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기능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2132" y="1267865"/>
            <a:ext cx="2239686" cy="60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2022544"/>
            <a:ext cx="2239686" cy="604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2777223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32" y="3531902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2048" y="1339343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저장공간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2094022"/>
            <a:ext cx="3781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 데이터 가져오기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2048" y="2848701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업데이트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42048" y="3603380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실행하는 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36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8987" y="1125541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vuex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74829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만들기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내에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파일 하나 생성해서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153" y="25355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Vue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Vue.use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export let store = new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Vuex.Store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state: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getters 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mutations: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actions : {}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755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50497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main.js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상단에 아까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만든 파일 첨부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 : ‘store’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1153" y="31733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Vue({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el: '#app',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router,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render: h =&gt; h(App)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1153" y="1733605"/>
            <a:ext cx="471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1600" dirty="0"/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  <a:r>
              <a:rPr lang="en-US" altLang="ko-KR" sz="2000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} from './store/store.js'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762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- State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데이터 저장하는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21865"/>
            <a:ext cx="7539486" cy="184084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 : “John Doe”,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age : “28”,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262847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당연히 숫자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하드코딩으로 집어넣는게 아니라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주소에서 가져오는 형태가 많겠죠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9921" y="2176460"/>
            <a:ext cx="4999107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곳에저장하시면 됩니다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3839" y="1583230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0703" y="1103115"/>
            <a:ext cx="3996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익숙한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저장하면 끝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9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148043"/>
            <a:ext cx="637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먼저 데이터 </a:t>
            </a:r>
            <a:r>
              <a:rPr lang="ko-KR" altLang="en-US" sz="20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꺼내는 방법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(state)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state.name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040844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let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name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this.$store.getters.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4477" y="6250070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 보통 대문자로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90446" y="1934389"/>
            <a:ext cx="6182449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함수 만들어놓기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꺼내기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22041" y="4174355"/>
            <a:ext cx="5595895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원하는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파일에서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$store.getter.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꺼내는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7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285650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05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056621"/>
            <a:ext cx="674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</a:t>
            </a:r>
            <a:r>
              <a:rPr lang="ko-KR" altLang="en-US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수정방법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 state,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state.name =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192910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</a:t>
            </a:r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.commit()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이용해서 데이터를 업데이트할 수 있습니다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7924" y="4772593"/>
            <a:ext cx="5111801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쓸땐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23540" y="1933279"/>
            <a:ext cx="5949583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수정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71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132" y="1682346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132" y="1113797"/>
            <a:ext cx="1053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만든후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쓰시면 된다고 했는데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5946" y="263681"/>
            <a:ext cx="94918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(Ajax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필요한 경우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1" y="2981016"/>
            <a:ext cx="8579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요청이 필요하다면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그냥 쓰면 안되고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함수를 만든 후 그 안에서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하셔야합니다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7009" y="4919012"/>
            <a:ext cx="98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웹앱이 서버와 통신해서 데이터 업데이트할 땐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씀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비동기통신이 가능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서버랑 데이터 주고받는 대기시간 동안 다른거 실행가능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담아서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완료 후에 업데이트해라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식으로 작성합니다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Mutations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 못함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14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Actions vs Mutations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4" y="4777395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dispatch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“SET_NAME”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0704" y="386939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commit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“SET_NAME”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957466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1896809"/>
            <a:ext cx="2239686" cy="604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2048" y="1028944"/>
            <a:ext cx="564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state(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수정하는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1968287"/>
            <a:ext cx="651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동작시키는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5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데이터수정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작동시키기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25192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"SET_NAME“ , payload);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703" y="4202995"/>
            <a:ext cx="6930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동작할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고르고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넣으면 됩니다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32074" y="1453051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또만들기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932074" y="1995717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함수의 기능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동작시키기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(commit)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82647" y="4772593"/>
            <a:ext cx="5127390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99183" y="2682697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588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– Mutations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되는건데 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141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업데이트가 가능합니다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6155" y="404169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“GET_NAME”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82647" y="4995430"/>
            <a:ext cx="5127390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68247" y="1837295"/>
            <a:ext cx="5941898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23313" y="2389217"/>
            <a:ext cx="508683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성공시에만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함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477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GET_DATA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payload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“GET_DATA”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Case1.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데이터 가져와서 업데이트하기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2038" y="1787266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more.json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경로에 있는 데이터 가져옴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65683" y="4995430"/>
            <a:ext cx="472952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컴포넌트에서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42740" y="2639184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성공하면 우리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5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ADD_DATA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axios.post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('/</a:t>
            </a:r>
            <a:r>
              <a:rPr lang="en-US" altLang="ko-KR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more.json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, </a:t>
            </a:r>
            <a:r>
              <a:rPr lang="ko-KR" altLang="en-US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.then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context.</a:t>
            </a:r>
            <a:r>
              <a:rPr lang="en-US" altLang="ko-KR" sz="20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"SET_NAME" 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“ADD_DATA”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Case2.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보낼 때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(POST)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90457" y="2052726"/>
            <a:ext cx="4737207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POST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요청으로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데이터 보냄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3743" y="2639184"/>
            <a:ext cx="495620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성공했으면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업데이트하자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65684" y="4995430"/>
            <a:ext cx="3400185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ADD_DATA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4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33328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0368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11486" y="1530255"/>
            <a:ext cx="4956203" cy="1080598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데이터를 쉽게 꺼내고 싶다면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함수를 하나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만들어쓰세요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CC783D-BDA1-460C-B6A1-92719E09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03" y="3863541"/>
            <a:ext cx="7539486" cy="1225290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28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5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4563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vuex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 ...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'name2'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78776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53854" y="4165169"/>
            <a:ext cx="8113836" cy="1263943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mapState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함수를 이용하면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원하는 데이터를 자동으로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만들어줍니다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lvl="0" indent="-342900" algn="ctr">
              <a:buAutoNum type="arabicPeriod"/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자매품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mapGetters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06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9" y="3073664"/>
            <a:ext cx="10745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URL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입력창 없는 웹브라우저와 동일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빠른 브라우징 환경 제공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앱이 아니면 안되는 기능들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앱아이콘 뱃지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위젯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푸시알림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GPS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위치정보는 이용가능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53527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영향받지 않는 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앱스토어 안거침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심사기간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수수료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저렴한 마케팅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5797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53494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"profile-name"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ChanKim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"post-content"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&gt;43 Likes&lt;/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글쓴이아이디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임시내용이에요😫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&gt;May 15&lt;/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Post.vue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120307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'https://placeimg.com/100/100/arch'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.profile-name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'https://placeimg.com/640/480/animals'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.post-content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.date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grey;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-8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74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1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터미널에서 설치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add @vue/pwa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4151460"/>
            <a:ext cx="8173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CLI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도움으로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PWA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셋팅을 한번에 끝낼 수 있습니다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설치하면 앱에 크롬 추노마크 안생김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513" y="2335001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3" y="3250346"/>
            <a:ext cx="318088" cy="3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71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manifest.json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8" y="3520959"/>
            <a:ext cx="7779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index.html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안에 넣을 정보들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4432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public/manifest.json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사이트의 정보를 알려줍시다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6765" y="4218525"/>
            <a:ext cx="9354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&lt;link rel="manifest" href="/manifest.json"/&gt;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name="apple-mobile-web-app-capable" content="yes"&gt;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name="apple-mobile-web-app-status-bar-style" content="default"&gt;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name="apple-mobile-web-app-title" content="DC-Covers"&gt;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name="msapplication-TileImage" content="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이미지경로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name="msapplication-TileColor" content="#000"&gt;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21721" y="385730"/>
            <a:ext cx="58424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{ "name":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설치유도용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"short_name":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폰에서 표시할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"start_url": "index.html",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"display": "standalone",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"theme_color": "#0476F2",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"background_color": "#fff",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"icons": [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"src":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앱아이콘이미지경로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"sizes": "128x128",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"type": "image/png"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]}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80805" y="5375938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269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378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동작방식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9" y="1965669"/>
            <a:ext cx="7764995" cy="4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719357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구글이 만든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Workbox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플러그인을 이용하기 때문에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실은 알아서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목록을 만들어 주는데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커스터마이징 하고 싶으면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기본 경로에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vue.config.js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생성후 다음 코드 복붙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779880" y="2370321"/>
            <a:ext cx="5161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module.exports =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// ...other vue-cli plugin options...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pwa: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name: 'My App',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themeColor: '#4DBA87',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msTileColor: '#000000',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appleMobileWebAppCapable: 'yes',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appleMobileWebAppStatusBarStyle: 'black',</a:t>
            </a:r>
          </a:p>
          <a:p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// configure the workbox plugin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//workboxPluginMode: 'InjectManifest',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workboxOptions: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// swSrc is required in InjectManifest mode.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swSrc: 'dev/sw.js',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// ...other Workbox options...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345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to Home Screen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 </a:t>
            </a: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띄우기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999183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beforeinstallprompt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이제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원하는 순간에 밑의 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코드로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팝업 </a:t>
            </a:r>
            <a:r>
              <a:rPr lang="ko-KR" alt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띄우기</a:t>
            </a:r>
            <a:endParaRPr lang="en-US" altLang="ko-KR" sz="2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917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2" y="338535"/>
            <a:ext cx="9739223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참고용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개발단계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상단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하단메뉴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 넣을 부분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Post.vue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게시물 보여줄 컴포넌트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포스팅 데이터를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데이터바인딩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내에 업로드 화면만들기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(if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페이지 구분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7.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글입력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발행누르면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데이터가 전송되고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메인페이지 이동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 선택옵션 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인스타필터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라이브러리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첨부하기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FilterBox.vue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만들어서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문으로 돌리기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필터선택시 필터이름으로된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필터선택시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명이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전송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이벤트버스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81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Post.vue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실제 데이터 바인딩하기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28034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951" y="1190448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0965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0094" y="2293911"/>
            <a:ext cx="3039930" cy="144821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608" y="1165211"/>
            <a:ext cx="77658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포스팅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준비됨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[{},{},{}]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-&gt;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에선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&lt;Post/&gt;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만들어내야함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[0],[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],[2]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전해줘야함</a:t>
            </a:r>
            <a:endParaRPr lang="en-US" altLang="ko-KR" sz="2400" noProof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Post.vue 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내부에선 받아온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01656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2874" y="137165"/>
            <a:ext cx="6514444" cy="57803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Kimhyukmin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'May 15'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오늘 무엇을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했냐면요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 😫 아무것도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안했어요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Dangdud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"https://placeimg.com/200/200/arch"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"https://placeimg.com/640/480/people"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20'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"Do you even lift, bro?"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Mungmung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49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4'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고양이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멍뭉이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smtClean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18171</TotalTime>
  <Words>4391</Words>
  <Application>Microsoft Office PowerPoint</Application>
  <PresentationFormat>와이드스크린</PresentationFormat>
  <Paragraphs>965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나눔스퀘어</vt:lpstr>
      <vt:lpstr>나눔스퀘어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6506</cp:revision>
  <dcterms:created xsi:type="dcterms:W3CDTF">2017-03-18T09:11:01Z</dcterms:created>
  <dcterms:modified xsi:type="dcterms:W3CDTF">2019-10-12T01:00:59Z</dcterms:modified>
</cp:coreProperties>
</file>