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9AEC5-29C9-4CF7-BFF3-22954439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B7C2A-C774-469B-B778-44AD5B344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FDCE-2558-4A27-BD9E-6C47ECD0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8C446-9371-412E-9757-F1A25B0D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3C1BE-3D00-4D74-BD27-F4EE1BED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3C3F4-A324-4D48-A508-5994D11C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BB758-7B8B-4B51-9669-A003F3698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8A6F7-F530-4C1F-8215-44E18F64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AD022-BA02-4AE9-8DD4-EEB6EA8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CC729-E256-432C-891F-D24B528C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4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C58EBE-47B0-406C-8E6C-5541FCC04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0846D-F48B-4CB1-AE13-52F56F5C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195F1-3C4B-4257-8B48-B1ECE626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E8ED9-DEBC-43CB-AEA1-EFE73F19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703D0-93BA-4451-96DC-D336ABE5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7D9A-A156-4FF1-AD97-80A3648E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DA6FB-5FA0-4B15-84FB-31053B5B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01A2A-0F39-42F4-91F6-82A00C95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6CCA6-23F6-4368-BCFA-A93B5FB0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55337-352F-43B0-8143-ADBD9C53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7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9081C-60B6-4187-A928-51299432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F477D-CA10-4467-986B-FDE2D985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2292-B224-47CA-8935-DB190507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10A1B-D94D-4679-BA61-0B9A302B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3C342-B9CB-4054-A05D-AB106DE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5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713FD-D92E-48A8-BE21-C6E4A57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1E860-D5EF-401A-A058-8BBD320FE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0244E-2DD7-4F14-BC0E-9F8FF263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5F982-69DF-4480-AE53-0821913E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C20C9-6742-4A60-BC5C-D74FBF46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A20AD-EB29-442F-B303-3787C44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E7043-3F48-4F10-9914-65993961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36035-41D7-41B5-ABEE-DB032A4E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AD16C-89D4-4C02-9BA4-69F37AA2D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7045B-EB7A-4666-8A71-6DB576E4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C21DDA-7421-4866-B1F6-7593A355C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DFC96-28CF-40B8-B1A1-8500A5E2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382001-1D63-4B94-B88F-E434CEE5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1AF377-E60F-4651-BEDF-EB2F384A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2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BCCD6-D8EE-45B3-87B8-028F035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F47383-4423-40B0-9971-A6048F18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53D213-1130-4185-A663-8122D763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382F1-F9B6-4916-96BB-36CB1387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778708-079A-4210-9AD4-38BA67D3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1D2DF-7827-4383-9A61-9E0D31C8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E0F381-DD7B-4D78-A8BF-18744F0D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1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ED4ED-6C25-4C26-92F3-17C2720E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E3FBF-9B04-41DC-BC77-43829275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447AB-AA63-481F-8AA3-7C9D3040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25CEB-3E13-46DA-92AA-04529076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920B2-7FBC-4721-858A-D1885C3A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3B775-A8FB-45C9-B261-2EEF0825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BD965-978F-4F4D-A691-7F56E567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394428-987A-4C99-8881-0D69E0124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EE96A-FA67-43FB-B301-9D8A25B0F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36E58-93F3-4C4F-ACC3-E27086AD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0E6E2-4141-4DD3-B0F7-E9B47E7B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B7A2A-6E7D-4281-AD1E-4FBCF83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7B3991-EFEC-475A-BC0D-78F0918F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3F946-D687-4122-BC3F-FF32FE3A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78880-91E8-4D84-A617-A308E928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7CF1-D066-4277-9F4B-2ED2C636CE0C}" type="datetimeFigureOut">
              <a:rPr lang="ko-KR" altLang="en-US" smtClean="0"/>
              <a:t>2018-04-07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1E78E-4D51-4BBC-AB4F-A3BDDFEB8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46D96-45AB-4201-B0CE-EEA25E774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6419-D65B-4ACA-B965-E25DB691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6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mder.net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478F-E439-48EA-8561-8A878CAE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911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주차수업</a:t>
            </a:r>
          </a:p>
        </p:txBody>
      </p:sp>
    </p:spTree>
    <p:extLst>
      <p:ext uri="{BB962C8B-B14F-4D97-AF65-F5344CB8AC3E}">
        <p14:creationId xmlns:p14="http://schemas.microsoft.com/office/powerpoint/2010/main" val="354503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1838AEC-A088-41CB-A0F6-9442ECFD4976}"/>
              </a:ext>
            </a:extLst>
          </p:cNvPr>
          <p:cNvSpPr/>
          <p:nvPr/>
        </p:nvSpPr>
        <p:spPr>
          <a:xfrm>
            <a:off x="894248" y="605043"/>
            <a:ext cx="713701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크롬 확장프로그램 </a:t>
            </a:r>
            <a:r>
              <a:rPr lang="en-US" altLang="ko-KR" dirty="0"/>
              <a:t>: </a:t>
            </a:r>
            <a:r>
              <a:rPr lang="ko-KR" altLang="en-US" dirty="0" err="1"/>
              <a:t>vuejs</a:t>
            </a:r>
            <a:r>
              <a:rPr lang="ko-KR" altLang="en-US" dirty="0"/>
              <a:t> </a:t>
            </a:r>
            <a:r>
              <a:rPr lang="ko-KR" altLang="en-US" dirty="0" err="1"/>
              <a:t>devtools</a:t>
            </a:r>
            <a:r>
              <a:rPr lang="ko-KR" altLang="en-US" dirty="0"/>
              <a:t>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</a:t>
            </a:r>
            <a:r>
              <a:rPr lang="ko-KR" altLang="en-US" dirty="0"/>
              <a:t>는 최신 </a:t>
            </a:r>
            <a:r>
              <a:rPr lang="en-US" altLang="ko-KR" dirty="0"/>
              <a:t>LTS</a:t>
            </a:r>
            <a:r>
              <a:rPr lang="ko-KR" altLang="en-US" dirty="0"/>
              <a:t>로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Jest: </a:t>
            </a:r>
            <a:r>
              <a:rPr lang="ko-KR" altLang="en-US" dirty="0"/>
              <a:t>테스팅으로 제일 많이 쓰임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http://cmder.net/</a:t>
            </a:r>
            <a:r>
              <a:rPr lang="en-US" altLang="ko-KR" dirty="0"/>
              <a:t> </a:t>
            </a:r>
            <a:r>
              <a:rPr lang="ko-KR" altLang="en-US" dirty="0"/>
              <a:t>윈도우 </a:t>
            </a:r>
            <a:r>
              <a:rPr lang="en-US" altLang="ko-KR" dirty="0"/>
              <a:t>node </a:t>
            </a:r>
            <a:r>
              <a:rPr lang="ko-KR" altLang="en-US" dirty="0"/>
              <a:t>용 </a:t>
            </a:r>
            <a:r>
              <a:rPr lang="ko-KR" altLang="en-US" dirty="0" err="1"/>
              <a:t>콘솔창</a:t>
            </a:r>
            <a:r>
              <a:rPr lang="en-US" altLang="ko-KR" dirty="0"/>
              <a:t>(</a:t>
            </a:r>
            <a:r>
              <a:rPr lang="ko-KR" altLang="en-US" dirty="0" err="1"/>
              <a:t>콘솔창으</a:t>
            </a:r>
            <a:r>
              <a:rPr lang="ko-KR" altLang="en-US" dirty="0"/>
              <a:t> 따로 </a:t>
            </a:r>
            <a:r>
              <a:rPr lang="ko-KR" altLang="en-US" dirty="0" err="1"/>
              <a:t>쓸때</a:t>
            </a:r>
            <a:r>
              <a:rPr lang="ko-KR" altLang="en-US" dirty="0"/>
              <a:t> 추천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Pwa</a:t>
            </a:r>
            <a:r>
              <a:rPr lang="ko-KR" altLang="en-US" dirty="0"/>
              <a:t>는 </a:t>
            </a:r>
            <a:r>
              <a:rPr lang="en-US" altLang="ko-KR" dirty="0"/>
              <a:t>https </a:t>
            </a:r>
            <a:r>
              <a:rPr lang="ko-KR" altLang="en-US" dirty="0"/>
              <a:t>에서만 구동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2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3427AD-8FA8-4829-8862-E99EE7E5F600}"/>
              </a:ext>
            </a:extLst>
          </p:cNvPr>
          <p:cNvSpPr/>
          <p:nvPr/>
        </p:nvSpPr>
        <p:spPr>
          <a:xfrm>
            <a:off x="880742" y="1249279"/>
            <a:ext cx="196412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http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 err="1"/>
              <a:t>save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 server.js</a:t>
            </a:r>
          </a:p>
          <a:p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run dev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CFD844-7E14-406E-9646-2ECCDFC2D3E4}"/>
              </a:ext>
            </a:extLst>
          </p:cNvPr>
          <p:cNvSpPr/>
          <p:nvPr/>
        </p:nvSpPr>
        <p:spPr>
          <a:xfrm>
            <a:off x="880742" y="625825"/>
            <a:ext cx="237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npm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express</a:t>
            </a:r>
            <a:r>
              <a:rPr lang="ko-KR" altLang="en-US" dirty="0"/>
              <a:t> --</a:t>
            </a:r>
            <a:r>
              <a:rPr lang="ko-KR" altLang="en-US" dirty="0" err="1"/>
              <a:t>save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09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58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1주차수업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1주차수업</dc:title>
  <dc:creator>anoju-notebook</dc:creator>
  <cp:lastModifiedBy>anoju-notebook</cp:lastModifiedBy>
  <cp:revision>9</cp:revision>
  <dcterms:created xsi:type="dcterms:W3CDTF">2018-04-07T05:41:35Z</dcterms:created>
  <dcterms:modified xsi:type="dcterms:W3CDTF">2018-04-07T09:40:31Z</dcterms:modified>
</cp:coreProperties>
</file>