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1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4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50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2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4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5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z="1400" smtClean="0">
                <a:latin typeface="Times New Roman"/>
              </a:rPr>
              <a:t>&lt;date/time&gt;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IN" sz="1400" smtClean="0">
                <a:latin typeface="Times New Roman"/>
              </a:rPr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78F9D788-4DDE-40C6-A767-A9B9709684C9}" type="slidenum">
              <a:rPr lang="en-IN" sz="1400" smtClean="0">
                <a:latin typeface="Times New Roman"/>
              </a:r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427480"/>
            <a:ext cx="6991082" cy="20096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6600" dirty="0" err="1" smtClean="0">
                <a:latin typeface="+mj-lt"/>
              </a:rPr>
              <a:t>NachOS</a:t>
            </a:r>
            <a:r>
              <a:rPr lang="en-IN" sz="6600" dirty="0" smtClean="0">
                <a:latin typeface="+mj-lt"/>
              </a:rPr>
              <a:t> </a:t>
            </a:r>
            <a:r>
              <a:rPr lang="en-IN" sz="6600" dirty="0">
                <a:latin typeface="+mj-lt"/>
              </a:rPr>
              <a:t>File System</a:t>
            </a:r>
            <a:endParaRPr sz="6600" dirty="0">
              <a:latin typeface="+mj-lt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4825122" y="5276538"/>
            <a:ext cx="4620393" cy="164478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r"/>
            <a:r>
              <a:rPr lang="en-IN" sz="3200" dirty="0">
                <a:latin typeface="Arial"/>
              </a:rPr>
              <a:t>121005 </a:t>
            </a:r>
            <a:r>
              <a:rPr lang="en-IN" sz="3200" dirty="0" err="1">
                <a:latin typeface="Arial"/>
              </a:rPr>
              <a:t>Anokhi</a:t>
            </a:r>
            <a:r>
              <a:rPr lang="en-IN" sz="3200" dirty="0">
                <a:latin typeface="Arial"/>
              </a:rPr>
              <a:t> Gandhi</a:t>
            </a:r>
            <a:endParaRPr dirty="0"/>
          </a:p>
          <a:p>
            <a:pPr algn="r"/>
            <a:r>
              <a:rPr lang="en-IN" sz="3200" dirty="0">
                <a:latin typeface="Arial"/>
              </a:rPr>
              <a:t>121038 Priyanka Shah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4464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200" dirty="0">
                <a:latin typeface="+mj-lt"/>
              </a:rPr>
              <a:t>Unix File Structure</a:t>
            </a:r>
            <a:endParaRPr dirty="0">
              <a:latin typeface="+mj-l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112000" y="249840"/>
            <a:ext cx="4464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200" dirty="0">
                <a:latin typeface="+mj-lt"/>
              </a:rPr>
              <a:t>Nachos File Structure</a:t>
            </a:r>
            <a:endParaRPr dirty="0">
              <a:latin typeface="+mj-lt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656000"/>
            <a:ext cx="4320000" cy="4896000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000" y="1872000"/>
            <a:ext cx="4896000" cy="44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67607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600" dirty="0">
                <a:latin typeface="+mj-lt"/>
              </a:rPr>
              <a:t>Brief of File Codes of Nachos File System</a:t>
            </a:r>
            <a:endParaRPr dirty="0">
              <a:latin typeface="+mj-lt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418400" y="156348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2800" dirty="0" smtClean="0"/>
              <a:t> 1</a:t>
            </a:r>
            <a:r>
              <a:rPr lang="en-IN" sz="2800" dirty="0"/>
              <a:t>. </a:t>
            </a:r>
            <a:r>
              <a:rPr lang="en-IN" sz="2800" dirty="0" smtClean="0"/>
              <a:t>	</a:t>
            </a:r>
            <a:r>
              <a:rPr lang="en-IN" sz="2800" dirty="0" err="1" smtClean="0"/>
              <a:t>filesys.h</a:t>
            </a:r>
            <a:r>
              <a:rPr lang="en-IN" sz="2800" dirty="0" smtClean="0"/>
              <a:t> </a:t>
            </a:r>
            <a:r>
              <a:rPr lang="en-IN" sz="2800" dirty="0"/>
              <a:t>– filesys.cc</a:t>
            </a:r>
            <a:endParaRPr sz="2800" dirty="0"/>
          </a:p>
          <a:p>
            <a:r>
              <a:rPr lang="en-IN" sz="2800" dirty="0" smtClean="0"/>
              <a:t> 2</a:t>
            </a:r>
            <a:r>
              <a:rPr lang="en-IN" sz="2800" dirty="0"/>
              <a:t>. </a:t>
            </a:r>
            <a:r>
              <a:rPr lang="en-IN" sz="2800" dirty="0" smtClean="0"/>
              <a:t>	</a:t>
            </a:r>
            <a:r>
              <a:rPr lang="en-IN" sz="2800" dirty="0" err="1" smtClean="0"/>
              <a:t>openfile.h</a:t>
            </a:r>
            <a:r>
              <a:rPr lang="en-IN" sz="2800" dirty="0" smtClean="0"/>
              <a:t> </a:t>
            </a:r>
            <a:r>
              <a:rPr lang="en-IN" sz="2800" dirty="0"/>
              <a:t>– openfile.cc</a:t>
            </a:r>
            <a:endParaRPr sz="2800" dirty="0"/>
          </a:p>
          <a:p>
            <a:r>
              <a:rPr lang="en-IN" sz="2800" dirty="0" smtClean="0"/>
              <a:t> 3</a:t>
            </a:r>
            <a:r>
              <a:rPr lang="en-IN" sz="2800" dirty="0"/>
              <a:t>. </a:t>
            </a:r>
            <a:r>
              <a:rPr lang="en-IN" sz="2800" dirty="0" smtClean="0"/>
              <a:t>	</a:t>
            </a:r>
            <a:r>
              <a:rPr lang="en-IN" sz="2800" dirty="0" err="1" smtClean="0"/>
              <a:t>synchdisk.h</a:t>
            </a:r>
            <a:r>
              <a:rPr lang="en-IN" sz="2800" dirty="0" smtClean="0"/>
              <a:t> </a:t>
            </a:r>
            <a:r>
              <a:rPr lang="en-IN" sz="2800" dirty="0"/>
              <a:t>- synchdisk.cc</a:t>
            </a:r>
            <a:endParaRPr sz="2800" dirty="0"/>
          </a:p>
          <a:p>
            <a:r>
              <a:rPr lang="en-IN" sz="2800" dirty="0" smtClean="0"/>
              <a:t> 4</a:t>
            </a:r>
            <a:r>
              <a:rPr lang="en-IN" sz="2800" dirty="0"/>
              <a:t>. </a:t>
            </a:r>
            <a:r>
              <a:rPr lang="en-IN" sz="2800" dirty="0" smtClean="0"/>
              <a:t>	</a:t>
            </a:r>
            <a:r>
              <a:rPr lang="en-IN" sz="2800" dirty="0" err="1"/>
              <a:t>f</a:t>
            </a:r>
            <a:r>
              <a:rPr lang="en-IN" sz="2800" dirty="0" err="1" smtClean="0"/>
              <a:t>ilehdr.h</a:t>
            </a:r>
            <a:r>
              <a:rPr lang="en-IN" sz="2800" dirty="0" smtClean="0"/>
              <a:t> </a:t>
            </a:r>
            <a:r>
              <a:rPr lang="en-IN" sz="2800" dirty="0"/>
              <a:t>– filehdr.cc</a:t>
            </a:r>
            <a:endParaRPr sz="2800" dirty="0"/>
          </a:p>
          <a:p>
            <a:r>
              <a:rPr lang="en-IN" sz="2800" dirty="0" smtClean="0"/>
              <a:t> 5</a:t>
            </a:r>
            <a:r>
              <a:rPr lang="en-IN" sz="2800" dirty="0"/>
              <a:t>. </a:t>
            </a:r>
            <a:r>
              <a:rPr lang="en-IN" sz="2800" dirty="0" smtClean="0"/>
              <a:t>	</a:t>
            </a:r>
            <a:r>
              <a:rPr lang="en-IN" sz="2800" dirty="0" err="1" smtClean="0"/>
              <a:t>directory.h</a:t>
            </a:r>
            <a:r>
              <a:rPr lang="en-IN" sz="2800" dirty="0" smtClean="0"/>
              <a:t> </a:t>
            </a:r>
            <a:r>
              <a:rPr lang="en-IN" sz="2800" dirty="0"/>
              <a:t>– directory.cc</a:t>
            </a:r>
            <a:endParaRPr sz="2800" dirty="0"/>
          </a:p>
          <a:p>
            <a:r>
              <a:rPr lang="en-IN" sz="2800" dirty="0" smtClean="0"/>
              <a:t> 6</a:t>
            </a:r>
            <a:r>
              <a:rPr lang="en-IN" sz="2800" dirty="0"/>
              <a:t>. </a:t>
            </a:r>
            <a:r>
              <a:rPr lang="en-IN" sz="2800" dirty="0" smtClean="0"/>
              <a:t>	</a:t>
            </a:r>
            <a:r>
              <a:rPr lang="en-IN" sz="2800" dirty="0" err="1" smtClean="0"/>
              <a:t>system.h</a:t>
            </a:r>
            <a:r>
              <a:rPr lang="en-IN" sz="2800" dirty="0" smtClean="0"/>
              <a:t> </a:t>
            </a:r>
            <a:r>
              <a:rPr lang="en-IN" sz="2800" dirty="0"/>
              <a:t>– system.cc</a:t>
            </a:r>
            <a:endParaRPr sz="2800" dirty="0"/>
          </a:p>
          <a:p>
            <a:r>
              <a:rPr lang="en-IN" sz="2800" dirty="0" smtClean="0"/>
              <a:t> 7.	</a:t>
            </a:r>
            <a:r>
              <a:rPr lang="en-IN" sz="2800" dirty="0" err="1" smtClean="0"/>
              <a:t>bitmap.h</a:t>
            </a:r>
            <a:r>
              <a:rPr lang="en-IN" sz="2800" dirty="0" smtClean="0"/>
              <a:t> </a:t>
            </a:r>
            <a:r>
              <a:rPr lang="en-IN" sz="2800" dirty="0"/>
              <a:t>– bitmap.cc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96180" y="32940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600" dirty="0">
                <a:latin typeface="+mj-lt"/>
              </a:rPr>
              <a:t>Functions Implemented</a:t>
            </a:r>
            <a:endParaRPr dirty="0">
              <a:latin typeface="+mj-lt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381426" y="1910254"/>
            <a:ext cx="9071640" cy="182619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2800" dirty="0" smtClean="0">
                <a:latin typeface="Arial"/>
              </a:rPr>
              <a:t> </a:t>
            </a:r>
            <a:r>
              <a:rPr lang="en-IN" sz="2800" dirty="0" smtClean="0"/>
              <a:t>1</a:t>
            </a:r>
            <a:r>
              <a:rPr lang="en-IN" sz="2800" dirty="0"/>
              <a:t>.	Creating a file</a:t>
            </a:r>
            <a:endParaRPr sz="2800" dirty="0"/>
          </a:p>
          <a:p>
            <a:pPr>
              <a:buSzPct val="45000"/>
            </a:pPr>
            <a:r>
              <a:rPr lang="en-IN" sz="2800" dirty="0" smtClean="0"/>
              <a:t> 2.	Writing </a:t>
            </a:r>
            <a:r>
              <a:rPr lang="en-IN" sz="2800" dirty="0"/>
              <a:t>to a file</a:t>
            </a:r>
            <a:endParaRPr sz="2800" dirty="0"/>
          </a:p>
          <a:p>
            <a:pPr>
              <a:buSzPct val="45000"/>
            </a:pPr>
            <a:r>
              <a:rPr lang="en-IN" sz="2800" dirty="0" smtClean="0"/>
              <a:t> 3</a:t>
            </a:r>
            <a:r>
              <a:rPr lang="en-IN" sz="2800" dirty="0"/>
              <a:t>. </a:t>
            </a:r>
            <a:r>
              <a:rPr lang="en-IN" sz="2800" dirty="0" smtClean="0"/>
              <a:t>	Limitation </a:t>
            </a:r>
            <a:r>
              <a:rPr lang="en-IN" sz="2800" dirty="0"/>
              <a:t>on file name</a:t>
            </a:r>
            <a:endParaRPr sz="2800" dirty="0"/>
          </a:p>
          <a:p>
            <a:pPr>
              <a:buSzPct val="45000"/>
            </a:pPr>
            <a:r>
              <a:rPr lang="en-IN" sz="2800" dirty="0" smtClean="0"/>
              <a:t> 4</a:t>
            </a:r>
            <a:r>
              <a:rPr lang="en-IN" sz="2800" dirty="0"/>
              <a:t>. </a:t>
            </a:r>
            <a:r>
              <a:rPr lang="en-IN" sz="2800" dirty="0" smtClean="0"/>
              <a:t>	Hierarchical </a:t>
            </a:r>
            <a:r>
              <a:rPr lang="en-IN" sz="2800" dirty="0"/>
              <a:t>Implementation of file system </a:t>
            </a:r>
            <a:endParaRPr sz="2800" dirty="0"/>
          </a:p>
        </p:txBody>
      </p:sp>
      <p:pic>
        <p:nvPicPr>
          <p:cNvPr id="49" name="Picture 48"/>
          <p:cNvPicPr/>
          <p:nvPr/>
        </p:nvPicPr>
        <p:blipFill>
          <a:blip r:embed="rId2"/>
          <a:stretch>
            <a:fillRect/>
          </a:stretch>
        </p:blipFill>
        <p:spPr>
          <a:xfrm>
            <a:off x="1368000" y="3960000"/>
            <a:ext cx="7128000" cy="331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600" dirty="0">
                <a:latin typeface="+mj-lt"/>
              </a:rPr>
              <a:t>Limitations and Further Implementation</a:t>
            </a:r>
            <a:endParaRPr dirty="0">
              <a:latin typeface="+mj-lt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2267062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N" sz="2800" dirty="0" smtClean="0"/>
              <a:t> 1.	Fixed </a:t>
            </a:r>
            <a:r>
              <a:rPr lang="en-IN" sz="2800" dirty="0"/>
              <a:t>file size</a:t>
            </a:r>
            <a:r>
              <a:rPr lang="en-IN" sz="2800" dirty="0" smtClean="0"/>
              <a:t>.</a:t>
            </a:r>
          </a:p>
          <a:p>
            <a:pPr>
              <a:buSzPct val="45000"/>
            </a:pPr>
            <a:endParaRPr sz="2800" dirty="0"/>
          </a:p>
          <a:p>
            <a:pPr>
              <a:buSzPct val="45000"/>
            </a:pPr>
            <a:r>
              <a:rPr lang="en-IN" sz="2800" dirty="0"/>
              <a:t> </a:t>
            </a:r>
            <a:r>
              <a:rPr lang="en-IN" sz="2800" dirty="0" smtClean="0"/>
              <a:t>2</a:t>
            </a:r>
            <a:r>
              <a:rPr lang="en-IN" sz="2800" dirty="0"/>
              <a:t>. </a:t>
            </a:r>
            <a:r>
              <a:rPr lang="en-IN" sz="2800" dirty="0" smtClean="0"/>
              <a:t>	Fixed </a:t>
            </a:r>
            <a:r>
              <a:rPr lang="en-IN" sz="2800" dirty="0"/>
              <a:t>number of files that can be created-due to </a:t>
            </a:r>
            <a:r>
              <a:rPr lang="en-IN" sz="2800" dirty="0" smtClean="0"/>
              <a:t> 	assumed </a:t>
            </a:r>
            <a:r>
              <a:rPr lang="en-IN" sz="2800" dirty="0"/>
              <a:t>initial size of Nachos file system.</a:t>
            </a:r>
            <a:endParaRPr sz="2800" dirty="0"/>
          </a:p>
          <a:p>
            <a:pPr>
              <a:buSzPct val="45000"/>
            </a:pPr>
            <a:endParaRPr lang="en-IN" sz="2800" dirty="0" smtClean="0"/>
          </a:p>
          <a:p>
            <a:pPr>
              <a:buSzPct val="45000"/>
            </a:pPr>
            <a:r>
              <a:rPr lang="en-IN" sz="2800" dirty="0" smtClean="0"/>
              <a:t> 3</a:t>
            </a:r>
            <a:r>
              <a:rPr lang="en-IN" sz="2800" dirty="0"/>
              <a:t>. </a:t>
            </a:r>
            <a:r>
              <a:rPr lang="en-IN" sz="2800" dirty="0" smtClean="0"/>
              <a:t>	Allows </a:t>
            </a:r>
            <a:r>
              <a:rPr lang="en-IN" sz="2800" dirty="0"/>
              <a:t>opening of a single directory-has a single </a:t>
            </a:r>
            <a:r>
              <a:rPr lang="en-IN" sz="2800" dirty="0" smtClean="0"/>
              <a:t>file	header </a:t>
            </a:r>
            <a:r>
              <a:rPr lang="en-IN" sz="2800" dirty="0"/>
              <a:t>and bitmap file</a:t>
            </a:r>
            <a:r>
              <a:rPr lang="en-IN" sz="2600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References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1. https://www.prismnet.com/~mcmahon/Unix_Tutorial/file_structure.html</a:t>
            </a:r>
            <a:endParaRPr/>
          </a:p>
          <a:p>
            <a:r>
              <a:rPr lang="en-IN" sz="2000">
                <a:latin typeface="Arial"/>
              </a:rPr>
              <a:t>2. http://www.tutorialspoint.com/unix/unix-file-system.htm</a:t>
            </a:r>
            <a:endParaRPr/>
          </a:p>
          <a:p>
            <a:r>
              <a:rPr lang="en-IN" sz="2000">
                <a:latin typeface="Arial"/>
              </a:rPr>
              <a:t>3. http://www.ida.liu.se/~TDDB63/material/begguide/filesystem.html</a:t>
            </a:r>
            <a:endParaRPr/>
          </a:p>
          <a:p>
            <a:r>
              <a:rPr lang="en-IN" sz="2000">
                <a:latin typeface="Arial"/>
              </a:rPr>
              <a:t>4. http://www.slideshare.net/jobo.zh/nachos-filesystem-presentation-823345</a:t>
            </a:r>
            <a:endParaRPr/>
          </a:p>
          <a:p>
            <a:r>
              <a:rPr lang="en-IN" sz="2000">
                <a:latin typeface="Arial"/>
              </a:rPr>
              <a:t>5. http://www.cas.mcmaster.ca/~qiao/courses/cs3mh3/roadmaps/3.4/filesys.html</a:t>
            </a:r>
            <a:endParaRPr/>
          </a:p>
          <a:p>
            <a:r>
              <a:rPr lang="en-IN" sz="2000">
                <a:latin typeface="Arial"/>
              </a:rPr>
              <a:t>6. http://www.cs.rit.edu/~mpv/course/os2/FileSystems.html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76000" y="33458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>
                <a:latin typeface="Arial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Atman Jain</cp:lastModifiedBy>
  <cp:revision>1</cp:revision>
  <dcterms:modified xsi:type="dcterms:W3CDTF">2015-04-30T18:29:27Z</dcterms:modified>
</cp:coreProperties>
</file>