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ubik" charset="-79"/>
      <p:regular r:id="rId6"/>
      <p:bold r:id="rId7"/>
      <p:italic r:id="rId8"/>
      <p:boldItalic r:id="rId9"/>
    </p:embeddedFont>
    <p:embeddedFont>
      <p:font typeface="Roboto" charset="0"/>
      <p:regular r:id="rId10"/>
      <p:bold r:id="rId11"/>
      <p:italic r:id="rId12"/>
      <p:boldItalic r:id="rId13"/>
    </p:embeddedFont>
    <p:embeddedFont>
      <p:font typeface="Playfair Display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90">
          <p15:clr>
            <a:srgbClr val="9AA0A6"/>
          </p15:clr>
        </p15:guide>
        <p15:guide id="4" orient="horz" pos="27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911E05-187E-4234-A456-2BCDE629EA04}">
  <a:tblStyle styleId="{21911E05-187E-4234-A456-2BCDE629E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orient="horz" pos="590"/>
        <p:guide orient="horz" pos="27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bcd9eb8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4bcd9eb8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c1c0eb2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c1c0eb2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c1c0eb2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c1c0eb2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30000" y="1709775"/>
            <a:ext cx="788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341400" y="536699"/>
            <a:ext cx="2461200" cy="400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638400" y="540000"/>
            <a:ext cx="1867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information">
  <p:cSld name="TITLE_AND_BODY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2525" y="492025"/>
            <a:ext cx="3907275" cy="45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/>
          <p:nvPr/>
        </p:nvSpPr>
        <p:spPr>
          <a:xfrm>
            <a:off x="2052975" y="906150"/>
            <a:ext cx="1867200" cy="1383900"/>
          </a:xfrm>
          <a:prstGeom prst="roundRect">
            <a:avLst>
              <a:gd name="adj" fmla="val 905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2197425" y="1037550"/>
            <a:ext cx="15783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6196800" y="1879800"/>
            <a:ext cx="1867200" cy="1383900"/>
          </a:xfrm>
          <a:prstGeom prst="roundRect">
            <a:avLst>
              <a:gd name="adj" fmla="val 905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2"/>
          </p:nvPr>
        </p:nvSpPr>
        <p:spPr>
          <a:xfrm>
            <a:off x="6341250" y="2011200"/>
            <a:ext cx="15783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items">
  <p:cSld name="TITLE_AND_BODY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622800" y="969150"/>
            <a:ext cx="410100" cy="4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94100" y="923875"/>
            <a:ext cx="73200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622800" y="1731150"/>
            <a:ext cx="410100" cy="4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622800" y="2493150"/>
            <a:ext cx="410100" cy="4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22800" y="3255150"/>
            <a:ext cx="410100" cy="4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1194100" y="1654950"/>
            <a:ext cx="73200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3"/>
          </p:nvPr>
        </p:nvSpPr>
        <p:spPr>
          <a:xfrm>
            <a:off x="1194100" y="2493150"/>
            <a:ext cx="73200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4"/>
          </p:nvPr>
        </p:nvSpPr>
        <p:spPr>
          <a:xfrm>
            <a:off x="1194100" y="3255150"/>
            <a:ext cx="73200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9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items + explanation">
  <p:cSld name="TITLE_AND_BODY_1_1_1_1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812775" y="1010450"/>
            <a:ext cx="3599107" cy="520143"/>
          </a:xfrm>
          <a:custGeom>
            <a:avLst/>
            <a:gdLst/>
            <a:ahLst/>
            <a:cxnLst/>
            <a:rect l="l" t="t" r="r" b="b"/>
            <a:pathLst>
              <a:path w="2002285" h="275208" extrusionOk="0">
                <a:moveTo>
                  <a:pt x="62119" y="0"/>
                </a:moveTo>
                <a:lnTo>
                  <a:pt x="1940166" y="0"/>
                </a:lnTo>
                <a:cubicBezTo>
                  <a:pt x="1974473" y="0"/>
                  <a:pt x="2002285" y="27812"/>
                  <a:pt x="2002285" y="62119"/>
                </a:cubicBezTo>
                <a:lnTo>
                  <a:pt x="2002285" y="213089"/>
                </a:lnTo>
                <a:cubicBezTo>
                  <a:pt x="2002285" y="229564"/>
                  <a:pt x="1995740" y="245364"/>
                  <a:pt x="1984091" y="257014"/>
                </a:cubicBezTo>
                <a:cubicBezTo>
                  <a:pt x="1972441" y="268663"/>
                  <a:pt x="1956641" y="275208"/>
                  <a:pt x="1940166" y="275208"/>
                </a:cubicBezTo>
                <a:lnTo>
                  <a:pt x="62119" y="275208"/>
                </a:lnTo>
                <a:cubicBezTo>
                  <a:pt x="45644" y="275208"/>
                  <a:pt x="29844" y="268663"/>
                  <a:pt x="18194" y="257014"/>
                </a:cubicBezTo>
                <a:cubicBezTo>
                  <a:pt x="6545" y="245364"/>
                  <a:pt x="0" y="229564"/>
                  <a:pt x="0" y="213089"/>
                </a:cubicBezTo>
                <a:lnTo>
                  <a:pt x="0" y="62119"/>
                </a:lnTo>
                <a:cubicBezTo>
                  <a:pt x="0" y="45644"/>
                  <a:pt x="6545" y="29844"/>
                  <a:pt x="18194" y="18194"/>
                </a:cubicBezTo>
                <a:cubicBezTo>
                  <a:pt x="29844" y="6545"/>
                  <a:pt x="45644" y="0"/>
                  <a:pt x="62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619200" y="994525"/>
            <a:ext cx="565099" cy="535968"/>
          </a:xfrm>
          <a:custGeom>
            <a:avLst/>
            <a:gdLst/>
            <a:ahLst/>
            <a:cxnLst/>
            <a:rect l="l" t="t" r="r" b="b"/>
            <a:pathLst>
              <a:path w="265929" h="275208" extrusionOk="0">
                <a:moveTo>
                  <a:pt x="199446" y="0"/>
                </a:moveTo>
                <a:lnTo>
                  <a:pt x="0" y="0"/>
                </a:lnTo>
                <a:lnTo>
                  <a:pt x="0" y="275208"/>
                </a:lnTo>
                <a:lnTo>
                  <a:pt x="199446" y="275208"/>
                </a:lnTo>
                <a:lnTo>
                  <a:pt x="265929" y="137604"/>
                </a:lnTo>
                <a:lnTo>
                  <a:pt x="199446" y="0"/>
                </a:lnTo>
                <a:close/>
              </a:path>
            </a:pathLst>
          </a:custGeom>
          <a:solidFill>
            <a:srgbClr val="007398"/>
          </a:solidFill>
          <a:ln>
            <a:noFill/>
          </a:ln>
        </p:spPr>
      </p:sp>
      <p:sp>
        <p:nvSpPr>
          <p:cNvPr id="117" name="Google Shape;117;p13"/>
          <p:cNvSpPr/>
          <p:nvPr/>
        </p:nvSpPr>
        <p:spPr>
          <a:xfrm>
            <a:off x="4927575" y="1010400"/>
            <a:ext cx="3599107" cy="520143"/>
          </a:xfrm>
          <a:custGeom>
            <a:avLst/>
            <a:gdLst/>
            <a:ahLst/>
            <a:cxnLst/>
            <a:rect l="l" t="t" r="r" b="b"/>
            <a:pathLst>
              <a:path w="2002285" h="275208" extrusionOk="0">
                <a:moveTo>
                  <a:pt x="62119" y="0"/>
                </a:moveTo>
                <a:lnTo>
                  <a:pt x="1940166" y="0"/>
                </a:lnTo>
                <a:cubicBezTo>
                  <a:pt x="1974473" y="0"/>
                  <a:pt x="2002285" y="27812"/>
                  <a:pt x="2002285" y="62119"/>
                </a:cubicBezTo>
                <a:lnTo>
                  <a:pt x="2002285" y="213089"/>
                </a:lnTo>
                <a:cubicBezTo>
                  <a:pt x="2002285" y="229564"/>
                  <a:pt x="1995740" y="245364"/>
                  <a:pt x="1984091" y="257014"/>
                </a:cubicBezTo>
                <a:cubicBezTo>
                  <a:pt x="1972441" y="268663"/>
                  <a:pt x="1956641" y="275208"/>
                  <a:pt x="1940166" y="275208"/>
                </a:cubicBezTo>
                <a:lnTo>
                  <a:pt x="62119" y="275208"/>
                </a:lnTo>
                <a:cubicBezTo>
                  <a:pt x="45644" y="275208"/>
                  <a:pt x="29844" y="268663"/>
                  <a:pt x="18194" y="257014"/>
                </a:cubicBezTo>
                <a:cubicBezTo>
                  <a:pt x="6545" y="245364"/>
                  <a:pt x="0" y="229564"/>
                  <a:pt x="0" y="213089"/>
                </a:cubicBezTo>
                <a:lnTo>
                  <a:pt x="0" y="62119"/>
                </a:lnTo>
                <a:cubicBezTo>
                  <a:pt x="0" y="45644"/>
                  <a:pt x="6545" y="29844"/>
                  <a:pt x="18194" y="18194"/>
                </a:cubicBezTo>
                <a:cubicBezTo>
                  <a:pt x="29844" y="6545"/>
                  <a:pt x="45644" y="0"/>
                  <a:pt x="62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734000" y="994475"/>
            <a:ext cx="565099" cy="535968"/>
          </a:xfrm>
          <a:custGeom>
            <a:avLst/>
            <a:gdLst/>
            <a:ahLst/>
            <a:cxnLst/>
            <a:rect l="l" t="t" r="r" b="b"/>
            <a:pathLst>
              <a:path w="265929" h="275208" extrusionOk="0">
                <a:moveTo>
                  <a:pt x="199446" y="0"/>
                </a:moveTo>
                <a:lnTo>
                  <a:pt x="0" y="0"/>
                </a:lnTo>
                <a:lnTo>
                  <a:pt x="0" y="275208"/>
                </a:lnTo>
                <a:lnTo>
                  <a:pt x="199446" y="275208"/>
                </a:lnTo>
                <a:lnTo>
                  <a:pt x="265929" y="137604"/>
                </a:lnTo>
                <a:lnTo>
                  <a:pt x="199446" y="0"/>
                </a:lnTo>
                <a:close/>
              </a:path>
            </a:pathLst>
          </a:custGeom>
          <a:solidFill>
            <a:srgbClr val="007398"/>
          </a:solidFill>
          <a:ln>
            <a:noFill/>
          </a:ln>
        </p:spPr>
      </p:sp>
      <p:sp>
        <p:nvSpPr>
          <p:cNvPr id="119" name="Google Shape;119;p13"/>
          <p:cNvSpPr/>
          <p:nvPr/>
        </p:nvSpPr>
        <p:spPr>
          <a:xfrm>
            <a:off x="812775" y="2077250"/>
            <a:ext cx="3599107" cy="520143"/>
          </a:xfrm>
          <a:custGeom>
            <a:avLst/>
            <a:gdLst/>
            <a:ahLst/>
            <a:cxnLst/>
            <a:rect l="l" t="t" r="r" b="b"/>
            <a:pathLst>
              <a:path w="2002285" h="275208" extrusionOk="0">
                <a:moveTo>
                  <a:pt x="62119" y="0"/>
                </a:moveTo>
                <a:lnTo>
                  <a:pt x="1940166" y="0"/>
                </a:lnTo>
                <a:cubicBezTo>
                  <a:pt x="1974473" y="0"/>
                  <a:pt x="2002285" y="27812"/>
                  <a:pt x="2002285" y="62119"/>
                </a:cubicBezTo>
                <a:lnTo>
                  <a:pt x="2002285" y="213089"/>
                </a:lnTo>
                <a:cubicBezTo>
                  <a:pt x="2002285" y="229564"/>
                  <a:pt x="1995740" y="245364"/>
                  <a:pt x="1984091" y="257014"/>
                </a:cubicBezTo>
                <a:cubicBezTo>
                  <a:pt x="1972441" y="268663"/>
                  <a:pt x="1956641" y="275208"/>
                  <a:pt x="1940166" y="275208"/>
                </a:cubicBezTo>
                <a:lnTo>
                  <a:pt x="62119" y="275208"/>
                </a:lnTo>
                <a:cubicBezTo>
                  <a:pt x="45644" y="275208"/>
                  <a:pt x="29844" y="268663"/>
                  <a:pt x="18194" y="257014"/>
                </a:cubicBezTo>
                <a:cubicBezTo>
                  <a:pt x="6545" y="245364"/>
                  <a:pt x="0" y="229564"/>
                  <a:pt x="0" y="213089"/>
                </a:cubicBezTo>
                <a:lnTo>
                  <a:pt x="0" y="62119"/>
                </a:lnTo>
                <a:cubicBezTo>
                  <a:pt x="0" y="45644"/>
                  <a:pt x="6545" y="29844"/>
                  <a:pt x="18194" y="18194"/>
                </a:cubicBezTo>
                <a:cubicBezTo>
                  <a:pt x="29844" y="6545"/>
                  <a:pt x="45644" y="0"/>
                  <a:pt x="62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619200" y="2061325"/>
            <a:ext cx="565099" cy="535968"/>
          </a:xfrm>
          <a:custGeom>
            <a:avLst/>
            <a:gdLst/>
            <a:ahLst/>
            <a:cxnLst/>
            <a:rect l="l" t="t" r="r" b="b"/>
            <a:pathLst>
              <a:path w="265929" h="275208" extrusionOk="0">
                <a:moveTo>
                  <a:pt x="199446" y="0"/>
                </a:moveTo>
                <a:lnTo>
                  <a:pt x="0" y="0"/>
                </a:lnTo>
                <a:lnTo>
                  <a:pt x="0" y="275208"/>
                </a:lnTo>
                <a:lnTo>
                  <a:pt x="199446" y="275208"/>
                </a:lnTo>
                <a:lnTo>
                  <a:pt x="265929" y="137604"/>
                </a:lnTo>
                <a:lnTo>
                  <a:pt x="199446" y="0"/>
                </a:lnTo>
                <a:close/>
              </a:path>
            </a:pathLst>
          </a:custGeom>
          <a:solidFill>
            <a:srgbClr val="007398"/>
          </a:solidFill>
          <a:ln>
            <a:noFill/>
          </a:ln>
        </p:spPr>
      </p:sp>
      <p:sp>
        <p:nvSpPr>
          <p:cNvPr id="121" name="Google Shape;121;p13"/>
          <p:cNvSpPr/>
          <p:nvPr/>
        </p:nvSpPr>
        <p:spPr>
          <a:xfrm>
            <a:off x="4927575" y="2077200"/>
            <a:ext cx="3599107" cy="520143"/>
          </a:xfrm>
          <a:custGeom>
            <a:avLst/>
            <a:gdLst/>
            <a:ahLst/>
            <a:cxnLst/>
            <a:rect l="l" t="t" r="r" b="b"/>
            <a:pathLst>
              <a:path w="2002285" h="275208" extrusionOk="0">
                <a:moveTo>
                  <a:pt x="62119" y="0"/>
                </a:moveTo>
                <a:lnTo>
                  <a:pt x="1940166" y="0"/>
                </a:lnTo>
                <a:cubicBezTo>
                  <a:pt x="1974473" y="0"/>
                  <a:pt x="2002285" y="27812"/>
                  <a:pt x="2002285" y="62119"/>
                </a:cubicBezTo>
                <a:lnTo>
                  <a:pt x="2002285" y="213089"/>
                </a:lnTo>
                <a:cubicBezTo>
                  <a:pt x="2002285" y="229564"/>
                  <a:pt x="1995740" y="245364"/>
                  <a:pt x="1984091" y="257014"/>
                </a:cubicBezTo>
                <a:cubicBezTo>
                  <a:pt x="1972441" y="268663"/>
                  <a:pt x="1956641" y="275208"/>
                  <a:pt x="1940166" y="275208"/>
                </a:cubicBezTo>
                <a:lnTo>
                  <a:pt x="62119" y="275208"/>
                </a:lnTo>
                <a:cubicBezTo>
                  <a:pt x="45644" y="275208"/>
                  <a:pt x="29844" y="268663"/>
                  <a:pt x="18194" y="257014"/>
                </a:cubicBezTo>
                <a:cubicBezTo>
                  <a:pt x="6545" y="245364"/>
                  <a:pt x="0" y="229564"/>
                  <a:pt x="0" y="213089"/>
                </a:cubicBezTo>
                <a:lnTo>
                  <a:pt x="0" y="62119"/>
                </a:lnTo>
                <a:cubicBezTo>
                  <a:pt x="0" y="45644"/>
                  <a:pt x="6545" y="29844"/>
                  <a:pt x="18194" y="18194"/>
                </a:cubicBezTo>
                <a:cubicBezTo>
                  <a:pt x="29844" y="6545"/>
                  <a:pt x="45644" y="0"/>
                  <a:pt x="62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4734000" y="2061275"/>
            <a:ext cx="565099" cy="535968"/>
          </a:xfrm>
          <a:custGeom>
            <a:avLst/>
            <a:gdLst/>
            <a:ahLst/>
            <a:cxnLst/>
            <a:rect l="l" t="t" r="r" b="b"/>
            <a:pathLst>
              <a:path w="265929" h="275208" extrusionOk="0">
                <a:moveTo>
                  <a:pt x="199446" y="0"/>
                </a:moveTo>
                <a:lnTo>
                  <a:pt x="0" y="0"/>
                </a:lnTo>
                <a:lnTo>
                  <a:pt x="0" y="275208"/>
                </a:lnTo>
                <a:lnTo>
                  <a:pt x="199446" y="275208"/>
                </a:lnTo>
                <a:lnTo>
                  <a:pt x="265929" y="137604"/>
                </a:lnTo>
                <a:lnTo>
                  <a:pt x="199446" y="0"/>
                </a:lnTo>
                <a:close/>
              </a:path>
            </a:pathLst>
          </a:custGeom>
          <a:solidFill>
            <a:srgbClr val="007398"/>
          </a:solidFill>
          <a:ln>
            <a:noFill/>
          </a:ln>
        </p:spPr>
      </p:sp>
      <p:sp>
        <p:nvSpPr>
          <p:cNvPr id="123" name="Google Shape;123;p13"/>
          <p:cNvSpPr/>
          <p:nvPr/>
        </p:nvSpPr>
        <p:spPr>
          <a:xfrm>
            <a:off x="812775" y="3144050"/>
            <a:ext cx="3599107" cy="520143"/>
          </a:xfrm>
          <a:custGeom>
            <a:avLst/>
            <a:gdLst/>
            <a:ahLst/>
            <a:cxnLst/>
            <a:rect l="l" t="t" r="r" b="b"/>
            <a:pathLst>
              <a:path w="2002285" h="275208" extrusionOk="0">
                <a:moveTo>
                  <a:pt x="62119" y="0"/>
                </a:moveTo>
                <a:lnTo>
                  <a:pt x="1940166" y="0"/>
                </a:lnTo>
                <a:cubicBezTo>
                  <a:pt x="1974473" y="0"/>
                  <a:pt x="2002285" y="27812"/>
                  <a:pt x="2002285" y="62119"/>
                </a:cubicBezTo>
                <a:lnTo>
                  <a:pt x="2002285" y="213089"/>
                </a:lnTo>
                <a:cubicBezTo>
                  <a:pt x="2002285" y="229564"/>
                  <a:pt x="1995740" y="245364"/>
                  <a:pt x="1984091" y="257014"/>
                </a:cubicBezTo>
                <a:cubicBezTo>
                  <a:pt x="1972441" y="268663"/>
                  <a:pt x="1956641" y="275208"/>
                  <a:pt x="1940166" y="275208"/>
                </a:cubicBezTo>
                <a:lnTo>
                  <a:pt x="62119" y="275208"/>
                </a:lnTo>
                <a:cubicBezTo>
                  <a:pt x="45644" y="275208"/>
                  <a:pt x="29844" y="268663"/>
                  <a:pt x="18194" y="257014"/>
                </a:cubicBezTo>
                <a:cubicBezTo>
                  <a:pt x="6545" y="245364"/>
                  <a:pt x="0" y="229564"/>
                  <a:pt x="0" y="213089"/>
                </a:cubicBezTo>
                <a:lnTo>
                  <a:pt x="0" y="62119"/>
                </a:lnTo>
                <a:cubicBezTo>
                  <a:pt x="0" y="45644"/>
                  <a:pt x="6545" y="29844"/>
                  <a:pt x="18194" y="18194"/>
                </a:cubicBezTo>
                <a:cubicBezTo>
                  <a:pt x="29844" y="6545"/>
                  <a:pt x="45644" y="0"/>
                  <a:pt x="62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619200" y="3128125"/>
            <a:ext cx="565099" cy="535968"/>
          </a:xfrm>
          <a:custGeom>
            <a:avLst/>
            <a:gdLst/>
            <a:ahLst/>
            <a:cxnLst/>
            <a:rect l="l" t="t" r="r" b="b"/>
            <a:pathLst>
              <a:path w="265929" h="275208" extrusionOk="0">
                <a:moveTo>
                  <a:pt x="199446" y="0"/>
                </a:moveTo>
                <a:lnTo>
                  <a:pt x="0" y="0"/>
                </a:lnTo>
                <a:lnTo>
                  <a:pt x="0" y="275208"/>
                </a:lnTo>
                <a:lnTo>
                  <a:pt x="199446" y="275208"/>
                </a:lnTo>
                <a:lnTo>
                  <a:pt x="265929" y="137604"/>
                </a:lnTo>
                <a:lnTo>
                  <a:pt x="199446" y="0"/>
                </a:lnTo>
                <a:close/>
              </a:path>
            </a:pathLst>
          </a:custGeom>
          <a:solidFill>
            <a:srgbClr val="007398"/>
          </a:solidFill>
          <a:ln>
            <a:noFill/>
          </a:ln>
        </p:spPr>
      </p:sp>
      <p:sp>
        <p:nvSpPr>
          <p:cNvPr id="125" name="Google Shape;125;p13"/>
          <p:cNvSpPr/>
          <p:nvPr/>
        </p:nvSpPr>
        <p:spPr>
          <a:xfrm>
            <a:off x="4927575" y="3144000"/>
            <a:ext cx="3599107" cy="520143"/>
          </a:xfrm>
          <a:custGeom>
            <a:avLst/>
            <a:gdLst/>
            <a:ahLst/>
            <a:cxnLst/>
            <a:rect l="l" t="t" r="r" b="b"/>
            <a:pathLst>
              <a:path w="2002285" h="275208" extrusionOk="0">
                <a:moveTo>
                  <a:pt x="62119" y="0"/>
                </a:moveTo>
                <a:lnTo>
                  <a:pt x="1940166" y="0"/>
                </a:lnTo>
                <a:cubicBezTo>
                  <a:pt x="1974473" y="0"/>
                  <a:pt x="2002285" y="27812"/>
                  <a:pt x="2002285" y="62119"/>
                </a:cubicBezTo>
                <a:lnTo>
                  <a:pt x="2002285" y="213089"/>
                </a:lnTo>
                <a:cubicBezTo>
                  <a:pt x="2002285" y="229564"/>
                  <a:pt x="1995740" y="245364"/>
                  <a:pt x="1984091" y="257014"/>
                </a:cubicBezTo>
                <a:cubicBezTo>
                  <a:pt x="1972441" y="268663"/>
                  <a:pt x="1956641" y="275208"/>
                  <a:pt x="1940166" y="275208"/>
                </a:cubicBezTo>
                <a:lnTo>
                  <a:pt x="62119" y="275208"/>
                </a:lnTo>
                <a:cubicBezTo>
                  <a:pt x="45644" y="275208"/>
                  <a:pt x="29844" y="268663"/>
                  <a:pt x="18194" y="257014"/>
                </a:cubicBezTo>
                <a:cubicBezTo>
                  <a:pt x="6545" y="245364"/>
                  <a:pt x="0" y="229564"/>
                  <a:pt x="0" y="213089"/>
                </a:cubicBezTo>
                <a:lnTo>
                  <a:pt x="0" y="62119"/>
                </a:lnTo>
                <a:cubicBezTo>
                  <a:pt x="0" y="45644"/>
                  <a:pt x="6545" y="29844"/>
                  <a:pt x="18194" y="18194"/>
                </a:cubicBezTo>
                <a:cubicBezTo>
                  <a:pt x="29844" y="6545"/>
                  <a:pt x="45644" y="0"/>
                  <a:pt x="62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734000" y="3128075"/>
            <a:ext cx="565099" cy="535968"/>
          </a:xfrm>
          <a:custGeom>
            <a:avLst/>
            <a:gdLst/>
            <a:ahLst/>
            <a:cxnLst/>
            <a:rect l="l" t="t" r="r" b="b"/>
            <a:pathLst>
              <a:path w="265929" h="275208" extrusionOk="0">
                <a:moveTo>
                  <a:pt x="199446" y="0"/>
                </a:moveTo>
                <a:lnTo>
                  <a:pt x="0" y="0"/>
                </a:lnTo>
                <a:lnTo>
                  <a:pt x="0" y="275208"/>
                </a:lnTo>
                <a:lnTo>
                  <a:pt x="199446" y="275208"/>
                </a:lnTo>
                <a:lnTo>
                  <a:pt x="265929" y="137604"/>
                </a:lnTo>
                <a:lnTo>
                  <a:pt x="199446" y="0"/>
                </a:lnTo>
                <a:close/>
              </a:path>
            </a:pathLst>
          </a:custGeom>
          <a:solidFill>
            <a:srgbClr val="007398"/>
          </a:solidFill>
          <a:ln>
            <a:noFill/>
          </a:ln>
        </p:spPr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624725" y="1009950"/>
            <a:ext cx="455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2"/>
          </p:nvPr>
        </p:nvSpPr>
        <p:spPr>
          <a:xfrm>
            <a:off x="624725" y="2076750"/>
            <a:ext cx="455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3"/>
          </p:nvPr>
        </p:nvSpPr>
        <p:spPr>
          <a:xfrm>
            <a:off x="624725" y="3143550"/>
            <a:ext cx="455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4"/>
          </p:nvPr>
        </p:nvSpPr>
        <p:spPr>
          <a:xfrm>
            <a:off x="4739525" y="3143550"/>
            <a:ext cx="455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5"/>
          </p:nvPr>
        </p:nvSpPr>
        <p:spPr>
          <a:xfrm>
            <a:off x="4739525" y="2076750"/>
            <a:ext cx="455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6"/>
          </p:nvPr>
        </p:nvSpPr>
        <p:spPr>
          <a:xfrm>
            <a:off x="4739525" y="1009950"/>
            <a:ext cx="455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7"/>
          </p:nvPr>
        </p:nvSpPr>
        <p:spPr>
          <a:xfrm>
            <a:off x="1228600" y="1009950"/>
            <a:ext cx="3113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8"/>
          </p:nvPr>
        </p:nvSpPr>
        <p:spPr>
          <a:xfrm>
            <a:off x="1228600" y="2076750"/>
            <a:ext cx="3113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9"/>
          </p:nvPr>
        </p:nvSpPr>
        <p:spPr>
          <a:xfrm>
            <a:off x="1228600" y="3143550"/>
            <a:ext cx="3113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3"/>
          </p:nvPr>
        </p:nvSpPr>
        <p:spPr>
          <a:xfrm>
            <a:off x="5343400" y="1009950"/>
            <a:ext cx="3113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4"/>
          </p:nvPr>
        </p:nvSpPr>
        <p:spPr>
          <a:xfrm>
            <a:off x="5343400" y="2076750"/>
            <a:ext cx="3113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5"/>
          </p:nvPr>
        </p:nvSpPr>
        <p:spPr>
          <a:xfrm>
            <a:off x="5343400" y="3143550"/>
            <a:ext cx="3113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content 3 columns">
  <p:cSld name="TITLE_AND_BODY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1080050" y="1560550"/>
            <a:ext cx="1867200" cy="1982400"/>
          </a:xfrm>
          <a:prstGeom prst="roundRect">
            <a:avLst>
              <a:gd name="adj" fmla="val 8929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3628063" y="1560550"/>
            <a:ext cx="1867200" cy="1982400"/>
          </a:xfrm>
          <a:prstGeom prst="roundRect">
            <a:avLst>
              <a:gd name="adj" fmla="val 8929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6196800" y="1560550"/>
            <a:ext cx="1867200" cy="1982400"/>
          </a:xfrm>
          <a:prstGeom prst="roundRect">
            <a:avLst>
              <a:gd name="adj" fmla="val 8929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630000" y="540000"/>
            <a:ext cx="797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080050" y="3863275"/>
            <a:ext cx="1867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2"/>
          </p:nvPr>
        </p:nvSpPr>
        <p:spPr>
          <a:xfrm>
            <a:off x="1220000" y="2917100"/>
            <a:ext cx="1587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3"/>
          </p:nvPr>
        </p:nvSpPr>
        <p:spPr>
          <a:xfrm>
            <a:off x="3768013" y="2962150"/>
            <a:ext cx="1587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4"/>
          </p:nvPr>
        </p:nvSpPr>
        <p:spPr>
          <a:xfrm>
            <a:off x="6336750" y="2962150"/>
            <a:ext cx="1587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>
            <a:off x="1268600" y="3740675"/>
            <a:ext cx="149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3816613" y="3725350"/>
            <a:ext cx="149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6385350" y="3725350"/>
            <a:ext cx="149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4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5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6"/>
          </p:nvPr>
        </p:nvSpPr>
        <p:spPr>
          <a:xfrm>
            <a:off x="3628063" y="3863275"/>
            <a:ext cx="1867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7"/>
          </p:nvPr>
        </p:nvSpPr>
        <p:spPr>
          <a:xfrm>
            <a:off x="6196800" y="3863275"/>
            <a:ext cx="1867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content two columns">
  <p:cSld name="TITLE_AND_BODY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4734000" y="1159700"/>
            <a:ext cx="3330000" cy="3061800"/>
          </a:xfrm>
          <a:prstGeom prst="roundRect">
            <a:avLst>
              <a:gd name="adj" fmla="val 5536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080000" y="1159700"/>
            <a:ext cx="3330000" cy="3061800"/>
          </a:xfrm>
          <a:prstGeom prst="roundRect">
            <a:avLst>
              <a:gd name="adj" fmla="val 5536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1951350" y="922000"/>
            <a:ext cx="15873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5605350" y="921988"/>
            <a:ext cx="1587300" cy="3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content horizontally">
  <p:cSld name="TITLE_AND_BODY_1_1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3199825" y="2777725"/>
            <a:ext cx="4864200" cy="1163700"/>
          </a:xfrm>
          <a:prstGeom prst="roundRect">
            <a:avLst>
              <a:gd name="adj" fmla="val 8929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199825" y="1358000"/>
            <a:ext cx="4864200" cy="1163700"/>
          </a:xfrm>
          <a:prstGeom prst="roundRect">
            <a:avLst>
              <a:gd name="adj" fmla="val 8929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080000" y="1331850"/>
            <a:ext cx="1867200" cy="1163700"/>
          </a:xfrm>
          <a:prstGeom prst="roundRect">
            <a:avLst>
              <a:gd name="adj" fmla="val 8929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1080000" y="783675"/>
            <a:ext cx="698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1253700" y="1533463"/>
            <a:ext cx="15198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3"/>
          </p:nvPr>
        </p:nvSpPr>
        <p:spPr>
          <a:xfrm>
            <a:off x="3352975" y="1492275"/>
            <a:ext cx="45579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4"/>
          </p:nvPr>
        </p:nvSpPr>
        <p:spPr>
          <a:xfrm>
            <a:off x="1080000" y="4311725"/>
            <a:ext cx="6984000" cy="2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2">
            <a:alphaModFix/>
          </a:blip>
          <a:srcRect l="65842" t="17170" b="72402"/>
          <a:stretch/>
        </p:blipFill>
        <p:spPr>
          <a:xfrm rot="-5400000">
            <a:off x="959675" y="4736100"/>
            <a:ext cx="1195375" cy="4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1080000" y="2764650"/>
            <a:ext cx="1867200" cy="1163700"/>
          </a:xfrm>
          <a:prstGeom prst="roundRect">
            <a:avLst>
              <a:gd name="adj" fmla="val 8929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5"/>
          </p:nvPr>
        </p:nvSpPr>
        <p:spPr>
          <a:xfrm>
            <a:off x="1253700" y="2966263"/>
            <a:ext cx="15198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6"/>
          </p:nvPr>
        </p:nvSpPr>
        <p:spPr>
          <a:xfrm>
            <a:off x="3352975" y="2938150"/>
            <a:ext cx="45579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+ graphic + answer">
  <p:cSld name="TITLE_AND_BODY_1_1_1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/>
          <p:nvPr/>
        </p:nvSpPr>
        <p:spPr>
          <a:xfrm>
            <a:off x="4572000" y="540000"/>
            <a:ext cx="3942000" cy="3887400"/>
          </a:xfrm>
          <a:prstGeom prst="roundRect">
            <a:avLst>
              <a:gd name="adj" fmla="val 5113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2"/>
          </p:nvPr>
        </p:nvSpPr>
        <p:spPr>
          <a:xfrm>
            <a:off x="630000" y="990000"/>
            <a:ext cx="37800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4654150" y="3238125"/>
            <a:ext cx="37800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review">
  <p:cSld name="TITLE_AND_BODY_1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"/>
          </p:nvPr>
        </p:nvSpPr>
        <p:spPr>
          <a:xfrm>
            <a:off x="780900" y="1009950"/>
            <a:ext cx="23949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760075" y="1457675"/>
            <a:ext cx="24156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926675" y="1374375"/>
            <a:ext cx="1624200" cy="0"/>
          </a:xfrm>
          <a:prstGeom prst="straightConnector1">
            <a:avLst/>
          </a:prstGeom>
          <a:noFill/>
          <a:ln w="28575" cap="flat" cmpd="sng">
            <a:solidFill>
              <a:srgbClr val="C4E8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8"/>
          <p:cNvSpPr txBox="1">
            <a:spLocks noGrp="1"/>
          </p:cNvSpPr>
          <p:nvPr>
            <p:ph type="subTitle" idx="3"/>
          </p:nvPr>
        </p:nvSpPr>
        <p:spPr>
          <a:xfrm>
            <a:off x="3546963" y="1000075"/>
            <a:ext cx="23949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4"/>
          </p:nvPr>
        </p:nvSpPr>
        <p:spPr>
          <a:xfrm>
            <a:off x="3526138" y="1447800"/>
            <a:ext cx="24156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0" name="Google Shape;190;p18"/>
          <p:cNvCxnSpPr/>
          <p:nvPr/>
        </p:nvCxnSpPr>
        <p:spPr>
          <a:xfrm>
            <a:off x="3692738" y="1364500"/>
            <a:ext cx="1624200" cy="0"/>
          </a:xfrm>
          <a:prstGeom prst="straightConnector1">
            <a:avLst/>
          </a:prstGeom>
          <a:noFill/>
          <a:ln w="28575" cap="flat" cmpd="sng">
            <a:solidFill>
              <a:srgbClr val="C4E8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8"/>
          <p:cNvSpPr txBox="1">
            <a:spLocks noGrp="1"/>
          </p:cNvSpPr>
          <p:nvPr>
            <p:ph type="subTitle" idx="5"/>
          </p:nvPr>
        </p:nvSpPr>
        <p:spPr>
          <a:xfrm>
            <a:off x="6572288" y="1005213"/>
            <a:ext cx="23949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6"/>
          </p:nvPr>
        </p:nvSpPr>
        <p:spPr>
          <a:xfrm>
            <a:off x="6551463" y="1452938"/>
            <a:ext cx="24156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718063" y="1369638"/>
            <a:ext cx="1624200" cy="0"/>
          </a:xfrm>
          <a:prstGeom prst="straightConnector1">
            <a:avLst/>
          </a:prstGeom>
          <a:noFill/>
          <a:ln w="28575" cap="flat" cmpd="sng">
            <a:solidFill>
              <a:srgbClr val="C4E8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7"/>
          </p:nvPr>
        </p:nvSpPr>
        <p:spPr>
          <a:xfrm>
            <a:off x="780900" y="2838750"/>
            <a:ext cx="23949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8"/>
          </p:nvPr>
        </p:nvSpPr>
        <p:spPr>
          <a:xfrm>
            <a:off x="760075" y="3286475"/>
            <a:ext cx="24156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6" name="Google Shape;196;p18"/>
          <p:cNvCxnSpPr/>
          <p:nvPr/>
        </p:nvCxnSpPr>
        <p:spPr>
          <a:xfrm>
            <a:off x="926675" y="3203175"/>
            <a:ext cx="1624200" cy="0"/>
          </a:xfrm>
          <a:prstGeom prst="straightConnector1">
            <a:avLst/>
          </a:prstGeom>
          <a:noFill/>
          <a:ln w="28575" cap="flat" cmpd="sng">
            <a:solidFill>
              <a:srgbClr val="C4E8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18"/>
          <p:cNvSpPr txBox="1">
            <a:spLocks noGrp="1"/>
          </p:cNvSpPr>
          <p:nvPr>
            <p:ph type="subTitle" idx="9"/>
          </p:nvPr>
        </p:nvSpPr>
        <p:spPr>
          <a:xfrm>
            <a:off x="3546963" y="2828875"/>
            <a:ext cx="23949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3"/>
          </p:nvPr>
        </p:nvSpPr>
        <p:spPr>
          <a:xfrm>
            <a:off x="3526138" y="3276600"/>
            <a:ext cx="24156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9" name="Google Shape;199;p18"/>
          <p:cNvCxnSpPr/>
          <p:nvPr/>
        </p:nvCxnSpPr>
        <p:spPr>
          <a:xfrm>
            <a:off x="3692738" y="3193300"/>
            <a:ext cx="1624200" cy="0"/>
          </a:xfrm>
          <a:prstGeom prst="straightConnector1">
            <a:avLst/>
          </a:prstGeom>
          <a:noFill/>
          <a:ln w="28575" cap="flat" cmpd="sng">
            <a:solidFill>
              <a:srgbClr val="C4E8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8"/>
          <p:cNvSpPr txBox="1">
            <a:spLocks noGrp="1"/>
          </p:cNvSpPr>
          <p:nvPr>
            <p:ph type="subTitle" idx="14"/>
          </p:nvPr>
        </p:nvSpPr>
        <p:spPr>
          <a:xfrm>
            <a:off x="6572288" y="2834013"/>
            <a:ext cx="23949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5"/>
          </p:nvPr>
        </p:nvSpPr>
        <p:spPr>
          <a:xfrm>
            <a:off x="6551463" y="3281738"/>
            <a:ext cx="24156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2" name="Google Shape;202;p18"/>
          <p:cNvCxnSpPr/>
          <p:nvPr/>
        </p:nvCxnSpPr>
        <p:spPr>
          <a:xfrm>
            <a:off x="6718063" y="3198438"/>
            <a:ext cx="1624200" cy="0"/>
          </a:xfrm>
          <a:prstGeom prst="straightConnector1">
            <a:avLst/>
          </a:prstGeom>
          <a:noFill/>
          <a:ln w="28575" cap="flat" cmpd="sng">
            <a:solidFill>
              <a:srgbClr val="C4E8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with description + Right side concepts">
  <p:cSld name="TITLE_AND_BODY_1_1_1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>
            <a:spLocks noGrp="1"/>
          </p:cNvSpPr>
          <p:nvPr>
            <p:ph type="pic" idx="2"/>
          </p:nvPr>
        </p:nvSpPr>
        <p:spPr>
          <a:xfrm>
            <a:off x="1103675" y="1318550"/>
            <a:ext cx="3306300" cy="275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614300" y="583075"/>
            <a:ext cx="7899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1270250" y="4175200"/>
            <a:ext cx="29778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4"/>
          </p:nvPr>
        </p:nvSpPr>
        <p:spPr>
          <a:xfrm>
            <a:off x="4768675" y="1353550"/>
            <a:ext cx="33063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 left">
  <p:cSld name="TITLE_AND_TWO_COLUMNS_1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629969" y="540000"/>
            <a:ext cx="788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630000" y="1152475"/>
            <a:ext cx="78840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2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slid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30000" y="1699200"/>
            <a:ext cx="788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30000" y="2805450"/>
            <a:ext cx="7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341400" y="539999"/>
            <a:ext cx="2461200" cy="400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>
            <a:off x="3638400" y="543300"/>
            <a:ext cx="1867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TITLE_AND_TWO_COLUMNS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629969" y="540000"/>
            <a:ext cx="788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629975" y="1152475"/>
            <a:ext cx="37800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2"/>
          </p:nvPr>
        </p:nvSpPr>
        <p:spPr>
          <a:xfrm>
            <a:off x="4734000" y="1152475"/>
            <a:ext cx="37800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3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630000" y="540000"/>
            <a:ext cx="7884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6" name="Google Shape;226;p22"/>
          <p:cNvSpPr>
            <a:spLocks noGrp="1"/>
          </p:cNvSpPr>
          <p:nvPr>
            <p:ph type="pic" idx="2"/>
          </p:nvPr>
        </p:nvSpPr>
        <p:spPr>
          <a:xfrm>
            <a:off x="780900" y="1717975"/>
            <a:ext cx="7607100" cy="270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+ column lef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630000" y="540000"/>
            <a:ext cx="37800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630000" y="1314950"/>
            <a:ext cx="3780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630000" y="526350"/>
            <a:ext cx="788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630000" y="990000"/>
            <a:ext cx="37800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1"/>
          </p:nvPr>
        </p:nvSpPr>
        <p:spPr>
          <a:xfrm>
            <a:off x="630000" y="2803075"/>
            <a:ext cx="378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2"/>
          </p:nvPr>
        </p:nvSpPr>
        <p:spPr>
          <a:xfrm>
            <a:off x="4734000" y="540000"/>
            <a:ext cx="3780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2515200" y="4411225"/>
            <a:ext cx="59988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 hasCustomPrompt="1"/>
          </p:nvPr>
        </p:nvSpPr>
        <p:spPr>
          <a:xfrm>
            <a:off x="630000" y="540000"/>
            <a:ext cx="7884000" cy="25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1080000" y="3152225"/>
            <a:ext cx="69840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 + descriptio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630000" y="789150"/>
            <a:ext cx="788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sz="5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630000" y="2722775"/>
            <a:ext cx="7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2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ation">
  <p:cSld name="SECTION_HEADER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2425200" y="385950"/>
            <a:ext cx="9177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13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425200" y="1412850"/>
            <a:ext cx="42936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4 points 1 column">
  <p:cSld name="SECTION_HEADER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080000" y="990000"/>
            <a:ext cx="1557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410000" y="990000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410000" y="1685375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410000" y="2380750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410000" y="3076125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5 points 1 column">
  <p:cSld name="SECTION_HEADER_1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1080000" y="990000"/>
            <a:ext cx="1557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410000" y="990000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3773325" y="990000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3773325" y="1685375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3773325" y="2380750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3773325" y="3076125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10000" y="1685375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410000" y="2380750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4410000" y="3076125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3773325" y="3771500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5"/>
          </p:nvPr>
        </p:nvSpPr>
        <p:spPr>
          <a:xfrm>
            <a:off x="4410000" y="3771500"/>
            <a:ext cx="3968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5 items">
  <p:cSld name="SECTION_HEADER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856950" y="1580550"/>
            <a:ext cx="1430100" cy="1982400"/>
          </a:xfrm>
          <a:prstGeom prst="roundRect">
            <a:avLst>
              <a:gd name="adj" fmla="val 128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5470425" y="1580550"/>
            <a:ext cx="1430100" cy="1982400"/>
          </a:xfrm>
          <a:prstGeom prst="roundRect">
            <a:avLst>
              <a:gd name="adj" fmla="val 128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083900" y="1580550"/>
            <a:ext cx="1430100" cy="1982400"/>
          </a:xfrm>
          <a:prstGeom prst="roundRect">
            <a:avLst>
              <a:gd name="adj" fmla="val 128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2243475" y="1580550"/>
            <a:ext cx="1430100" cy="1982400"/>
          </a:xfrm>
          <a:prstGeom prst="roundRect">
            <a:avLst>
              <a:gd name="adj" fmla="val 128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630000" y="1580550"/>
            <a:ext cx="1430100" cy="1982400"/>
          </a:xfrm>
          <a:prstGeom prst="roundRect">
            <a:avLst>
              <a:gd name="adj" fmla="val 128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721200" y="1680000"/>
            <a:ext cx="48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721200" y="2704950"/>
            <a:ext cx="1247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3793350" y="540000"/>
            <a:ext cx="15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3"/>
          </p:nvPr>
        </p:nvSpPr>
        <p:spPr>
          <a:xfrm>
            <a:off x="2334675" y="1680000"/>
            <a:ext cx="48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4"/>
          </p:nvPr>
        </p:nvSpPr>
        <p:spPr>
          <a:xfrm>
            <a:off x="2334675" y="2704950"/>
            <a:ext cx="1247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5"/>
          </p:nvPr>
        </p:nvSpPr>
        <p:spPr>
          <a:xfrm>
            <a:off x="3948150" y="1680000"/>
            <a:ext cx="48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6"/>
          </p:nvPr>
        </p:nvSpPr>
        <p:spPr>
          <a:xfrm>
            <a:off x="3948150" y="2704950"/>
            <a:ext cx="1247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7"/>
          </p:nvPr>
        </p:nvSpPr>
        <p:spPr>
          <a:xfrm>
            <a:off x="5561625" y="1680000"/>
            <a:ext cx="48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8"/>
          </p:nvPr>
        </p:nvSpPr>
        <p:spPr>
          <a:xfrm>
            <a:off x="5561625" y="2704950"/>
            <a:ext cx="1247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9"/>
          </p:nvPr>
        </p:nvSpPr>
        <p:spPr>
          <a:xfrm>
            <a:off x="7175100" y="1680000"/>
            <a:ext cx="48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13"/>
          </p:nvPr>
        </p:nvSpPr>
        <p:spPr>
          <a:xfrm>
            <a:off x="7175100" y="2704950"/>
            <a:ext cx="1247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concept+ Subtitle + Illustration">
  <p:cSld name="TITLE_AND_BOD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80000" y="1034638"/>
            <a:ext cx="33579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085550" y="3503375"/>
            <a:ext cx="33468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757177" y="411300"/>
            <a:ext cx="3648223" cy="45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 idx="2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concept + explanation">
  <p:cSld name="TITLE_AND_BODY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4148625" y="1407600"/>
            <a:ext cx="4365300" cy="2328300"/>
          </a:xfrm>
          <a:prstGeom prst="roundRect">
            <a:avLst>
              <a:gd name="adj" fmla="val 858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1"/>
          </p:nvPr>
        </p:nvSpPr>
        <p:spPr>
          <a:xfrm>
            <a:off x="4300225" y="1169975"/>
            <a:ext cx="2708700" cy="400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2"/>
          </p:nvPr>
        </p:nvSpPr>
        <p:spPr>
          <a:xfrm>
            <a:off x="4364550" y="1747425"/>
            <a:ext cx="3941700" cy="17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-236700" y="196725"/>
            <a:ext cx="2111100" cy="343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4E8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4265" y="783675"/>
            <a:ext cx="3799962" cy="435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5000"/>
              <a:buFont typeface="Rubik"/>
              <a:buNone/>
              <a:defRPr sz="5000">
                <a:solidFill>
                  <a:srgbClr val="004D66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600"/>
              <a:buFont typeface="Roboto"/>
              <a:buChar char="●"/>
              <a:defRPr sz="1600"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○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■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●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○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■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●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○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D66"/>
              </a:buClr>
              <a:buSzPts val="1400"/>
              <a:buFont typeface="Roboto"/>
              <a:buChar char="■"/>
              <a:defRPr>
                <a:solidFill>
                  <a:srgbClr val="004D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8640950" y="128847"/>
            <a:ext cx="356026" cy="5063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40">
          <p15:clr>
            <a:srgbClr val="EA4335"/>
          </p15:clr>
        </p15:guide>
        <p15:guide id="2" pos="397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pos="5363">
          <p15:clr>
            <a:srgbClr val="EA4335"/>
          </p15:clr>
        </p15:guide>
        <p15:guide id="6" orient="horz" pos="2898">
          <p15:clr>
            <a:srgbClr val="EA4335"/>
          </p15:clr>
        </p15:guide>
        <p15:guide id="7" pos="680">
          <p15:clr>
            <a:srgbClr val="EA4335"/>
          </p15:clr>
        </p15:guide>
        <p15:guide id="8" pos="5080">
          <p15:clr>
            <a:srgbClr val="EA4335"/>
          </p15:clr>
        </p15:guide>
        <p15:guide id="9" orient="horz" pos="726">
          <p15:clr>
            <a:srgbClr val="EA4335"/>
          </p15:clr>
        </p15:guide>
        <p15:guide id="10" pos="2778">
          <p15:clr>
            <a:srgbClr val="EA4335"/>
          </p15:clr>
        </p15:guide>
        <p15:guide id="11" pos="2982">
          <p15:clr>
            <a:srgbClr val="EA4335"/>
          </p15:clr>
        </p15:guide>
        <p15:guide id="12" orient="horz" pos="624">
          <p15:clr>
            <a:srgbClr val="EA4335"/>
          </p15:clr>
        </p15:guide>
        <p15:guide id="13" orient="horz" pos="828">
          <p15:clr>
            <a:srgbClr val="EA4335"/>
          </p15:clr>
        </p15:guide>
        <p15:guide id="14" pos="476">
          <p15:clr>
            <a:srgbClr val="EA4335"/>
          </p15:clr>
        </p15:guide>
        <p15:guide id="15" pos="5284">
          <p15:clr>
            <a:srgbClr val="EA4335"/>
          </p15:clr>
        </p15:guide>
        <p15:guide id="16" orient="horz" pos="27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ctrTitle"/>
          </p:nvPr>
        </p:nvSpPr>
        <p:spPr>
          <a:xfrm>
            <a:off x="630000" y="1709775"/>
            <a:ext cx="7974000" cy="16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Tracking Plan </a:t>
            </a:r>
            <a:r>
              <a:rPr lang="en-GB" dirty="0" smtClean="0"/>
              <a:t>for:</a:t>
            </a:r>
            <a:r>
              <a:rPr lang="en-GB" dirty="0"/>
              <a:t/>
            </a:r>
            <a:br>
              <a:rPr lang="en-GB" dirty="0"/>
            </a:br>
            <a:r>
              <a:rPr lang="en-GB" sz="2400" dirty="0" smtClean="0">
                <a:solidFill>
                  <a:srgbClr val="9E9E9E"/>
                </a:solidFill>
              </a:rPr>
              <a:t>Skincare Product</a:t>
            </a:r>
            <a:endParaRPr sz="2400" dirty="0">
              <a:solidFill>
                <a:srgbClr val="9E9E9E"/>
              </a:solidFill>
            </a:endParaRPr>
          </a:p>
        </p:txBody>
      </p:sp>
      <p:sp>
        <p:nvSpPr>
          <p:cNvPr id="256" name="Google Shape;256;p29"/>
          <p:cNvSpPr txBox="1">
            <a:spLocks noGrp="1"/>
          </p:cNvSpPr>
          <p:nvPr>
            <p:ph type="title" idx="2"/>
          </p:nvPr>
        </p:nvSpPr>
        <p:spPr>
          <a:xfrm>
            <a:off x="3638400" y="540000"/>
            <a:ext cx="1867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Amazon.de</a:t>
            </a:r>
            <a:endParaRPr dirty="0"/>
          </a:p>
        </p:txBody>
      </p:sp>
      <p:sp>
        <p:nvSpPr>
          <p:cNvPr id="257" name="Google Shape;257;p29"/>
          <p:cNvSpPr txBox="1">
            <a:spLocks noGrp="1"/>
          </p:cNvSpPr>
          <p:nvPr>
            <p:ph type="ctrTitle"/>
          </p:nvPr>
        </p:nvSpPr>
        <p:spPr>
          <a:xfrm>
            <a:off x="1156138" y="3794234"/>
            <a:ext cx="7083971" cy="1166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dirty="0"/>
              <a:t>Link to page:</a:t>
            </a:r>
            <a:br>
              <a:rPr lang="en-GB" sz="2000" dirty="0"/>
            </a:br>
            <a:r>
              <a:rPr lang="en-GB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https://www.amazon.de/s?k=skincare+produkte&amp;crid=369QZJ6CDGZV0&amp;sprefix=skincare%2Caps%2C132&amp;ref=nb_sb_ss_ts-doa-p_3_8</a:t>
            </a:r>
            <a:endParaRPr sz="1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subTitle" idx="1"/>
          </p:nvPr>
        </p:nvSpPr>
        <p:spPr>
          <a:xfrm>
            <a:off x="1951350" y="922000"/>
            <a:ext cx="158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/>
              <a:t>Macro Goal</a:t>
            </a:r>
            <a:endParaRPr sz="2000" dirty="0"/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2"/>
          </p:nvPr>
        </p:nvSpPr>
        <p:spPr>
          <a:xfrm>
            <a:off x="5605350" y="921988"/>
            <a:ext cx="158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/>
              <a:t>Micro Goals</a:t>
            </a:r>
            <a:endParaRPr sz="2000" dirty="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Amazon.de</a:t>
            </a:r>
            <a:r>
              <a:rPr lang="en-GB" dirty="0" smtClean="0"/>
              <a:t>  </a:t>
            </a:r>
            <a:endParaRPr dirty="0"/>
          </a:p>
        </p:txBody>
      </p:sp>
      <p:sp>
        <p:nvSpPr>
          <p:cNvPr id="265" name="Google Shape;265;p30"/>
          <p:cNvSpPr txBox="1"/>
          <p:nvPr/>
        </p:nvSpPr>
        <p:spPr>
          <a:xfrm>
            <a:off x="1351325" y="1563575"/>
            <a:ext cx="28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Purchase a Product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4766782" y="1584596"/>
            <a:ext cx="388323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Create an account or signup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Reading a Product details and reviews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Add one of the Product into the 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Add product in your wish list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ctrTitle"/>
          </p:nvPr>
        </p:nvSpPr>
        <p:spPr>
          <a:xfrm>
            <a:off x="630000" y="789150"/>
            <a:ext cx="7884000" cy="5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Tracking Plan</a:t>
            </a:r>
            <a:endParaRPr sz="3500"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2"/>
          </p:nvPr>
        </p:nvSpPr>
        <p:spPr>
          <a:xfrm>
            <a:off x="142987" y="196726"/>
            <a:ext cx="160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Amazon.de</a:t>
            </a:r>
            <a:r>
              <a:rPr lang="en-GB" dirty="0" smtClean="0"/>
              <a:t>  </a:t>
            </a:r>
            <a:endParaRPr dirty="0"/>
          </a:p>
        </p:txBody>
      </p:sp>
      <p:graphicFrame>
        <p:nvGraphicFramePr>
          <p:cNvPr id="275" name="Google Shape;275;p31"/>
          <p:cNvGraphicFramePr/>
          <p:nvPr/>
        </p:nvGraphicFramePr>
        <p:xfrm>
          <a:off x="248500" y="1704650"/>
          <a:ext cx="8650500" cy="3291725"/>
        </p:xfrm>
        <a:graphic>
          <a:graphicData uri="http://schemas.openxmlformats.org/drawingml/2006/table">
            <a:tbl>
              <a:tblPr>
                <a:noFill/>
                <a:tableStyleId>{21911E05-187E-4234-A456-2BCDE629EA04}</a:tableStyleId>
              </a:tblPr>
              <a:tblGrid>
                <a:gridCol w="2458925"/>
                <a:gridCol w="1866325"/>
                <a:gridCol w="2162625"/>
                <a:gridCol w="2162625"/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 (micro &amp; macro)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Interaction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KPIs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Metrics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Purchased</a:t>
                      </a: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Product</a:t>
                      </a:r>
                      <a:endParaRPr dirty="0">
                        <a:solidFill>
                          <a:srgbClr val="9E9E9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Confirmation </a:t>
                      </a:r>
                      <a:r>
                        <a:rPr lang="en-GB" dirty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 appears on </a:t>
                      </a: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screen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Product added in the cart or wish list</a:t>
                      </a: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payment Method</a:t>
                      </a:r>
                      <a:endParaRPr dirty="0">
                        <a:solidFill>
                          <a:srgbClr val="9E9E9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of </a:t>
                      </a: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Purchased Products</a:t>
                      </a:r>
                      <a:endParaRPr lang="en-GB" dirty="0" smtClean="0">
                        <a:solidFill>
                          <a:srgbClr val="9E9E9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conversion rate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avg Confirmation value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bestseller services</a:t>
                      </a:r>
                      <a:endParaRPr lang="en-GB" baseline="0" dirty="0" smtClean="0">
                        <a:solidFill>
                          <a:srgbClr val="9E9E9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Bounce Rate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Exit Rate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9E9E9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Time </a:t>
                      </a:r>
                      <a:r>
                        <a:rPr lang="en-GB" dirty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spent on </a:t>
                      </a: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source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depth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9E9E9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Reviews</a:t>
                      </a:r>
                      <a:endParaRPr dirty="0">
                        <a:solidFill>
                          <a:srgbClr val="9E9E9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structional presentations LMS">
  <a:themeElements>
    <a:clrScheme name="Simple Light">
      <a:dk1>
        <a:srgbClr val="004D66"/>
      </a:dk1>
      <a:lt1>
        <a:srgbClr val="FFFFFF"/>
      </a:lt1>
      <a:dk2>
        <a:srgbClr val="292929"/>
      </a:dk2>
      <a:lt2>
        <a:srgbClr val="F7F7F7"/>
      </a:lt2>
      <a:accent1>
        <a:srgbClr val="007398"/>
      </a:accent1>
      <a:accent2>
        <a:srgbClr val="F8586E"/>
      </a:accent2>
      <a:accent3>
        <a:srgbClr val="C4E8E6"/>
      </a:accent3>
      <a:accent4>
        <a:srgbClr val="EBEBEB"/>
      </a:accent4>
      <a:accent5>
        <a:srgbClr val="97999B"/>
      </a:accent5>
      <a:accent6>
        <a:srgbClr val="DB781D"/>
      </a:accent6>
      <a:hlink>
        <a:srgbClr val="F858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On-screen Show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Rubik</vt:lpstr>
      <vt:lpstr>Roboto</vt:lpstr>
      <vt:lpstr>Playfair Display</vt:lpstr>
      <vt:lpstr>Instructional presentations LMS</vt:lpstr>
      <vt:lpstr>Tracking Plan for: Skincare Product</vt:lpstr>
      <vt:lpstr>Amazon.de  </vt:lpstr>
      <vt:lpstr>Tracking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Plan for: Skincare Product</dc:title>
  <cp:lastModifiedBy>Rushit</cp:lastModifiedBy>
  <cp:revision>5</cp:revision>
  <dcterms:modified xsi:type="dcterms:W3CDTF">2023-04-19T15:43:41Z</dcterms:modified>
</cp:coreProperties>
</file>