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85226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85226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a295b442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a295b44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a295b4426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a295b4426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295b44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a295b44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a295b44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a295b44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295b44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295b44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a295b442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a295b442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a295b442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a295b442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a295b44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a295b44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boBQqESdIQ0mgc8OpgsCanmQFvi0nxY5ayyU4nfT9eM/edit?usp=sharing" TargetMode="External"/><Relationship Id="rId4" Type="http://schemas.openxmlformats.org/officeDocument/2006/relationships/hyperlink" Target="https://support.google.com/webmasters/answer/9128678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Chillomania’s SEO </a:t>
            </a:r>
            <a:r>
              <a:rPr lang="en"/>
              <a:t>Strategy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Saran, Pedro, Anokhi &amp; Ricardo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052350" y="3145675"/>
            <a:ext cx="36381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Questions</a:t>
            </a:r>
            <a:r>
              <a:rPr lang="en" sz="10000">
                <a:solidFill>
                  <a:srgbClr val="000000"/>
                </a:solidFill>
              </a:rPr>
              <a:t>?</a:t>
            </a:r>
            <a:endParaRPr sz="10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Chillomania’s website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Short term goals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Drive organic traffic into the website.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Website should come in first page of Google listings in a month.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Long term goals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Drive more traffic, increase the </a:t>
            </a:r>
            <a:r>
              <a:rPr lang="en" sz="1500"/>
              <a:t>conversion</a:t>
            </a:r>
            <a:r>
              <a:rPr lang="en" sz="1500"/>
              <a:t> rates and increase ROI.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12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</a:t>
            </a:r>
            <a:r>
              <a:rPr lang="en"/>
              <a:t> of chillomania’s website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22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 performance: 38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Images optimizations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Page not responsive on mobile device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XML sitemap and submit to search</a:t>
            </a:r>
            <a:r>
              <a:rPr lang="en" sz="1500"/>
              <a:t> engines</a:t>
            </a:r>
            <a:endParaRPr sz="15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14" y="2171213"/>
            <a:ext cx="4159435" cy="20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 website speed and performance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XML sitemap and submit to search engines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Ensure mobile responsiveness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Check for broken links and fix them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 robot.txt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header tags correctly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AMP for mobile users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Integrate and Build a GA dashboard for the </a:t>
            </a:r>
            <a:r>
              <a:rPr lang="en" sz="1500"/>
              <a:t>monitoring</a:t>
            </a:r>
            <a:r>
              <a:rPr lang="en" sz="1500"/>
              <a:t> and tracking.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/>
              <a:t> SEO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Conduct keyword research and use them appropriately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unique, high-quality content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 meta title and description tags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internal linking to establish site architecture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Incorporate multimedia content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 content regularly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Blog optimization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Off-page</a:t>
            </a:r>
            <a:r>
              <a:rPr lang="en"/>
              <a:t> SEO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and verify Google My Business profile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Leverage social media presence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Guest post on relevant sites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Participate in online forums and communities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Submit website to relevant directories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49" y="2169349"/>
            <a:ext cx="2235700" cy="149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738" y="631725"/>
            <a:ext cx="24098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363" y="1965225"/>
            <a:ext cx="20669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900" y="3950775"/>
            <a:ext cx="1601239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300" y="3950775"/>
            <a:ext cx="192973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0800" y="4095750"/>
            <a:ext cx="24098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2900" y="2245550"/>
            <a:ext cx="2235700" cy="11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Prioritize technical SEO tasks such as optimizing website speed and ensuring mobile responsiveness and search engines indexing/ranking.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keyword research and create unique, high-quality content for effective content SEO.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strong online presence through Google My Business, social media, and guest posting.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Regularly update website content and participate in online communities to improve SEO performance.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 the bounce rate, Monitor demography and users behaviours.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complete SEO check list for Chillomania’s website: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https://docs.google.com/spreadsheets/d/1boBQqESdIQ0mgc8OpgsCanmQFvi0nxY5ayyU4nfT9eM/edit?usp=sharing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Google’s guide to optimize a website for search engines: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https://support.google.com/webmasters/answer/9128678?hl=en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