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4C2B60-6A1D-420F-A5DA-D29D92E5B073}">
  <a:tblStyle styleId="{874C2B60-6A1D-420F-A5DA-D29D92E5B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311ade6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311ade6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65150" y="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{874C2B60-6A1D-420F-A5DA-D29D92E5B073}</a:tableStyleId>
              </a:tblPr>
              <a:tblGrid>
                <a:gridCol w="1007000"/>
                <a:gridCol w="1649450"/>
                <a:gridCol w="1628025"/>
                <a:gridCol w="1628025"/>
                <a:gridCol w="1478125"/>
                <a:gridCol w="1478125"/>
              </a:tblGrid>
              <a:tr h="35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</a:rPr>
                        <a:t>JENNIFER MEYER</a:t>
                      </a:r>
                      <a:endParaRPr sz="8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Awareness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Consideration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Purchase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Retention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Advocacy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is the customer thinking or feeling?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 need a new sofa. Current one has stains from kids.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 want a sustainable product that won’t stain, and made in EU.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Nervous: Can I fulfil these criteria at an affordable price and the sofa not be ugly.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Compare different brands that fulfil her criteria.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Fear: I just discovered how expensive couches can be.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Excited: I found a designer couch that fulfils my criteria and has a flexible payment plan.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After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comparing many sofa brands, I decided to purchase the Chillomania sofa.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Flexible payment options, convenient delivery and old sofa pick up and recycling were very attractive features.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Happy with friendly and careful delivery personnel.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Happy about free assembly.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Happy that delivery service is removes and recycles old sofa fat no cost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Impressed with brand and wants to spread the word to friends and family.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is the customer doing?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Browsing for sustainable and s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tain-proof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sofas on Google, Pinterest, Youtube, Blogs, Instagram, TikTok.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Read reviews of Sofa brands: Trust Pilot, Amazon.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Read user reviews or watch videos about Chillomania.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Comparing different brands/ features and prices.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 have checked the website for security.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 have create a wishlist on Chillomania website.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Subscribe to newsletter.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Follow in Instagram/ Pinterest/ TikTok handles.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Sign up to the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website → Select one sofa from Wishlist → Place an order → Make payment → Receive confirmation and delivery date.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Write review - review link and social media tags p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rovided on confirmation email.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Posting new couch on Social media with Chillomania tags.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Sitting on their couch. Wiping stains off easily. Entertaining friends on the couch.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Showing off on social media (tagging the brand).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Gifting the vouchers.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Browsing Chillomania website to redeem his discount voucher.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are the customer’s touchpoints?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Website (reviews available here)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Google Ads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Pinterest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Youtube Ads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Tik Tok Ads/ Profile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Instagram Ads/ Profile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Website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Trust Pilot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Amazon Reviews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Blogs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Receive a purchase confirmation email with invoices, delivery details, tracking details, a contact detail for further service or warranty and link to review platform. (It can be a link to the order details). Most of these details are also available when he signs in to Chillomania site.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Review platform.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Confirmation email.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website for tracking.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Delivery personnel.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Hard copy thank you note with discount voucher with discount code for the next order within 60 days plus for five friends for the next year.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website.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Thank you note and vouchers.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Use of product.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65150" y="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{874C2B60-6A1D-420F-A5DA-D29D92E5B073}</a:tableStyleId>
              </a:tblPr>
              <a:tblGrid>
                <a:gridCol w="782150"/>
                <a:gridCol w="1756500"/>
                <a:gridCol w="1895725"/>
                <a:gridCol w="1478125"/>
                <a:gridCol w="1531650"/>
                <a:gridCol w="1424600"/>
              </a:tblGrid>
              <a:tr h="35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</a:rPr>
                        <a:t>OLAF CARL</a:t>
                      </a:r>
                      <a:endParaRPr sz="8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Awareness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Consideration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Purchase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Retention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Advocacy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is the customer thinking or feeling?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It’s spring cleaning time and the couch is old and I would love a new one.</a:t>
                      </a:r>
                      <a:r>
                        <a:rPr lang="en" sz="800"/>
                        <a:t> But it cannot be boring and I hate couches where dog fur clings to it. I can’t be extravagant with the price, but it doesn’t have to be cheap.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Has been to Chillomania website but is nervous about buying such an expensive item online but intrigued by the designs and pet-friendliness.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Feels much better once he speaks to a customer success agent.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Feels better when he sees the couch in real life.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eeling confident about the product, after sales service and brand.</a:t>
                      </a:r>
                      <a:br>
                        <a:rPr lang="en" sz="800"/>
                      </a:b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Happy with the </a:t>
                      </a:r>
                      <a:r>
                        <a:rPr lang="en" sz="800"/>
                        <a:t>quick</a:t>
                      </a:r>
                      <a:r>
                        <a:rPr lang="en" sz="800"/>
                        <a:t> delivery and assembly service.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Satisfied with the quality of the sofa.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Happy with removal of old sofa at no cost.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Feels good about delivery </a:t>
                      </a:r>
                      <a:r>
                        <a:rPr lang="en" sz="800"/>
                        <a:t>personnel</a:t>
                      </a:r>
                      <a:r>
                        <a:rPr lang="en" sz="800"/>
                        <a:t> being friendly and helpful.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Happy with purchase. Apply to gift five discount vouchers to friends and family.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is the customer doing?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not on social media.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read Der Spiegel and Sud Deutsche Zeitung on my tablet. I saw an ad for Chillomania and clicked through to the website.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 looked at a few small furniture stores in my city, but the designs were too boring.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Look at IKEA couches online which are also boring.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Want to discusses with friends about buying a sofa from Chilliomania online store and taking there suggestions.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</a:t>
                      </a:r>
                      <a:r>
                        <a:rPr lang="en" sz="800"/>
                        <a:t>ompare online and offline prices. Features and style are important.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At the boutique, there’s a couch that he loves and he buys it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. Delivery date is set.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Write a </a:t>
                      </a:r>
                      <a:r>
                        <a:rPr lang="en" sz="800"/>
                        <a:t>review on review platform.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Enjoying his sofa, finding it easy to clean after he cuddles his dog.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He is enjoying his </a:t>
                      </a:r>
                      <a:r>
                        <a:rPr lang="en" sz="800"/>
                        <a:t>friends</a:t>
                      </a:r>
                      <a:r>
                        <a:rPr lang="en" sz="800"/>
                        <a:t> compliments.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Bragging about his new sofa.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Share the photos with friends and family.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Gives out discount vouchers when </a:t>
                      </a:r>
                      <a:r>
                        <a:rPr lang="en" sz="800"/>
                        <a:t>friends</a:t>
                      </a:r>
                      <a:r>
                        <a:rPr lang="en" sz="800"/>
                        <a:t> visit.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Enjoying his couch.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Browsing Chillomania website to redeem his discount voucher.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7398"/>
                          </a:solidFill>
                        </a:rPr>
                        <a:t>What are the customer’s touchpoints?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Online ads (news outlets and magazines)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Website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Chillomania website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Speak to Chillomania customer service and is encouraged to visit their boutique.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Receive</a:t>
                      </a:r>
                      <a:r>
                        <a:rPr lang="en" sz="800"/>
                        <a:t> a purchase </a:t>
                      </a:r>
                      <a:r>
                        <a:rPr lang="en" sz="800"/>
                        <a:t>confirmation</a:t>
                      </a:r>
                      <a:r>
                        <a:rPr lang="en" sz="800"/>
                        <a:t> email with invoices, delivery details, tracking details, a contact detail for further service or </a:t>
                      </a:r>
                      <a:r>
                        <a:rPr lang="en" sz="800"/>
                        <a:t>warranty and link to review platform</a:t>
                      </a:r>
                      <a:r>
                        <a:rPr lang="en" sz="800"/>
                        <a:t>. (It can be a link to the order details). Most of these details are also available when he signs in to Chillomania site.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Review platform.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Confirmation email.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Chillomania website for tracking.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Delivery personnel.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Hard copy thank you note with discount voucher with discount code for the next order within 60 days plus for five friends for the next year. </a:t>
                      </a:r>
                      <a:endParaRPr sz="800">
                        <a:solidFill>
                          <a:srgbClr val="00739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Chillomania website.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Thank you note and vouchers.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 of product.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