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1B7F-B735-CA45-B3B0-D5527B0104E9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CB2C-A918-D44A-ADD5-A1D044A81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604882" y="2087873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0"/>
            <a:endCxn id="26" idx="4"/>
          </p:cNvCxnSpPr>
          <p:nvPr/>
        </p:nvCxnSpPr>
        <p:spPr>
          <a:xfrm>
            <a:off x="3222681" y="2087873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32000" y="1686560"/>
            <a:ext cx="728915" cy="57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032000" y="3093801"/>
            <a:ext cx="728915" cy="6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6" idx="2"/>
          </p:cNvCxnSpPr>
          <p:nvPr/>
        </p:nvCxnSpPr>
        <p:spPr>
          <a:xfrm>
            <a:off x="2032000" y="2677132"/>
            <a:ext cx="572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04882" y="609456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0"/>
            <a:endCxn id="21" idx="4"/>
          </p:cNvCxnSpPr>
          <p:nvPr/>
        </p:nvCxnSpPr>
        <p:spPr>
          <a:xfrm>
            <a:off x="3222681" y="609456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32000" y="208143"/>
            <a:ext cx="728915" cy="57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32000" y="1615384"/>
            <a:ext cx="728915" cy="6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>
            <a:off x="2032000" y="1198715"/>
            <a:ext cx="572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04882" y="4687140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8" idx="0"/>
            <a:endCxn id="28" idx="4"/>
          </p:cNvCxnSpPr>
          <p:nvPr/>
        </p:nvCxnSpPr>
        <p:spPr>
          <a:xfrm>
            <a:off x="3222681" y="4687140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32000" y="4285827"/>
            <a:ext cx="728915" cy="57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032000" y="5693068"/>
            <a:ext cx="728915" cy="6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2"/>
          </p:cNvCxnSpPr>
          <p:nvPr/>
        </p:nvCxnSpPr>
        <p:spPr>
          <a:xfrm>
            <a:off x="2032000" y="5276399"/>
            <a:ext cx="572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222681" y="3420533"/>
            <a:ext cx="0" cy="1134534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15" y="1103465"/>
            <a:ext cx="215900" cy="19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15" y="2588232"/>
            <a:ext cx="2286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215" y="5187499"/>
            <a:ext cx="3175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81" y="1084415"/>
            <a:ext cx="520700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81" y="2562832"/>
            <a:ext cx="520700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81" y="5162099"/>
            <a:ext cx="520700" cy="2286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1" idx="6"/>
          </p:cNvCxnSpPr>
          <p:nvPr/>
        </p:nvCxnSpPr>
        <p:spPr>
          <a:xfrm>
            <a:off x="3840480" y="1198715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200" y="893915"/>
            <a:ext cx="317500" cy="609600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4797214" y="1198715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730" y="1090765"/>
            <a:ext cx="203200" cy="2032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844713" y="2677132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433" y="2372332"/>
            <a:ext cx="317500" cy="60960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4801447" y="2677132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963" y="2569182"/>
            <a:ext cx="203200" cy="203200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>
            <a:off x="3848946" y="5276399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666" y="4971599"/>
            <a:ext cx="317500" cy="6096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805680" y="5276399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196" y="5168449"/>
            <a:ext cx="203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 flipV="1">
            <a:off x="1107440" y="934720"/>
            <a:ext cx="7132320" cy="1016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168400" y="2103091"/>
            <a:ext cx="6908800" cy="802669"/>
          </a:xfrm>
          <a:custGeom>
            <a:avLst/>
            <a:gdLst>
              <a:gd name="connsiteX0" fmla="*/ 0 w 6908800"/>
              <a:gd name="connsiteY0" fmla="*/ 10189 h 629949"/>
              <a:gd name="connsiteX1" fmla="*/ 172720 w 6908800"/>
              <a:gd name="connsiteY1" fmla="*/ 29 h 629949"/>
              <a:gd name="connsiteX2" fmla="*/ 1056640 w 6908800"/>
              <a:gd name="connsiteY2" fmla="*/ 20349 h 629949"/>
              <a:gd name="connsiteX3" fmla="*/ 1178560 w 6908800"/>
              <a:gd name="connsiteY3" fmla="*/ 40669 h 629949"/>
              <a:gd name="connsiteX4" fmla="*/ 1209040 w 6908800"/>
              <a:gd name="connsiteY4" fmla="*/ 60989 h 629949"/>
              <a:gd name="connsiteX5" fmla="*/ 1249680 w 6908800"/>
              <a:gd name="connsiteY5" fmla="*/ 71149 h 629949"/>
              <a:gd name="connsiteX6" fmla="*/ 1280160 w 6908800"/>
              <a:gd name="connsiteY6" fmla="*/ 91469 h 629949"/>
              <a:gd name="connsiteX7" fmla="*/ 1310640 w 6908800"/>
              <a:gd name="connsiteY7" fmla="*/ 101629 h 629949"/>
              <a:gd name="connsiteX8" fmla="*/ 1341120 w 6908800"/>
              <a:gd name="connsiteY8" fmla="*/ 142269 h 629949"/>
              <a:gd name="connsiteX9" fmla="*/ 1361440 w 6908800"/>
              <a:gd name="connsiteY9" fmla="*/ 172749 h 629949"/>
              <a:gd name="connsiteX10" fmla="*/ 1422400 w 6908800"/>
              <a:gd name="connsiteY10" fmla="*/ 213389 h 629949"/>
              <a:gd name="connsiteX11" fmla="*/ 1513840 w 6908800"/>
              <a:gd name="connsiteY11" fmla="*/ 284509 h 629949"/>
              <a:gd name="connsiteX12" fmla="*/ 1554480 w 6908800"/>
              <a:gd name="connsiteY12" fmla="*/ 294669 h 629949"/>
              <a:gd name="connsiteX13" fmla="*/ 1615440 w 6908800"/>
              <a:gd name="connsiteY13" fmla="*/ 325149 h 629949"/>
              <a:gd name="connsiteX14" fmla="*/ 1676400 w 6908800"/>
              <a:gd name="connsiteY14" fmla="*/ 365789 h 629949"/>
              <a:gd name="connsiteX15" fmla="*/ 1706880 w 6908800"/>
              <a:gd name="connsiteY15" fmla="*/ 386109 h 629949"/>
              <a:gd name="connsiteX16" fmla="*/ 1747520 w 6908800"/>
              <a:gd name="connsiteY16" fmla="*/ 416589 h 629949"/>
              <a:gd name="connsiteX17" fmla="*/ 1788160 w 6908800"/>
              <a:gd name="connsiteY17" fmla="*/ 426749 h 629949"/>
              <a:gd name="connsiteX18" fmla="*/ 1828800 w 6908800"/>
              <a:gd name="connsiteY18" fmla="*/ 447069 h 629949"/>
              <a:gd name="connsiteX19" fmla="*/ 1869440 w 6908800"/>
              <a:gd name="connsiteY19" fmla="*/ 457229 h 629949"/>
              <a:gd name="connsiteX20" fmla="*/ 1950720 w 6908800"/>
              <a:gd name="connsiteY20" fmla="*/ 497869 h 629949"/>
              <a:gd name="connsiteX21" fmla="*/ 2001520 w 6908800"/>
              <a:gd name="connsiteY21" fmla="*/ 508029 h 629949"/>
              <a:gd name="connsiteX22" fmla="*/ 2082800 w 6908800"/>
              <a:gd name="connsiteY22" fmla="*/ 528349 h 629949"/>
              <a:gd name="connsiteX23" fmla="*/ 2143760 w 6908800"/>
              <a:gd name="connsiteY23" fmla="*/ 538509 h 629949"/>
              <a:gd name="connsiteX24" fmla="*/ 2245360 w 6908800"/>
              <a:gd name="connsiteY24" fmla="*/ 528349 h 629949"/>
              <a:gd name="connsiteX25" fmla="*/ 2326640 w 6908800"/>
              <a:gd name="connsiteY25" fmla="*/ 487709 h 629949"/>
              <a:gd name="connsiteX26" fmla="*/ 2357120 w 6908800"/>
              <a:gd name="connsiteY26" fmla="*/ 477549 h 629949"/>
              <a:gd name="connsiteX27" fmla="*/ 2397760 w 6908800"/>
              <a:gd name="connsiteY27" fmla="*/ 447069 h 629949"/>
              <a:gd name="connsiteX28" fmla="*/ 2438400 w 6908800"/>
              <a:gd name="connsiteY28" fmla="*/ 436909 h 629949"/>
              <a:gd name="connsiteX29" fmla="*/ 2479040 w 6908800"/>
              <a:gd name="connsiteY29" fmla="*/ 416589 h 629949"/>
              <a:gd name="connsiteX30" fmla="*/ 2509520 w 6908800"/>
              <a:gd name="connsiteY30" fmla="*/ 406429 h 629949"/>
              <a:gd name="connsiteX31" fmla="*/ 2570480 w 6908800"/>
              <a:gd name="connsiteY31" fmla="*/ 365789 h 629949"/>
              <a:gd name="connsiteX32" fmla="*/ 2631440 w 6908800"/>
              <a:gd name="connsiteY32" fmla="*/ 335309 h 629949"/>
              <a:gd name="connsiteX33" fmla="*/ 2661920 w 6908800"/>
              <a:gd name="connsiteY33" fmla="*/ 325149 h 629949"/>
              <a:gd name="connsiteX34" fmla="*/ 2692400 w 6908800"/>
              <a:gd name="connsiteY34" fmla="*/ 304829 h 629949"/>
              <a:gd name="connsiteX35" fmla="*/ 2773680 w 6908800"/>
              <a:gd name="connsiteY35" fmla="*/ 264189 h 629949"/>
              <a:gd name="connsiteX36" fmla="*/ 2814320 w 6908800"/>
              <a:gd name="connsiteY36" fmla="*/ 233709 h 629949"/>
              <a:gd name="connsiteX37" fmla="*/ 2895600 w 6908800"/>
              <a:gd name="connsiteY37" fmla="*/ 193069 h 629949"/>
              <a:gd name="connsiteX38" fmla="*/ 2956560 w 6908800"/>
              <a:gd name="connsiteY38" fmla="*/ 152429 h 629949"/>
              <a:gd name="connsiteX39" fmla="*/ 3037840 w 6908800"/>
              <a:gd name="connsiteY39" fmla="*/ 121949 h 629949"/>
              <a:gd name="connsiteX40" fmla="*/ 3464560 w 6908800"/>
              <a:gd name="connsiteY40" fmla="*/ 132109 h 629949"/>
              <a:gd name="connsiteX41" fmla="*/ 3525520 w 6908800"/>
              <a:gd name="connsiteY41" fmla="*/ 193069 h 629949"/>
              <a:gd name="connsiteX42" fmla="*/ 3596640 w 6908800"/>
              <a:gd name="connsiteY42" fmla="*/ 254029 h 629949"/>
              <a:gd name="connsiteX43" fmla="*/ 3667760 w 6908800"/>
              <a:gd name="connsiteY43" fmla="*/ 325149 h 629949"/>
              <a:gd name="connsiteX44" fmla="*/ 3708400 w 6908800"/>
              <a:gd name="connsiteY44" fmla="*/ 345469 h 629949"/>
              <a:gd name="connsiteX45" fmla="*/ 3759200 w 6908800"/>
              <a:gd name="connsiteY45" fmla="*/ 386109 h 629949"/>
              <a:gd name="connsiteX46" fmla="*/ 3870960 w 6908800"/>
              <a:gd name="connsiteY46" fmla="*/ 457229 h 629949"/>
              <a:gd name="connsiteX47" fmla="*/ 3901440 w 6908800"/>
              <a:gd name="connsiteY47" fmla="*/ 477549 h 629949"/>
              <a:gd name="connsiteX48" fmla="*/ 3942080 w 6908800"/>
              <a:gd name="connsiteY48" fmla="*/ 497869 h 629949"/>
              <a:gd name="connsiteX49" fmla="*/ 3972560 w 6908800"/>
              <a:gd name="connsiteY49" fmla="*/ 518189 h 629949"/>
              <a:gd name="connsiteX50" fmla="*/ 4013200 w 6908800"/>
              <a:gd name="connsiteY50" fmla="*/ 548669 h 629949"/>
              <a:gd name="connsiteX51" fmla="*/ 4094480 w 6908800"/>
              <a:gd name="connsiteY51" fmla="*/ 589309 h 629949"/>
              <a:gd name="connsiteX52" fmla="*/ 4135120 w 6908800"/>
              <a:gd name="connsiteY52" fmla="*/ 599469 h 629949"/>
              <a:gd name="connsiteX53" fmla="*/ 4196080 w 6908800"/>
              <a:gd name="connsiteY53" fmla="*/ 619789 h 629949"/>
              <a:gd name="connsiteX54" fmla="*/ 4267200 w 6908800"/>
              <a:gd name="connsiteY54" fmla="*/ 629949 h 629949"/>
              <a:gd name="connsiteX55" fmla="*/ 4399280 w 6908800"/>
              <a:gd name="connsiteY55" fmla="*/ 619789 h 629949"/>
              <a:gd name="connsiteX56" fmla="*/ 4500880 w 6908800"/>
              <a:gd name="connsiteY56" fmla="*/ 579149 h 629949"/>
              <a:gd name="connsiteX57" fmla="*/ 4561840 w 6908800"/>
              <a:gd name="connsiteY57" fmla="*/ 558829 h 629949"/>
              <a:gd name="connsiteX58" fmla="*/ 4663440 w 6908800"/>
              <a:gd name="connsiteY58" fmla="*/ 518189 h 629949"/>
              <a:gd name="connsiteX59" fmla="*/ 4805680 w 6908800"/>
              <a:gd name="connsiteY59" fmla="*/ 467389 h 629949"/>
              <a:gd name="connsiteX60" fmla="*/ 4846320 w 6908800"/>
              <a:gd name="connsiteY60" fmla="*/ 447069 h 629949"/>
              <a:gd name="connsiteX61" fmla="*/ 4897120 w 6908800"/>
              <a:gd name="connsiteY61" fmla="*/ 426749 h 629949"/>
              <a:gd name="connsiteX62" fmla="*/ 4998720 w 6908800"/>
              <a:gd name="connsiteY62" fmla="*/ 375949 h 629949"/>
              <a:gd name="connsiteX63" fmla="*/ 5130800 w 6908800"/>
              <a:gd name="connsiteY63" fmla="*/ 325149 h 629949"/>
              <a:gd name="connsiteX64" fmla="*/ 5212080 w 6908800"/>
              <a:gd name="connsiteY64" fmla="*/ 294669 h 629949"/>
              <a:gd name="connsiteX65" fmla="*/ 5303520 w 6908800"/>
              <a:gd name="connsiteY65" fmla="*/ 274349 h 629949"/>
              <a:gd name="connsiteX66" fmla="*/ 5384800 w 6908800"/>
              <a:gd name="connsiteY66" fmla="*/ 243869 h 629949"/>
              <a:gd name="connsiteX67" fmla="*/ 5476240 w 6908800"/>
              <a:gd name="connsiteY67" fmla="*/ 213389 h 629949"/>
              <a:gd name="connsiteX68" fmla="*/ 5557520 w 6908800"/>
              <a:gd name="connsiteY68" fmla="*/ 193069 h 629949"/>
              <a:gd name="connsiteX69" fmla="*/ 5628640 w 6908800"/>
              <a:gd name="connsiteY69" fmla="*/ 162589 h 629949"/>
              <a:gd name="connsiteX70" fmla="*/ 5842000 w 6908800"/>
              <a:gd name="connsiteY70" fmla="*/ 101629 h 629949"/>
              <a:gd name="connsiteX71" fmla="*/ 5984240 w 6908800"/>
              <a:gd name="connsiteY71" fmla="*/ 81309 h 629949"/>
              <a:gd name="connsiteX72" fmla="*/ 6289040 w 6908800"/>
              <a:gd name="connsiteY72" fmla="*/ 60989 h 629949"/>
              <a:gd name="connsiteX73" fmla="*/ 6715760 w 6908800"/>
              <a:gd name="connsiteY73" fmla="*/ 50829 h 629949"/>
              <a:gd name="connsiteX74" fmla="*/ 6817360 w 6908800"/>
              <a:gd name="connsiteY74" fmla="*/ 60989 h 629949"/>
              <a:gd name="connsiteX75" fmla="*/ 6908800 w 6908800"/>
              <a:gd name="connsiteY75" fmla="*/ 71149 h 62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908800" h="629949">
                <a:moveTo>
                  <a:pt x="0" y="10189"/>
                </a:moveTo>
                <a:cubicBezTo>
                  <a:pt x="57573" y="6802"/>
                  <a:pt x="115050" y="-526"/>
                  <a:pt x="172720" y="29"/>
                </a:cubicBezTo>
                <a:cubicBezTo>
                  <a:pt x="467424" y="2863"/>
                  <a:pt x="1056640" y="20349"/>
                  <a:pt x="1056640" y="20349"/>
                </a:cubicBezTo>
                <a:cubicBezTo>
                  <a:pt x="1067201" y="21858"/>
                  <a:pt x="1160275" y="33812"/>
                  <a:pt x="1178560" y="40669"/>
                </a:cubicBezTo>
                <a:cubicBezTo>
                  <a:pt x="1189993" y="44956"/>
                  <a:pt x="1197817" y="56179"/>
                  <a:pt x="1209040" y="60989"/>
                </a:cubicBezTo>
                <a:cubicBezTo>
                  <a:pt x="1221875" y="66490"/>
                  <a:pt x="1236133" y="67762"/>
                  <a:pt x="1249680" y="71149"/>
                </a:cubicBezTo>
                <a:cubicBezTo>
                  <a:pt x="1259840" y="77922"/>
                  <a:pt x="1269238" y="86008"/>
                  <a:pt x="1280160" y="91469"/>
                </a:cubicBezTo>
                <a:cubicBezTo>
                  <a:pt x="1289739" y="96258"/>
                  <a:pt x="1302413" y="94773"/>
                  <a:pt x="1310640" y="101629"/>
                </a:cubicBezTo>
                <a:cubicBezTo>
                  <a:pt x="1323649" y="112469"/>
                  <a:pt x="1331278" y="128490"/>
                  <a:pt x="1341120" y="142269"/>
                </a:cubicBezTo>
                <a:cubicBezTo>
                  <a:pt x="1348217" y="152205"/>
                  <a:pt x="1352250" y="164708"/>
                  <a:pt x="1361440" y="172749"/>
                </a:cubicBezTo>
                <a:cubicBezTo>
                  <a:pt x="1379819" y="188831"/>
                  <a:pt x="1405131" y="196120"/>
                  <a:pt x="1422400" y="213389"/>
                </a:cubicBezTo>
                <a:cubicBezTo>
                  <a:pt x="1446316" y="237305"/>
                  <a:pt x="1481433" y="276407"/>
                  <a:pt x="1513840" y="284509"/>
                </a:cubicBezTo>
                <a:lnTo>
                  <a:pt x="1554480" y="294669"/>
                </a:lnTo>
                <a:cubicBezTo>
                  <a:pt x="1689792" y="384877"/>
                  <a:pt x="1489247" y="255042"/>
                  <a:pt x="1615440" y="325149"/>
                </a:cubicBezTo>
                <a:cubicBezTo>
                  <a:pt x="1636788" y="337009"/>
                  <a:pt x="1656080" y="352242"/>
                  <a:pt x="1676400" y="365789"/>
                </a:cubicBezTo>
                <a:cubicBezTo>
                  <a:pt x="1686560" y="372562"/>
                  <a:pt x="1697111" y="378783"/>
                  <a:pt x="1706880" y="386109"/>
                </a:cubicBezTo>
                <a:cubicBezTo>
                  <a:pt x="1720427" y="396269"/>
                  <a:pt x="1732374" y="409016"/>
                  <a:pt x="1747520" y="416589"/>
                </a:cubicBezTo>
                <a:cubicBezTo>
                  <a:pt x="1760009" y="422834"/>
                  <a:pt x="1775085" y="421846"/>
                  <a:pt x="1788160" y="426749"/>
                </a:cubicBezTo>
                <a:cubicBezTo>
                  <a:pt x="1802341" y="432067"/>
                  <a:pt x="1814619" y="441751"/>
                  <a:pt x="1828800" y="447069"/>
                </a:cubicBezTo>
                <a:cubicBezTo>
                  <a:pt x="1841875" y="451972"/>
                  <a:pt x="1856551" y="451858"/>
                  <a:pt x="1869440" y="457229"/>
                </a:cubicBezTo>
                <a:cubicBezTo>
                  <a:pt x="1897401" y="468879"/>
                  <a:pt x="1921017" y="491928"/>
                  <a:pt x="1950720" y="497869"/>
                </a:cubicBezTo>
                <a:cubicBezTo>
                  <a:pt x="1967653" y="501256"/>
                  <a:pt x="1984694" y="504146"/>
                  <a:pt x="2001520" y="508029"/>
                </a:cubicBezTo>
                <a:cubicBezTo>
                  <a:pt x="2028732" y="514309"/>
                  <a:pt x="2055253" y="523758"/>
                  <a:pt x="2082800" y="528349"/>
                </a:cubicBezTo>
                <a:lnTo>
                  <a:pt x="2143760" y="538509"/>
                </a:lnTo>
                <a:cubicBezTo>
                  <a:pt x="2177627" y="535122"/>
                  <a:pt x="2211985" y="535024"/>
                  <a:pt x="2245360" y="528349"/>
                </a:cubicBezTo>
                <a:cubicBezTo>
                  <a:pt x="2303955" y="516630"/>
                  <a:pt x="2283357" y="509351"/>
                  <a:pt x="2326640" y="487709"/>
                </a:cubicBezTo>
                <a:cubicBezTo>
                  <a:pt x="2336219" y="482920"/>
                  <a:pt x="2346960" y="480936"/>
                  <a:pt x="2357120" y="477549"/>
                </a:cubicBezTo>
                <a:cubicBezTo>
                  <a:pt x="2370667" y="467389"/>
                  <a:pt x="2382614" y="454642"/>
                  <a:pt x="2397760" y="447069"/>
                </a:cubicBezTo>
                <a:cubicBezTo>
                  <a:pt x="2410249" y="440824"/>
                  <a:pt x="2425325" y="441812"/>
                  <a:pt x="2438400" y="436909"/>
                </a:cubicBezTo>
                <a:cubicBezTo>
                  <a:pt x="2452581" y="431591"/>
                  <a:pt x="2465119" y="422555"/>
                  <a:pt x="2479040" y="416589"/>
                </a:cubicBezTo>
                <a:cubicBezTo>
                  <a:pt x="2488884" y="412370"/>
                  <a:pt x="2500158" y="411630"/>
                  <a:pt x="2509520" y="406429"/>
                </a:cubicBezTo>
                <a:cubicBezTo>
                  <a:pt x="2530868" y="394569"/>
                  <a:pt x="2547312" y="373512"/>
                  <a:pt x="2570480" y="365789"/>
                </a:cubicBezTo>
                <a:cubicBezTo>
                  <a:pt x="2647092" y="340252"/>
                  <a:pt x="2552658" y="374700"/>
                  <a:pt x="2631440" y="335309"/>
                </a:cubicBezTo>
                <a:cubicBezTo>
                  <a:pt x="2641019" y="330520"/>
                  <a:pt x="2652341" y="329938"/>
                  <a:pt x="2661920" y="325149"/>
                </a:cubicBezTo>
                <a:cubicBezTo>
                  <a:pt x="2672842" y="319688"/>
                  <a:pt x="2681680" y="310676"/>
                  <a:pt x="2692400" y="304829"/>
                </a:cubicBezTo>
                <a:cubicBezTo>
                  <a:pt x="2718993" y="290324"/>
                  <a:pt x="2749447" y="282364"/>
                  <a:pt x="2773680" y="264189"/>
                </a:cubicBezTo>
                <a:cubicBezTo>
                  <a:pt x="2787227" y="254029"/>
                  <a:pt x="2799693" y="242241"/>
                  <a:pt x="2814320" y="233709"/>
                </a:cubicBezTo>
                <a:cubicBezTo>
                  <a:pt x="2840485" y="218446"/>
                  <a:pt x="2870396" y="209872"/>
                  <a:pt x="2895600" y="193069"/>
                </a:cubicBezTo>
                <a:cubicBezTo>
                  <a:pt x="2915920" y="179522"/>
                  <a:pt x="2933392" y="160152"/>
                  <a:pt x="2956560" y="152429"/>
                </a:cubicBezTo>
                <a:cubicBezTo>
                  <a:pt x="3004342" y="136502"/>
                  <a:pt x="2977096" y="146246"/>
                  <a:pt x="3037840" y="121949"/>
                </a:cubicBezTo>
                <a:cubicBezTo>
                  <a:pt x="3180080" y="125336"/>
                  <a:pt x="3322815" y="119783"/>
                  <a:pt x="3464560" y="132109"/>
                </a:cubicBezTo>
                <a:cubicBezTo>
                  <a:pt x="3496046" y="134847"/>
                  <a:pt x="3509452" y="173788"/>
                  <a:pt x="3525520" y="193069"/>
                </a:cubicBezTo>
                <a:cubicBezTo>
                  <a:pt x="3580817" y="259426"/>
                  <a:pt x="3529369" y="186758"/>
                  <a:pt x="3596640" y="254029"/>
                </a:cubicBezTo>
                <a:cubicBezTo>
                  <a:pt x="3655342" y="312731"/>
                  <a:pt x="3595511" y="279993"/>
                  <a:pt x="3667760" y="325149"/>
                </a:cubicBezTo>
                <a:cubicBezTo>
                  <a:pt x="3680603" y="333176"/>
                  <a:pt x="3695798" y="337068"/>
                  <a:pt x="3708400" y="345469"/>
                </a:cubicBezTo>
                <a:cubicBezTo>
                  <a:pt x="3726443" y="357498"/>
                  <a:pt x="3741662" y="373354"/>
                  <a:pt x="3759200" y="386109"/>
                </a:cubicBezTo>
                <a:cubicBezTo>
                  <a:pt x="3856794" y="457087"/>
                  <a:pt x="3782882" y="398510"/>
                  <a:pt x="3870960" y="457229"/>
                </a:cubicBezTo>
                <a:cubicBezTo>
                  <a:pt x="3881120" y="464002"/>
                  <a:pt x="3890838" y="471491"/>
                  <a:pt x="3901440" y="477549"/>
                </a:cubicBezTo>
                <a:cubicBezTo>
                  <a:pt x="3914590" y="485063"/>
                  <a:pt x="3928930" y="490355"/>
                  <a:pt x="3942080" y="497869"/>
                </a:cubicBezTo>
                <a:cubicBezTo>
                  <a:pt x="3952682" y="503927"/>
                  <a:pt x="3962624" y="511092"/>
                  <a:pt x="3972560" y="518189"/>
                </a:cubicBezTo>
                <a:cubicBezTo>
                  <a:pt x="3986339" y="528031"/>
                  <a:pt x="3998573" y="540137"/>
                  <a:pt x="4013200" y="548669"/>
                </a:cubicBezTo>
                <a:cubicBezTo>
                  <a:pt x="4039365" y="563932"/>
                  <a:pt x="4065093" y="581962"/>
                  <a:pt x="4094480" y="589309"/>
                </a:cubicBezTo>
                <a:cubicBezTo>
                  <a:pt x="4108027" y="592696"/>
                  <a:pt x="4121745" y="595457"/>
                  <a:pt x="4135120" y="599469"/>
                </a:cubicBezTo>
                <a:cubicBezTo>
                  <a:pt x="4155636" y="605624"/>
                  <a:pt x="4174876" y="616760"/>
                  <a:pt x="4196080" y="619789"/>
                </a:cubicBezTo>
                <a:lnTo>
                  <a:pt x="4267200" y="629949"/>
                </a:lnTo>
                <a:cubicBezTo>
                  <a:pt x="4311227" y="626562"/>
                  <a:pt x="4356131" y="629169"/>
                  <a:pt x="4399280" y="619789"/>
                </a:cubicBezTo>
                <a:cubicBezTo>
                  <a:pt x="4434923" y="612041"/>
                  <a:pt x="4466276" y="590684"/>
                  <a:pt x="4500880" y="579149"/>
                </a:cubicBezTo>
                <a:cubicBezTo>
                  <a:pt x="4521200" y="572376"/>
                  <a:pt x="4541785" y="566350"/>
                  <a:pt x="4561840" y="558829"/>
                </a:cubicBezTo>
                <a:cubicBezTo>
                  <a:pt x="4595993" y="546022"/>
                  <a:pt x="4628054" y="527036"/>
                  <a:pt x="4663440" y="518189"/>
                </a:cubicBezTo>
                <a:cubicBezTo>
                  <a:pt x="4721923" y="503568"/>
                  <a:pt x="4736941" y="501758"/>
                  <a:pt x="4805680" y="467389"/>
                </a:cubicBezTo>
                <a:cubicBezTo>
                  <a:pt x="4819227" y="460616"/>
                  <a:pt x="4832480" y="453220"/>
                  <a:pt x="4846320" y="447069"/>
                </a:cubicBezTo>
                <a:cubicBezTo>
                  <a:pt x="4862986" y="439662"/>
                  <a:pt x="4880593" y="434461"/>
                  <a:pt x="4897120" y="426749"/>
                </a:cubicBezTo>
                <a:cubicBezTo>
                  <a:pt x="4931432" y="410737"/>
                  <a:pt x="4963917" y="390864"/>
                  <a:pt x="4998720" y="375949"/>
                </a:cubicBezTo>
                <a:cubicBezTo>
                  <a:pt x="5123817" y="322336"/>
                  <a:pt x="5016895" y="365829"/>
                  <a:pt x="5130800" y="325149"/>
                </a:cubicBezTo>
                <a:cubicBezTo>
                  <a:pt x="5158050" y="315417"/>
                  <a:pt x="5184320" y="302834"/>
                  <a:pt x="5212080" y="294669"/>
                </a:cubicBezTo>
                <a:cubicBezTo>
                  <a:pt x="5242035" y="285859"/>
                  <a:pt x="5273565" y="283159"/>
                  <a:pt x="5303520" y="274349"/>
                </a:cubicBezTo>
                <a:cubicBezTo>
                  <a:pt x="5331280" y="266184"/>
                  <a:pt x="5357514" y="253499"/>
                  <a:pt x="5384800" y="243869"/>
                </a:cubicBezTo>
                <a:cubicBezTo>
                  <a:pt x="5415097" y="233176"/>
                  <a:pt x="5445417" y="222455"/>
                  <a:pt x="5476240" y="213389"/>
                </a:cubicBezTo>
                <a:cubicBezTo>
                  <a:pt x="5503032" y="205509"/>
                  <a:pt x="5531026" y="201900"/>
                  <a:pt x="5557520" y="193069"/>
                </a:cubicBezTo>
                <a:cubicBezTo>
                  <a:pt x="5581989" y="184913"/>
                  <a:pt x="5604438" y="171505"/>
                  <a:pt x="5628640" y="162589"/>
                </a:cubicBezTo>
                <a:cubicBezTo>
                  <a:pt x="5698009" y="137032"/>
                  <a:pt x="5768717" y="113200"/>
                  <a:pt x="5842000" y="101629"/>
                </a:cubicBezTo>
                <a:cubicBezTo>
                  <a:pt x="5889309" y="94159"/>
                  <a:pt x="5936467" y="84721"/>
                  <a:pt x="5984240" y="81309"/>
                </a:cubicBezTo>
                <a:lnTo>
                  <a:pt x="6289040" y="60989"/>
                </a:lnTo>
                <a:cubicBezTo>
                  <a:pt x="6431236" y="56086"/>
                  <a:pt x="6573520" y="54216"/>
                  <a:pt x="6715760" y="50829"/>
                </a:cubicBezTo>
                <a:cubicBezTo>
                  <a:pt x="6749627" y="54216"/>
                  <a:pt x="6783666" y="56176"/>
                  <a:pt x="6817360" y="60989"/>
                </a:cubicBezTo>
                <a:cubicBezTo>
                  <a:pt x="6917229" y="75256"/>
                  <a:pt x="6792133" y="71149"/>
                  <a:pt x="6908800" y="7114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209040" y="3825268"/>
            <a:ext cx="6837680" cy="1579852"/>
          </a:xfrm>
          <a:custGeom>
            <a:avLst/>
            <a:gdLst>
              <a:gd name="connsiteX0" fmla="*/ 0 w 6837680"/>
              <a:gd name="connsiteY0" fmla="*/ 96492 h 1579852"/>
              <a:gd name="connsiteX1" fmla="*/ 111760 w 6837680"/>
              <a:gd name="connsiteY1" fmla="*/ 76172 h 1579852"/>
              <a:gd name="connsiteX2" fmla="*/ 1046480 w 6837680"/>
              <a:gd name="connsiteY2" fmla="*/ 86332 h 1579852"/>
              <a:gd name="connsiteX3" fmla="*/ 1280160 w 6837680"/>
              <a:gd name="connsiteY3" fmla="*/ 106652 h 1579852"/>
              <a:gd name="connsiteX4" fmla="*/ 1391920 w 6837680"/>
              <a:gd name="connsiteY4" fmla="*/ 137132 h 1579852"/>
              <a:gd name="connsiteX5" fmla="*/ 1422400 w 6837680"/>
              <a:gd name="connsiteY5" fmla="*/ 147292 h 1579852"/>
              <a:gd name="connsiteX6" fmla="*/ 1483360 w 6837680"/>
              <a:gd name="connsiteY6" fmla="*/ 187932 h 1579852"/>
              <a:gd name="connsiteX7" fmla="*/ 1564640 w 6837680"/>
              <a:gd name="connsiteY7" fmla="*/ 248892 h 1579852"/>
              <a:gd name="connsiteX8" fmla="*/ 1595120 w 6837680"/>
              <a:gd name="connsiteY8" fmla="*/ 269212 h 1579852"/>
              <a:gd name="connsiteX9" fmla="*/ 1625600 w 6837680"/>
              <a:gd name="connsiteY9" fmla="*/ 279372 h 1579852"/>
              <a:gd name="connsiteX10" fmla="*/ 1717040 w 6837680"/>
              <a:gd name="connsiteY10" fmla="*/ 340332 h 1579852"/>
              <a:gd name="connsiteX11" fmla="*/ 1747520 w 6837680"/>
              <a:gd name="connsiteY11" fmla="*/ 360652 h 1579852"/>
              <a:gd name="connsiteX12" fmla="*/ 1788160 w 6837680"/>
              <a:gd name="connsiteY12" fmla="*/ 401292 h 1579852"/>
              <a:gd name="connsiteX13" fmla="*/ 1849120 w 6837680"/>
              <a:gd name="connsiteY13" fmla="*/ 441932 h 1579852"/>
              <a:gd name="connsiteX14" fmla="*/ 1879600 w 6837680"/>
              <a:gd name="connsiteY14" fmla="*/ 472412 h 1579852"/>
              <a:gd name="connsiteX15" fmla="*/ 1920240 w 6837680"/>
              <a:gd name="connsiteY15" fmla="*/ 523212 h 1579852"/>
              <a:gd name="connsiteX16" fmla="*/ 1950720 w 6837680"/>
              <a:gd name="connsiteY16" fmla="*/ 543532 h 1579852"/>
              <a:gd name="connsiteX17" fmla="*/ 2011680 w 6837680"/>
              <a:gd name="connsiteY17" fmla="*/ 634972 h 1579852"/>
              <a:gd name="connsiteX18" fmla="*/ 2032000 w 6837680"/>
              <a:gd name="connsiteY18" fmla="*/ 665452 h 1579852"/>
              <a:gd name="connsiteX19" fmla="*/ 2052320 w 6837680"/>
              <a:gd name="connsiteY19" fmla="*/ 695932 h 1579852"/>
              <a:gd name="connsiteX20" fmla="*/ 2113280 w 6837680"/>
              <a:gd name="connsiteY20" fmla="*/ 797532 h 1579852"/>
              <a:gd name="connsiteX21" fmla="*/ 2133600 w 6837680"/>
              <a:gd name="connsiteY21" fmla="*/ 828012 h 1579852"/>
              <a:gd name="connsiteX22" fmla="*/ 2174240 w 6837680"/>
              <a:gd name="connsiteY22" fmla="*/ 878812 h 1579852"/>
              <a:gd name="connsiteX23" fmla="*/ 2194560 w 6837680"/>
              <a:gd name="connsiteY23" fmla="*/ 909292 h 1579852"/>
              <a:gd name="connsiteX24" fmla="*/ 2275840 w 6837680"/>
              <a:gd name="connsiteY24" fmla="*/ 990572 h 1579852"/>
              <a:gd name="connsiteX25" fmla="*/ 2326640 w 6837680"/>
              <a:gd name="connsiteY25" fmla="*/ 1041372 h 1579852"/>
              <a:gd name="connsiteX26" fmla="*/ 2357120 w 6837680"/>
              <a:gd name="connsiteY26" fmla="*/ 1071852 h 1579852"/>
              <a:gd name="connsiteX27" fmla="*/ 2418080 w 6837680"/>
              <a:gd name="connsiteY27" fmla="*/ 1122652 h 1579852"/>
              <a:gd name="connsiteX28" fmla="*/ 2479040 w 6837680"/>
              <a:gd name="connsiteY28" fmla="*/ 1163292 h 1579852"/>
              <a:gd name="connsiteX29" fmla="*/ 2570480 w 6837680"/>
              <a:gd name="connsiteY29" fmla="*/ 1234412 h 1579852"/>
              <a:gd name="connsiteX30" fmla="*/ 2611120 w 6837680"/>
              <a:gd name="connsiteY30" fmla="*/ 1254732 h 1579852"/>
              <a:gd name="connsiteX31" fmla="*/ 2651760 w 6837680"/>
              <a:gd name="connsiteY31" fmla="*/ 1285212 h 1579852"/>
              <a:gd name="connsiteX32" fmla="*/ 2682240 w 6837680"/>
              <a:gd name="connsiteY32" fmla="*/ 1295372 h 1579852"/>
              <a:gd name="connsiteX33" fmla="*/ 2773680 w 6837680"/>
              <a:gd name="connsiteY33" fmla="*/ 1336012 h 1579852"/>
              <a:gd name="connsiteX34" fmla="*/ 2804160 w 6837680"/>
              <a:gd name="connsiteY34" fmla="*/ 1366492 h 1579852"/>
              <a:gd name="connsiteX35" fmla="*/ 2844800 w 6837680"/>
              <a:gd name="connsiteY35" fmla="*/ 1376652 h 1579852"/>
              <a:gd name="connsiteX36" fmla="*/ 2875280 w 6837680"/>
              <a:gd name="connsiteY36" fmla="*/ 1386812 h 1579852"/>
              <a:gd name="connsiteX37" fmla="*/ 2926080 w 6837680"/>
              <a:gd name="connsiteY37" fmla="*/ 1417292 h 1579852"/>
              <a:gd name="connsiteX38" fmla="*/ 2966720 w 6837680"/>
              <a:gd name="connsiteY38" fmla="*/ 1427452 h 1579852"/>
              <a:gd name="connsiteX39" fmla="*/ 3017520 w 6837680"/>
              <a:gd name="connsiteY39" fmla="*/ 1447772 h 1579852"/>
              <a:gd name="connsiteX40" fmla="*/ 3058160 w 6837680"/>
              <a:gd name="connsiteY40" fmla="*/ 1468092 h 1579852"/>
              <a:gd name="connsiteX41" fmla="*/ 3108960 w 6837680"/>
              <a:gd name="connsiteY41" fmla="*/ 1478252 h 1579852"/>
              <a:gd name="connsiteX42" fmla="*/ 3190240 w 6837680"/>
              <a:gd name="connsiteY42" fmla="*/ 1508732 h 1579852"/>
              <a:gd name="connsiteX43" fmla="*/ 3251200 w 6837680"/>
              <a:gd name="connsiteY43" fmla="*/ 1529052 h 1579852"/>
              <a:gd name="connsiteX44" fmla="*/ 3322320 w 6837680"/>
              <a:gd name="connsiteY44" fmla="*/ 1539212 h 1579852"/>
              <a:gd name="connsiteX45" fmla="*/ 3383280 w 6837680"/>
              <a:gd name="connsiteY45" fmla="*/ 1559532 h 1579852"/>
              <a:gd name="connsiteX46" fmla="*/ 3474720 w 6837680"/>
              <a:gd name="connsiteY46" fmla="*/ 1569692 h 1579852"/>
              <a:gd name="connsiteX47" fmla="*/ 3525520 w 6837680"/>
              <a:gd name="connsiteY47" fmla="*/ 1579852 h 1579852"/>
              <a:gd name="connsiteX48" fmla="*/ 3850640 w 6837680"/>
              <a:gd name="connsiteY48" fmla="*/ 1559532 h 1579852"/>
              <a:gd name="connsiteX49" fmla="*/ 3891280 w 6837680"/>
              <a:gd name="connsiteY49" fmla="*/ 1549372 h 1579852"/>
              <a:gd name="connsiteX50" fmla="*/ 3972560 w 6837680"/>
              <a:gd name="connsiteY50" fmla="*/ 1508732 h 1579852"/>
              <a:gd name="connsiteX51" fmla="*/ 4013200 w 6837680"/>
              <a:gd name="connsiteY51" fmla="*/ 1488412 h 1579852"/>
              <a:gd name="connsiteX52" fmla="*/ 4064000 w 6837680"/>
              <a:gd name="connsiteY52" fmla="*/ 1457932 h 1579852"/>
              <a:gd name="connsiteX53" fmla="*/ 4104640 w 6837680"/>
              <a:gd name="connsiteY53" fmla="*/ 1437612 h 1579852"/>
              <a:gd name="connsiteX54" fmla="*/ 4135120 w 6837680"/>
              <a:gd name="connsiteY54" fmla="*/ 1417292 h 1579852"/>
              <a:gd name="connsiteX55" fmla="*/ 4175760 w 6837680"/>
              <a:gd name="connsiteY55" fmla="*/ 1407132 h 1579852"/>
              <a:gd name="connsiteX56" fmla="*/ 4206240 w 6837680"/>
              <a:gd name="connsiteY56" fmla="*/ 1396972 h 1579852"/>
              <a:gd name="connsiteX57" fmla="*/ 4246880 w 6837680"/>
              <a:gd name="connsiteY57" fmla="*/ 1356332 h 1579852"/>
              <a:gd name="connsiteX58" fmla="*/ 4277360 w 6837680"/>
              <a:gd name="connsiteY58" fmla="*/ 1346172 h 1579852"/>
              <a:gd name="connsiteX59" fmla="*/ 4307840 w 6837680"/>
              <a:gd name="connsiteY59" fmla="*/ 1305532 h 1579852"/>
              <a:gd name="connsiteX60" fmla="*/ 4358640 w 6837680"/>
              <a:gd name="connsiteY60" fmla="*/ 1254732 h 1579852"/>
              <a:gd name="connsiteX61" fmla="*/ 4378960 w 6837680"/>
              <a:gd name="connsiteY61" fmla="*/ 1224252 h 1579852"/>
              <a:gd name="connsiteX62" fmla="*/ 4439920 w 6837680"/>
              <a:gd name="connsiteY62" fmla="*/ 1173452 h 1579852"/>
              <a:gd name="connsiteX63" fmla="*/ 4500880 w 6837680"/>
              <a:gd name="connsiteY63" fmla="*/ 1112492 h 1579852"/>
              <a:gd name="connsiteX64" fmla="*/ 4582160 w 6837680"/>
              <a:gd name="connsiteY64" fmla="*/ 1010892 h 1579852"/>
              <a:gd name="connsiteX65" fmla="*/ 4612640 w 6837680"/>
              <a:gd name="connsiteY65" fmla="*/ 970252 h 1579852"/>
              <a:gd name="connsiteX66" fmla="*/ 4643120 w 6837680"/>
              <a:gd name="connsiteY66" fmla="*/ 939772 h 1579852"/>
              <a:gd name="connsiteX67" fmla="*/ 4714240 w 6837680"/>
              <a:gd name="connsiteY67" fmla="*/ 888972 h 1579852"/>
              <a:gd name="connsiteX68" fmla="*/ 4795520 w 6837680"/>
              <a:gd name="connsiteY68" fmla="*/ 828012 h 1579852"/>
              <a:gd name="connsiteX69" fmla="*/ 4815840 w 6837680"/>
              <a:gd name="connsiteY69" fmla="*/ 797532 h 1579852"/>
              <a:gd name="connsiteX70" fmla="*/ 4846320 w 6837680"/>
              <a:gd name="connsiteY70" fmla="*/ 777212 h 1579852"/>
              <a:gd name="connsiteX71" fmla="*/ 4876800 w 6837680"/>
              <a:gd name="connsiteY71" fmla="*/ 746732 h 1579852"/>
              <a:gd name="connsiteX72" fmla="*/ 4927600 w 6837680"/>
              <a:gd name="connsiteY72" fmla="*/ 685772 h 1579852"/>
              <a:gd name="connsiteX73" fmla="*/ 4958080 w 6837680"/>
              <a:gd name="connsiteY73" fmla="*/ 665452 h 1579852"/>
              <a:gd name="connsiteX74" fmla="*/ 5029200 w 6837680"/>
              <a:gd name="connsiteY74" fmla="*/ 594332 h 1579852"/>
              <a:gd name="connsiteX75" fmla="*/ 5059680 w 6837680"/>
              <a:gd name="connsiteY75" fmla="*/ 563852 h 1579852"/>
              <a:gd name="connsiteX76" fmla="*/ 5110480 w 6837680"/>
              <a:gd name="connsiteY76" fmla="*/ 533372 h 1579852"/>
              <a:gd name="connsiteX77" fmla="*/ 5140960 w 6837680"/>
              <a:gd name="connsiteY77" fmla="*/ 492732 h 1579852"/>
              <a:gd name="connsiteX78" fmla="*/ 5161280 w 6837680"/>
              <a:gd name="connsiteY78" fmla="*/ 462252 h 1579852"/>
              <a:gd name="connsiteX79" fmla="*/ 5191760 w 6837680"/>
              <a:gd name="connsiteY79" fmla="*/ 441932 h 1579852"/>
              <a:gd name="connsiteX80" fmla="*/ 5232400 w 6837680"/>
              <a:gd name="connsiteY80" fmla="*/ 401292 h 1579852"/>
              <a:gd name="connsiteX81" fmla="*/ 5293360 w 6837680"/>
              <a:gd name="connsiteY81" fmla="*/ 360652 h 1579852"/>
              <a:gd name="connsiteX82" fmla="*/ 5323840 w 6837680"/>
              <a:gd name="connsiteY82" fmla="*/ 340332 h 1579852"/>
              <a:gd name="connsiteX83" fmla="*/ 5394960 w 6837680"/>
              <a:gd name="connsiteY83" fmla="*/ 269212 h 1579852"/>
              <a:gd name="connsiteX84" fmla="*/ 5425440 w 6837680"/>
              <a:gd name="connsiteY84" fmla="*/ 248892 h 1579852"/>
              <a:gd name="connsiteX85" fmla="*/ 5486400 w 6837680"/>
              <a:gd name="connsiteY85" fmla="*/ 198092 h 1579852"/>
              <a:gd name="connsiteX86" fmla="*/ 5516880 w 6837680"/>
              <a:gd name="connsiteY86" fmla="*/ 187932 h 1579852"/>
              <a:gd name="connsiteX87" fmla="*/ 5608320 w 6837680"/>
              <a:gd name="connsiteY87" fmla="*/ 137132 h 1579852"/>
              <a:gd name="connsiteX88" fmla="*/ 5669280 w 6837680"/>
              <a:gd name="connsiteY88" fmla="*/ 116812 h 1579852"/>
              <a:gd name="connsiteX89" fmla="*/ 5699760 w 6837680"/>
              <a:gd name="connsiteY89" fmla="*/ 106652 h 1579852"/>
              <a:gd name="connsiteX90" fmla="*/ 5770880 w 6837680"/>
              <a:gd name="connsiteY90" fmla="*/ 66012 h 1579852"/>
              <a:gd name="connsiteX91" fmla="*/ 5801360 w 6837680"/>
              <a:gd name="connsiteY91" fmla="*/ 55852 h 1579852"/>
              <a:gd name="connsiteX92" fmla="*/ 5852160 w 6837680"/>
              <a:gd name="connsiteY92" fmla="*/ 35532 h 1579852"/>
              <a:gd name="connsiteX93" fmla="*/ 5913120 w 6837680"/>
              <a:gd name="connsiteY93" fmla="*/ 25372 h 1579852"/>
              <a:gd name="connsiteX94" fmla="*/ 6837680 w 6837680"/>
              <a:gd name="connsiteY94" fmla="*/ 15212 h 157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837680" h="1579852">
                <a:moveTo>
                  <a:pt x="0" y="96492"/>
                </a:moveTo>
                <a:cubicBezTo>
                  <a:pt x="16517" y="93189"/>
                  <a:pt x="98761" y="76172"/>
                  <a:pt x="111760" y="76172"/>
                </a:cubicBezTo>
                <a:cubicBezTo>
                  <a:pt x="423352" y="76172"/>
                  <a:pt x="734907" y="82945"/>
                  <a:pt x="1046480" y="86332"/>
                </a:cubicBezTo>
                <a:cubicBezTo>
                  <a:pt x="1124373" y="93105"/>
                  <a:pt x="1203491" y="91318"/>
                  <a:pt x="1280160" y="106652"/>
                </a:cubicBezTo>
                <a:cubicBezTo>
                  <a:pt x="1351963" y="121013"/>
                  <a:pt x="1314577" y="111351"/>
                  <a:pt x="1391920" y="137132"/>
                </a:cubicBezTo>
                <a:lnTo>
                  <a:pt x="1422400" y="147292"/>
                </a:lnTo>
                <a:cubicBezTo>
                  <a:pt x="1509770" y="234662"/>
                  <a:pt x="1402490" y="136469"/>
                  <a:pt x="1483360" y="187932"/>
                </a:cubicBezTo>
                <a:cubicBezTo>
                  <a:pt x="1511932" y="206114"/>
                  <a:pt x="1536461" y="230106"/>
                  <a:pt x="1564640" y="248892"/>
                </a:cubicBezTo>
                <a:cubicBezTo>
                  <a:pt x="1574800" y="255665"/>
                  <a:pt x="1584198" y="263751"/>
                  <a:pt x="1595120" y="269212"/>
                </a:cubicBezTo>
                <a:cubicBezTo>
                  <a:pt x="1604699" y="274001"/>
                  <a:pt x="1616021" y="274583"/>
                  <a:pt x="1625600" y="279372"/>
                </a:cubicBezTo>
                <a:cubicBezTo>
                  <a:pt x="1671407" y="302276"/>
                  <a:pt x="1677334" y="311971"/>
                  <a:pt x="1717040" y="340332"/>
                </a:cubicBezTo>
                <a:cubicBezTo>
                  <a:pt x="1726976" y="347429"/>
                  <a:pt x="1738249" y="352705"/>
                  <a:pt x="1747520" y="360652"/>
                </a:cubicBezTo>
                <a:cubicBezTo>
                  <a:pt x="1762066" y="373120"/>
                  <a:pt x="1773200" y="389324"/>
                  <a:pt x="1788160" y="401292"/>
                </a:cubicBezTo>
                <a:cubicBezTo>
                  <a:pt x="1807230" y="416548"/>
                  <a:pt x="1831851" y="424663"/>
                  <a:pt x="1849120" y="441932"/>
                </a:cubicBezTo>
                <a:cubicBezTo>
                  <a:pt x="1859280" y="452092"/>
                  <a:pt x="1870138" y="461599"/>
                  <a:pt x="1879600" y="472412"/>
                </a:cubicBezTo>
                <a:cubicBezTo>
                  <a:pt x="1893880" y="488732"/>
                  <a:pt x="1904906" y="507878"/>
                  <a:pt x="1920240" y="523212"/>
                </a:cubicBezTo>
                <a:cubicBezTo>
                  <a:pt x="1928874" y="531846"/>
                  <a:pt x="1940560" y="536759"/>
                  <a:pt x="1950720" y="543532"/>
                </a:cubicBezTo>
                <a:lnTo>
                  <a:pt x="2011680" y="634972"/>
                </a:lnTo>
                <a:lnTo>
                  <a:pt x="2032000" y="665452"/>
                </a:lnTo>
                <a:cubicBezTo>
                  <a:pt x="2038773" y="675612"/>
                  <a:pt x="2046859" y="685010"/>
                  <a:pt x="2052320" y="695932"/>
                </a:cubicBezTo>
                <a:cubicBezTo>
                  <a:pt x="2083562" y="758415"/>
                  <a:pt x="2064239" y="723970"/>
                  <a:pt x="2113280" y="797532"/>
                </a:cubicBezTo>
                <a:cubicBezTo>
                  <a:pt x="2120053" y="807692"/>
                  <a:pt x="2125972" y="818477"/>
                  <a:pt x="2133600" y="828012"/>
                </a:cubicBezTo>
                <a:cubicBezTo>
                  <a:pt x="2147147" y="844945"/>
                  <a:pt x="2161229" y="861464"/>
                  <a:pt x="2174240" y="878812"/>
                </a:cubicBezTo>
                <a:cubicBezTo>
                  <a:pt x="2181566" y="888581"/>
                  <a:pt x="2186346" y="900257"/>
                  <a:pt x="2194560" y="909292"/>
                </a:cubicBezTo>
                <a:cubicBezTo>
                  <a:pt x="2220334" y="937643"/>
                  <a:pt x="2248747" y="963479"/>
                  <a:pt x="2275840" y="990572"/>
                </a:cubicBezTo>
                <a:lnTo>
                  <a:pt x="2326640" y="1041372"/>
                </a:lnTo>
                <a:cubicBezTo>
                  <a:pt x="2336800" y="1051532"/>
                  <a:pt x="2345165" y="1063882"/>
                  <a:pt x="2357120" y="1071852"/>
                </a:cubicBezTo>
                <a:cubicBezTo>
                  <a:pt x="2466037" y="1144463"/>
                  <a:pt x="2300737" y="1031385"/>
                  <a:pt x="2418080" y="1122652"/>
                </a:cubicBezTo>
                <a:cubicBezTo>
                  <a:pt x="2437357" y="1137645"/>
                  <a:pt x="2461771" y="1146023"/>
                  <a:pt x="2479040" y="1163292"/>
                </a:cubicBezTo>
                <a:cubicBezTo>
                  <a:pt x="2512489" y="1196741"/>
                  <a:pt x="2521870" y="1210107"/>
                  <a:pt x="2570480" y="1234412"/>
                </a:cubicBezTo>
                <a:cubicBezTo>
                  <a:pt x="2584027" y="1241185"/>
                  <a:pt x="2598277" y="1246705"/>
                  <a:pt x="2611120" y="1254732"/>
                </a:cubicBezTo>
                <a:cubicBezTo>
                  <a:pt x="2625479" y="1263707"/>
                  <a:pt x="2637058" y="1276811"/>
                  <a:pt x="2651760" y="1285212"/>
                </a:cubicBezTo>
                <a:cubicBezTo>
                  <a:pt x="2661059" y="1290525"/>
                  <a:pt x="2672661" y="1290583"/>
                  <a:pt x="2682240" y="1295372"/>
                </a:cubicBezTo>
                <a:cubicBezTo>
                  <a:pt x="2778844" y="1343674"/>
                  <a:pt x="2616409" y="1283588"/>
                  <a:pt x="2773680" y="1336012"/>
                </a:cubicBezTo>
                <a:cubicBezTo>
                  <a:pt x="2783840" y="1346172"/>
                  <a:pt x="2791685" y="1359363"/>
                  <a:pt x="2804160" y="1366492"/>
                </a:cubicBezTo>
                <a:cubicBezTo>
                  <a:pt x="2816284" y="1373420"/>
                  <a:pt x="2831374" y="1372816"/>
                  <a:pt x="2844800" y="1376652"/>
                </a:cubicBezTo>
                <a:cubicBezTo>
                  <a:pt x="2855098" y="1379594"/>
                  <a:pt x="2865701" y="1382023"/>
                  <a:pt x="2875280" y="1386812"/>
                </a:cubicBezTo>
                <a:cubicBezTo>
                  <a:pt x="2892943" y="1395643"/>
                  <a:pt x="2908035" y="1409272"/>
                  <a:pt x="2926080" y="1417292"/>
                </a:cubicBezTo>
                <a:cubicBezTo>
                  <a:pt x="2938840" y="1422963"/>
                  <a:pt x="2953473" y="1423036"/>
                  <a:pt x="2966720" y="1427452"/>
                </a:cubicBezTo>
                <a:cubicBezTo>
                  <a:pt x="2984022" y="1433219"/>
                  <a:pt x="3000854" y="1440365"/>
                  <a:pt x="3017520" y="1447772"/>
                </a:cubicBezTo>
                <a:cubicBezTo>
                  <a:pt x="3031360" y="1453923"/>
                  <a:pt x="3043792" y="1463303"/>
                  <a:pt x="3058160" y="1468092"/>
                </a:cubicBezTo>
                <a:cubicBezTo>
                  <a:pt x="3074543" y="1473553"/>
                  <a:pt x="3092027" y="1474865"/>
                  <a:pt x="3108960" y="1478252"/>
                </a:cubicBezTo>
                <a:cubicBezTo>
                  <a:pt x="3177094" y="1512319"/>
                  <a:pt x="3121073" y="1487982"/>
                  <a:pt x="3190240" y="1508732"/>
                </a:cubicBezTo>
                <a:cubicBezTo>
                  <a:pt x="3210756" y="1514887"/>
                  <a:pt x="3230329" y="1524236"/>
                  <a:pt x="3251200" y="1529052"/>
                </a:cubicBezTo>
                <a:cubicBezTo>
                  <a:pt x="3274534" y="1534437"/>
                  <a:pt x="3298613" y="1535825"/>
                  <a:pt x="3322320" y="1539212"/>
                </a:cubicBezTo>
                <a:cubicBezTo>
                  <a:pt x="3342640" y="1545985"/>
                  <a:pt x="3362277" y="1555331"/>
                  <a:pt x="3383280" y="1559532"/>
                </a:cubicBezTo>
                <a:cubicBezTo>
                  <a:pt x="3413352" y="1565546"/>
                  <a:pt x="3444361" y="1565355"/>
                  <a:pt x="3474720" y="1569692"/>
                </a:cubicBezTo>
                <a:cubicBezTo>
                  <a:pt x="3491815" y="1572134"/>
                  <a:pt x="3508587" y="1576465"/>
                  <a:pt x="3525520" y="1579852"/>
                </a:cubicBezTo>
                <a:cubicBezTo>
                  <a:pt x="3679737" y="1573921"/>
                  <a:pt x="3733275" y="1583005"/>
                  <a:pt x="3850640" y="1559532"/>
                </a:cubicBezTo>
                <a:cubicBezTo>
                  <a:pt x="3864332" y="1556794"/>
                  <a:pt x="3878391" y="1554743"/>
                  <a:pt x="3891280" y="1549372"/>
                </a:cubicBezTo>
                <a:cubicBezTo>
                  <a:pt x="3919241" y="1537722"/>
                  <a:pt x="3945467" y="1522279"/>
                  <a:pt x="3972560" y="1508732"/>
                </a:cubicBezTo>
                <a:cubicBezTo>
                  <a:pt x="3986107" y="1501959"/>
                  <a:pt x="4000213" y="1496204"/>
                  <a:pt x="4013200" y="1488412"/>
                </a:cubicBezTo>
                <a:cubicBezTo>
                  <a:pt x="4030133" y="1478252"/>
                  <a:pt x="4046738" y="1467522"/>
                  <a:pt x="4064000" y="1457932"/>
                </a:cubicBezTo>
                <a:cubicBezTo>
                  <a:pt x="4077240" y="1450577"/>
                  <a:pt x="4091490" y="1445126"/>
                  <a:pt x="4104640" y="1437612"/>
                </a:cubicBezTo>
                <a:cubicBezTo>
                  <a:pt x="4115242" y="1431554"/>
                  <a:pt x="4123897" y="1422102"/>
                  <a:pt x="4135120" y="1417292"/>
                </a:cubicBezTo>
                <a:cubicBezTo>
                  <a:pt x="4147955" y="1411791"/>
                  <a:pt x="4162334" y="1410968"/>
                  <a:pt x="4175760" y="1407132"/>
                </a:cubicBezTo>
                <a:cubicBezTo>
                  <a:pt x="4186058" y="1404190"/>
                  <a:pt x="4196080" y="1400359"/>
                  <a:pt x="4206240" y="1396972"/>
                </a:cubicBezTo>
                <a:cubicBezTo>
                  <a:pt x="4219787" y="1383425"/>
                  <a:pt x="4231291" y="1367467"/>
                  <a:pt x="4246880" y="1356332"/>
                </a:cubicBezTo>
                <a:cubicBezTo>
                  <a:pt x="4255595" y="1350107"/>
                  <a:pt x="4269133" y="1353028"/>
                  <a:pt x="4277360" y="1346172"/>
                </a:cubicBezTo>
                <a:cubicBezTo>
                  <a:pt x="4290369" y="1335332"/>
                  <a:pt x="4296590" y="1318188"/>
                  <a:pt x="4307840" y="1305532"/>
                </a:cubicBezTo>
                <a:cubicBezTo>
                  <a:pt x="4323750" y="1287634"/>
                  <a:pt x="4342871" y="1272754"/>
                  <a:pt x="4358640" y="1254732"/>
                </a:cubicBezTo>
                <a:cubicBezTo>
                  <a:pt x="4366681" y="1245542"/>
                  <a:pt x="4371143" y="1233633"/>
                  <a:pt x="4378960" y="1224252"/>
                </a:cubicBezTo>
                <a:cubicBezTo>
                  <a:pt x="4403406" y="1194916"/>
                  <a:pt x="4409950" y="1193432"/>
                  <a:pt x="4439920" y="1173452"/>
                </a:cubicBezTo>
                <a:cubicBezTo>
                  <a:pt x="4498713" y="1085262"/>
                  <a:pt x="4410144" y="1210789"/>
                  <a:pt x="4500880" y="1112492"/>
                </a:cubicBezTo>
                <a:cubicBezTo>
                  <a:pt x="4530297" y="1080623"/>
                  <a:pt x="4555365" y="1044995"/>
                  <a:pt x="4582160" y="1010892"/>
                </a:cubicBezTo>
                <a:cubicBezTo>
                  <a:pt x="4592622" y="997577"/>
                  <a:pt x="4600666" y="982226"/>
                  <a:pt x="4612640" y="970252"/>
                </a:cubicBezTo>
                <a:cubicBezTo>
                  <a:pt x="4622800" y="960092"/>
                  <a:pt x="4632211" y="949123"/>
                  <a:pt x="4643120" y="939772"/>
                </a:cubicBezTo>
                <a:cubicBezTo>
                  <a:pt x="4691192" y="898568"/>
                  <a:pt x="4671356" y="921135"/>
                  <a:pt x="4714240" y="888972"/>
                </a:cubicBezTo>
                <a:cubicBezTo>
                  <a:pt x="4810776" y="816570"/>
                  <a:pt x="4726612" y="873950"/>
                  <a:pt x="4795520" y="828012"/>
                </a:cubicBezTo>
                <a:cubicBezTo>
                  <a:pt x="4802293" y="817852"/>
                  <a:pt x="4807206" y="806166"/>
                  <a:pt x="4815840" y="797532"/>
                </a:cubicBezTo>
                <a:cubicBezTo>
                  <a:pt x="4824474" y="788898"/>
                  <a:pt x="4836939" y="785029"/>
                  <a:pt x="4846320" y="777212"/>
                </a:cubicBezTo>
                <a:cubicBezTo>
                  <a:pt x="4857358" y="768014"/>
                  <a:pt x="4867254" y="757471"/>
                  <a:pt x="4876800" y="746732"/>
                </a:cubicBezTo>
                <a:cubicBezTo>
                  <a:pt x="4894373" y="726962"/>
                  <a:pt x="4908897" y="704475"/>
                  <a:pt x="4927600" y="685772"/>
                </a:cubicBezTo>
                <a:cubicBezTo>
                  <a:pt x="4936234" y="677138"/>
                  <a:pt x="4949004" y="673621"/>
                  <a:pt x="4958080" y="665452"/>
                </a:cubicBezTo>
                <a:cubicBezTo>
                  <a:pt x="4983000" y="643024"/>
                  <a:pt x="5005493" y="618039"/>
                  <a:pt x="5029200" y="594332"/>
                </a:cubicBezTo>
                <a:cubicBezTo>
                  <a:pt x="5039360" y="584172"/>
                  <a:pt x="5047359" y="571244"/>
                  <a:pt x="5059680" y="563852"/>
                </a:cubicBezTo>
                <a:lnTo>
                  <a:pt x="5110480" y="533372"/>
                </a:lnTo>
                <a:cubicBezTo>
                  <a:pt x="5120640" y="519825"/>
                  <a:pt x="5131118" y="506511"/>
                  <a:pt x="5140960" y="492732"/>
                </a:cubicBezTo>
                <a:cubicBezTo>
                  <a:pt x="5148057" y="482796"/>
                  <a:pt x="5152646" y="470886"/>
                  <a:pt x="5161280" y="462252"/>
                </a:cubicBezTo>
                <a:cubicBezTo>
                  <a:pt x="5169914" y="453618"/>
                  <a:pt x="5182489" y="449879"/>
                  <a:pt x="5191760" y="441932"/>
                </a:cubicBezTo>
                <a:cubicBezTo>
                  <a:pt x="5206306" y="429464"/>
                  <a:pt x="5217440" y="413260"/>
                  <a:pt x="5232400" y="401292"/>
                </a:cubicBezTo>
                <a:cubicBezTo>
                  <a:pt x="5251470" y="386036"/>
                  <a:pt x="5273040" y="374199"/>
                  <a:pt x="5293360" y="360652"/>
                </a:cubicBezTo>
                <a:cubicBezTo>
                  <a:pt x="5303520" y="353879"/>
                  <a:pt x="5315206" y="348966"/>
                  <a:pt x="5323840" y="340332"/>
                </a:cubicBezTo>
                <a:cubicBezTo>
                  <a:pt x="5347547" y="316625"/>
                  <a:pt x="5367064" y="287809"/>
                  <a:pt x="5394960" y="269212"/>
                </a:cubicBezTo>
                <a:cubicBezTo>
                  <a:pt x="5405120" y="262439"/>
                  <a:pt x="5416059" y="256709"/>
                  <a:pt x="5425440" y="248892"/>
                </a:cubicBezTo>
                <a:cubicBezTo>
                  <a:pt x="5459145" y="220805"/>
                  <a:pt x="5448562" y="217011"/>
                  <a:pt x="5486400" y="198092"/>
                </a:cubicBezTo>
                <a:cubicBezTo>
                  <a:pt x="5495979" y="193303"/>
                  <a:pt x="5507301" y="192721"/>
                  <a:pt x="5516880" y="187932"/>
                </a:cubicBezTo>
                <a:cubicBezTo>
                  <a:pt x="5568437" y="162153"/>
                  <a:pt x="5559397" y="156701"/>
                  <a:pt x="5608320" y="137132"/>
                </a:cubicBezTo>
                <a:cubicBezTo>
                  <a:pt x="5628207" y="129177"/>
                  <a:pt x="5648960" y="123585"/>
                  <a:pt x="5669280" y="116812"/>
                </a:cubicBezTo>
                <a:cubicBezTo>
                  <a:pt x="5679440" y="113425"/>
                  <a:pt x="5690849" y="112593"/>
                  <a:pt x="5699760" y="106652"/>
                </a:cubicBezTo>
                <a:cubicBezTo>
                  <a:pt x="5730371" y="86245"/>
                  <a:pt x="5734787" y="81481"/>
                  <a:pt x="5770880" y="66012"/>
                </a:cubicBezTo>
                <a:cubicBezTo>
                  <a:pt x="5780724" y="61793"/>
                  <a:pt x="5791332" y="59612"/>
                  <a:pt x="5801360" y="55852"/>
                </a:cubicBezTo>
                <a:cubicBezTo>
                  <a:pt x="5818437" y="49448"/>
                  <a:pt x="5834565" y="40331"/>
                  <a:pt x="5852160" y="35532"/>
                </a:cubicBezTo>
                <a:cubicBezTo>
                  <a:pt x="5872034" y="30112"/>
                  <a:pt x="5892759" y="28504"/>
                  <a:pt x="5913120" y="25372"/>
                </a:cubicBezTo>
                <a:cubicBezTo>
                  <a:pt x="6240665" y="-25020"/>
                  <a:pt x="6259603" y="15212"/>
                  <a:pt x="6837680" y="1521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013200" y="3840480"/>
            <a:ext cx="1971040" cy="1354763"/>
          </a:xfrm>
          <a:custGeom>
            <a:avLst/>
            <a:gdLst>
              <a:gd name="connsiteX0" fmla="*/ 0 w 1971040"/>
              <a:gd name="connsiteY0" fmla="*/ 1341120 h 1354763"/>
              <a:gd name="connsiteX1" fmla="*/ 223520 w 1971040"/>
              <a:gd name="connsiteY1" fmla="*/ 1341120 h 1354763"/>
              <a:gd name="connsiteX2" fmla="*/ 254000 w 1971040"/>
              <a:gd name="connsiteY2" fmla="*/ 1330960 h 1354763"/>
              <a:gd name="connsiteX3" fmla="*/ 386080 w 1971040"/>
              <a:gd name="connsiteY3" fmla="*/ 1300480 h 1354763"/>
              <a:gd name="connsiteX4" fmla="*/ 467360 w 1971040"/>
              <a:gd name="connsiteY4" fmla="*/ 1259840 h 1354763"/>
              <a:gd name="connsiteX5" fmla="*/ 508000 w 1971040"/>
              <a:gd name="connsiteY5" fmla="*/ 1239520 h 1354763"/>
              <a:gd name="connsiteX6" fmla="*/ 538480 w 1971040"/>
              <a:gd name="connsiteY6" fmla="*/ 1219200 h 1354763"/>
              <a:gd name="connsiteX7" fmla="*/ 579120 w 1971040"/>
              <a:gd name="connsiteY7" fmla="*/ 1198880 h 1354763"/>
              <a:gd name="connsiteX8" fmla="*/ 609600 w 1971040"/>
              <a:gd name="connsiteY8" fmla="*/ 1168400 h 1354763"/>
              <a:gd name="connsiteX9" fmla="*/ 640080 w 1971040"/>
              <a:gd name="connsiteY9" fmla="*/ 1148080 h 1354763"/>
              <a:gd name="connsiteX10" fmla="*/ 670560 w 1971040"/>
              <a:gd name="connsiteY10" fmla="*/ 1117600 h 1354763"/>
              <a:gd name="connsiteX11" fmla="*/ 701040 w 1971040"/>
              <a:gd name="connsiteY11" fmla="*/ 1097280 h 1354763"/>
              <a:gd name="connsiteX12" fmla="*/ 762000 w 1971040"/>
              <a:gd name="connsiteY12" fmla="*/ 1036320 h 1354763"/>
              <a:gd name="connsiteX13" fmla="*/ 792480 w 1971040"/>
              <a:gd name="connsiteY13" fmla="*/ 1005840 h 1354763"/>
              <a:gd name="connsiteX14" fmla="*/ 822960 w 1971040"/>
              <a:gd name="connsiteY14" fmla="*/ 965200 h 1354763"/>
              <a:gd name="connsiteX15" fmla="*/ 853440 w 1971040"/>
              <a:gd name="connsiteY15" fmla="*/ 934720 h 1354763"/>
              <a:gd name="connsiteX16" fmla="*/ 894080 w 1971040"/>
              <a:gd name="connsiteY16" fmla="*/ 873760 h 1354763"/>
              <a:gd name="connsiteX17" fmla="*/ 914400 w 1971040"/>
              <a:gd name="connsiteY17" fmla="*/ 843280 h 1354763"/>
              <a:gd name="connsiteX18" fmla="*/ 965200 w 1971040"/>
              <a:gd name="connsiteY18" fmla="*/ 782320 h 1354763"/>
              <a:gd name="connsiteX19" fmla="*/ 1005840 w 1971040"/>
              <a:gd name="connsiteY19" fmla="*/ 741680 h 1354763"/>
              <a:gd name="connsiteX20" fmla="*/ 1026160 w 1971040"/>
              <a:gd name="connsiteY20" fmla="*/ 701040 h 1354763"/>
              <a:gd name="connsiteX21" fmla="*/ 1087120 w 1971040"/>
              <a:gd name="connsiteY21" fmla="*/ 619760 h 1354763"/>
              <a:gd name="connsiteX22" fmla="*/ 1117600 w 1971040"/>
              <a:gd name="connsiteY22" fmla="*/ 579120 h 1354763"/>
              <a:gd name="connsiteX23" fmla="*/ 1137920 w 1971040"/>
              <a:gd name="connsiteY23" fmla="*/ 548640 h 1354763"/>
              <a:gd name="connsiteX24" fmla="*/ 1168400 w 1971040"/>
              <a:gd name="connsiteY24" fmla="*/ 518160 h 1354763"/>
              <a:gd name="connsiteX25" fmla="*/ 1270000 w 1971040"/>
              <a:gd name="connsiteY25" fmla="*/ 406400 h 1354763"/>
              <a:gd name="connsiteX26" fmla="*/ 1300480 w 1971040"/>
              <a:gd name="connsiteY26" fmla="*/ 375920 h 1354763"/>
              <a:gd name="connsiteX27" fmla="*/ 1330960 w 1971040"/>
              <a:gd name="connsiteY27" fmla="*/ 345440 h 1354763"/>
              <a:gd name="connsiteX28" fmla="*/ 1432560 w 1971040"/>
              <a:gd name="connsiteY28" fmla="*/ 223520 h 1354763"/>
              <a:gd name="connsiteX29" fmla="*/ 1493520 w 1971040"/>
              <a:gd name="connsiteY29" fmla="*/ 182880 h 1354763"/>
              <a:gd name="connsiteX30" fmla="*/ 1554480 w 1971040"/>
              <a:gd name="connsiteY30" fmla="*/ 132080 h 1354763"/>
              <a:gd name="connsiteX31" fmla="*/ 1584960 w 1971040"/>
              <a:gd name="connsiteY31" fmla="*/ 111760 h 1354763"/>
              <a:gd name="connsiteX32" fmla="*/ 1645920 w 1971040"/>
              <a:gd name="connsiteY32" fmla="*/ 91440 h 1354763"/>
              <a:gd name="connsiteX33" fmla="*/ 1717040 w 1971040"/>
              <a:gd name="connsiteY33" fmla="*/ 71120 h 1354763"/>
              <a:gd name="connsiteX34" fmla="*/ 1747520 w 1971040"/>
              <a:gd name="connsiteY34" fmla="*/ 60960 h 1354763"/>
              <a:gd name="connsiteX35" fmla="*/ 1828800 w 1971040"/>
              <a:gd name="connsiteY35" fmla="*/ 40640 h 1354763"/>
              <a:gd name="connsiteX36" fmla="*/ 1889760 w 1971040"/>
              <a:gd name="connsiteY36" fmla="*/ 20320 h 1354763"/>
              <a:gd name="connsiteX37" fmla="*/ 1920240 w 1971040"/>
              <a:gd name="connsiteY37" fmla="*/ 10160 h 1354763"/>
              <a:gd name="connsiteX38" fmla="*/ 1950720 w 1971040"/>
              <a:gd name="connsiteY38" fmla="*/ 0 h 1354763"/>
              <a:gd name="connsiteX39" fmla="*/ 1971040 w 1971040"/>
              <a:gd name="connsiteY39" fmla="*/ 0 h 135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71040" h="1354763">
                <a:moveTo>
                  <a:pt x="0" y="1341120"/>
                </a:moveTo>
                <a:cubicBezTo>
                  <a:pt x="99546" y="1361029"/>
                  <a:pt x="59634" y="1357509"/>
                  <a:pt x="223520" y="1341120"/>
                </a:cubicBezTo>
                <a:cubicBezTo>
                  <a:pt x="234176" y="1340054"/>
                  <a:pt x="243610" y="1333557"/>
                  <a:pt x="254000" y="1330960"/>
                </a:cubicBezTo>
                <a:cubicBezTo>
                  <a:pt x="287203" y="1322659"/>
                  <a:pt x="360792" y="1313124"/>
                  <a:pt x="386080" y="1300480"/>
                </a:cubicBezTo>
                <a:lnTo>
                  <a:pt x="467360" y="1259840"/>
                </a:lnTo>
                <a:cubicBezTo>
                  <a:pt x="480907" y="1253067"/>
                  <a:pt x="495398" y="1247921"/>
                  <a:pt x="508000" y="1239520"/>
                </a:cubicBezTo>
                <a:cubicBezTo>
                  <a:pt x="518160" y="1232747"/>
                  <a:pt x="527878" y="1225258"/>
                  <a:pt x="538480" y="1219200"/>
                </a:cubicBezTo>
                <a:cubicBezTo>
                  <a:pt x="551630" y="1211686"/>
                  <a:pt x="566795" y="1207683"/>
                  <a:pt x="579120" y="1198880"/>
                </a:cubicBezTo>
                <a:cubicBezTo>
                  <a:pt x="590812" y="1190529"/>
                  <a:pt x="598562" y="1177598"/>
                  <a:pt x="609600" y="1168400"/>
                </a:cubicBezTo>
                <a:cubicBezTo>
                  <a:pt x="618981" y="1160583"/>
                  <a:pt x="630699" y="1155897"/>
                  <a:pt x="640080" y="1148080"/>
                </a:cubicBezTo>
                <a:cubicBezTo>
                  <a:pt x="651118" y="1138882"/>
                  <a:pt x="659522" y="1126798"/>
                  <a:pt x="670560" y="1117600"/>
                </a:cubicBezTo>
                <a:cubicBezTo>
                  <a:pt x="679941" y="1109783"/>
                  <a:pt x="691914" y="1105392"/>
                  <a:pt x="701040" y="1097280"/>
                </a:cubicBezTo>
                <a:cubicBezTo>
                  <a:pt x="722518" y="1078188"/>
                  <a:pt x="741680" y="1056640"/>
                  <a:pt x="762000" y="1036320"/>
                </a:cubicBezTo>
                <a:cubicBezTo>
                  <a:pt x="772160" y="1026160"/>
                  <a:pt x="783859" y="1017335"/>
                  <a:pt x="792480" y="1005840"/>
                </a:cubicBezTo>
                <a:cubicBezTo>
                  <a:pt x="802640" y="992293"/>
                  <a:pt x="811940" y="978057"/>
                  <a:pt x="822960" y="965200"/>
                </a:cubicBezTo>
                <a:cubicBezTo>
                  <a:pt x="832311" y="954291"/>
                  <a:pt x="844619" y="946062"/>
                  <a:pt x="853440" y="934720"/>
                </a:cubicBezTo>
                <a:cubicBezTo>
                  <a:pt x="868433" y="915443"/>
                  <a:pt x="880533" y="894080"/>
                  <a:pt x="894080" y="873760"/>
                </a:cubicBezTo>
                <a:cubicBezTo>
                  <a:pt x="900853" y="863600"/>
                  <a:pt x="905766" y="851914"/>
                  <a:pt x="914400" y="843280"/>
                </a:cubicBezTo>
                <a:cubicBezTo>
                  <a:pt x="1020092" y="737588"/>
                  <a:pt x="880330" y="881336"/>
                  <a:pt x="965200" y="782320"/>
                </a:cubicBezTo>
                <a:cubicBezTo>
                  <a:pt x="977668" y="767774"/>
                  <a:pt x="994345" y="757006"/>
                  <a:pt x="1005840" y="741680"/>
                </a:cubicBezTo>
                <a:cubicBezTo>
                  <a:pt x="1014927" y="729563"/>
                  <a:pt x="1017759" y="713642"/>
                  <a:pt x="1026160" y="701040"/>
                </a:cubicBezTo>
                <a:cubicBezTo>
                  <a:pt x="1044946" y="672861"/>
                  <a:pt x="1066800" y="646853"/>
                  <a:pt x="1087120" y="619760"/>
                </a:cubicBezTo>
                <a:cubicBezTo>
                  <a:pt x="1097280" y="606213"/>
                  <a:pt x="1108207" y="593209"/>
                  <a:pt x="1117600" y="579120"/>
                </a:cubicBezTo>
                <a:cubicBezTo>
                  <a:pt x="1124373" y="568960"/>
                  <a:pt x="1130103" y="558021"/>
                  <a:pt x="1137920" y="548640"/>
                </a:cubicBezTo>
                <a:cubicBezTo>
                  <a:pt x="1147118" y="537602"/>
                  <a:pt x="1159049" y="529069"/>
                  <a:pt x="1168400" y="518160"/>
                </a:cubicBezTo>
                <a:cubicBezTo>
                  <a:pt x="1269592" y="400103"/>
                  <a:pt x="1086732" y="589668"/>
                  <a:pt x="1270000" y="406400"/>
                </a:cubicBezTo>
                <a:lnTo>
                  <a:pt x="1300480" y="375920"/>
                </a:lnTo>
                <a:cubicBezTo>
                  <a:pt x="1310640" y="365760"/>
                  <a:pt x="1322990" y="357395"/>
                  <a:pt x="1330960" y="345440"/>
                </a:cubicBezTo>
                <a:cubicBezTo>
                  <a:pt x="1387540" y="260570"/>
                  <a:pt x="1354331" y="301749"/>
                  <a:pt x="1432560" y="223520"/>
                </a:cubicBezTo>
                <a:cubicBezTo>
                  <a:pt x="1470613" y="185467"/>
                  <a:pt x="1449409" y="197584"/>
                  <a:pt x="1493520" y="182880"/>
                </a:cubicBezTo>
                <a:cubicBezTo>
                  <a:pt x="1525439" y="135001"/>
                  <a:pt x="1498952" y="163810"/>
                  <a:pt x="1554480" y="132080"/>
                </a:cubicBezTo>
                <a:cubicBezTo>
                  <a:pt x="1565082" y="126022"/>
                  <a:pt x="1573802" y="116719"/>
                  <a:pt x="1584960" y="111760"/>
                </a:cubicBezTo>
                <a:cubicBezTo>
                  <a:pt x="1604533" y="103061"/>
                  <a:pt x="1625600" y="98213"/>
                  <a:pt x="1645920" y="91440"/>
                </a:cubicBezTo>
                <a:cubicBezTo>
                  <a:pt x="1719001" y="67080"/>
                  <a:pt x="1627738" y="96635"/>
                  <a:pt x="1717040" y="71120"/>
                </a:cubicBezTo>
                <a:cubicBezTo>
                  <a:pt x="1727338" y="68178"/>
                  <a:pt x="1737188" y="63778"/>
                  <a:pt x="1747520" y="60960"/>
                </a:cubicBezTo>
                <a:cubicBezTo>
                  <a:pt x="1774463" y="53612"/>
                  <a:pt x="1802306" y="49471"/>
                  <a:pt x="1828800" y="40640"/>
                </a:cubicBezTo>
                <a:lnTo>
                  <a:pt x="1889760" y="20320"/>
                </a:lnTo>
                <a:lnTo>
                  <a:pt x="1920240" y="10160"/>
                </a:lnTo>
                <a:cubicBezTo>
                  <a:pt x="1930400" y="6773"/>
                  <a:pt x="1940010" y="0"/>
                  <a:pt x="1950720" y="0"/>
                </a:cubicBezTo>
                <a:lnTo>
                  <a:pt x="1971040" y="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80080" y="3839366"/>
            <a:ext cx="2418080" cy="1240634"/>
          </a:xfrm>
          <a:custGeom>
            <a:avLst/>
            <a:gdLst>
              <a:gd name="connsiteX0" fmla="*/ 2418080 w 2418080"/>
              <a:gd name="connsiteY0" fmla="*/ 1199994 h 1240634"/>
              <a:gd name="connsiteX1" fmla="*/ 2367280 w 2418080"/>
              <a:gd name="connsiteY1" fmla="*/ 1220314 h 1240634"/>
              <a:gd name="connsiteX2" fmla="*/ 2306320 w 2418080"/>
              <a:gd name="connsiteY2" fmla="*/ 1240634 h 1240634"/>
              <a:gd name="connsiteX3" fmla="*/ 2042160 w 2418080"/>
              <a:gd name="connsiteY3" fmla="*/ 1220314 h 1240634"/>
              <a:gd name="connsiteX4" fmla="*/ 1920240 w 2418080"/>
              <a:gd name="connsiteY4" fmla="*/ 1199994 h 1240634"/>
              <a:gd name="connsiteX5" fmla="*/ 1869440 w 2418080"/>
              <a:gd name="connsiteY5" fmla="*/ 1179674 h 1240634"/>
              <a:gd name="connsiteX6" fmla="*/ 1838960 w 2418080"/>
              <a:gd name="connsiteY6" fmla="*/ 1169514 h 1240634"/>
              <a:gd name="connsiteX7" fmla="*/ 1798320 w 2418080"/>
              <a:gd name="connsiteY7" fmla="*/ 1149194 h 1240634"/>
              <a:gd name="connsiteX8" fmla="*/ 1717040 w 2418080"/>
              <a:gd name="connsiteY8" fmla="*/ 1128874 h 1240634"/>
              <a:gd name="connsiteX9" fmla="*/ 1676400 w 2418080"/>
              <a:gd name="connsiteY9" fmla="*/ 1118714 h 1240634"/>
              <a:gd name="connsiteX10" fmla="*/ 1584960 w 2418080"/>
              <a:gd name="connsiteY10" fmla="*/ 1088234 h 1240634"/>
              <a:gd name="connsiteX11" fmla="*/ 1554480 w 2418080"/>
              <a:gd name="connsiteY11" fmla="*/ 1067914 h 1240634"/>
              <a:gd name="connsiteX12" fmla="*/ 1513840 w 2418080"/>
              <a:gd name="connsiteY12" fmla="*/ 1057754 h 1240634"/>
              <a:gd name="connsiteX13" fmla="*/ 1493520 w 2418080"/>
              <a:gd name="connsiteY13" fmla="*/ 1027274 h 1240634"/>
              <a:gd name="connsiteX14" fmla="*/ 1463040 w 2418080"/>
              <a:gd name="connsiteY14" fmla="*/ 1006954 h 1240634"/>
              <a:gd name="connsiteX15" fmla="*/ 1402080 w 2418080"/>
              <a:gd name="connsiteY15" fmla="*/ 945994 h 1240634"/>
              <a:gd name="connsiteX16" fmla="*/ 1341120 w 2418080"/>
              <a:gd name="connsiteY16" fmla="*/ 834234 h 1240634"/>
              <a:gd name="connsiteX17" fmla="*/ 1280160 w 2418080"/>
              <a:gd name="connsiteY17" fmla="*/ 752954 h 1240634"/>
              <a:gd name="connsiteX18" fmla="*/ 1249680 w 2418080"/>
              <a:gd name="connsiteY18" fmla="*/ 702154 h 1240634"/>
              <a:gd name="connsiteX19" fmla="*/ 1188720 w 2418080"/>
              <a:gd name="connsiteY19" fmla="*/ 620874 h 1240634"/>
              <a:gd name="connsiteX20" fmla="*/ 1117600 w 2418080"/>
              <a:gd name="connsiteY20" fmla="*/ 549754 h 1240634"/>
              <a:gd name="connsiteX21" fmla="*/ 1087120 w 2418080"/>
              <a:gd name="connsiteY21" fmla="*/ 519274 h 1240634"/>
              <a:gd name="connsiteX22" fmla="*/ 1056640 w 2418080"/>
              <a:gd name="connsiteY22" fmla="*/ 478634 h 1240634"/>
              <a:gd name="connsiteX23" fmla="*/ 1026160 w 2418080"/>
              <a:gd name="connsiteY23" fmla="*/ 448154 h 1240634"/>
              <a:gd name="connsiteX24" fmla="*/ 985520 w 2418080"/>
              <a:gd name="connsiteY24" fmla="*/ 387194 h 1240634"/>
              <a:gd name="connsiteX25" fmla="*/ 955040 w 2418080"/>
              <a:gd name="connsiteY25" fmla="*/ 356714 h 1240634"/>
              <a:gd name="connsiteX26" fmla="*/ 894080 w 2418080"/>
              <a:gd name="connsiteY26" fmla="*/ 285594 h 1240634"/>
              <a:gd name="connsiteX27" fmla="*/ 863600 w 2418080"/>
              <a:gd name="connsiteY27" fmla="*/ 265274 h 1240634"/>
              <a:gd name="connsiteX28" fmla="*/ 802640 w 2418080"/>
              <a:gd name="connsiteY28" fmla="*/ 214474 h 1240634"/>
              <a:gd name="connsiteX29" fmla="*/ 762000 w 2418080"/>
              <a:gd name="connsiteY29" fmla="*/ 194154 h 1240634"/>
              <a:gd name="connsiteX30" fmla="*/ 660400 w 2418080"/>
              <a:gd name="connsiteY30" fmla="*/ 123034 h 1240634"/>
              <a:gd name="connsiteX31" fmla="*/ 599440 w 2418080"/>
              <a:gd name="connsiteY31" fmla="*/ 102714 h 1240634"/>
              <a:gd name="connsiteX32" fmla="*/ 558800 w 2418080"/>
              <a:gd name="connsiteY32" fmla="*/ 82394 h 1240634"/>
              <a:gd name="connsiteX33" fmla="*/ 508000 w 2418080"/>
              <a:gd name="connsiteY33" fmla="*/ 72234 h 1240634"/>
              <a:gd name="connsiteX34" fmla="*/ 447040 w 2418080"/>
              <a:gd name="connsiteY34" fmla="*/ 51914 h 1240634"/>
              <a:gd name="connsiteX35" fmla="*/ 365760 w 2418080"/>
              <a:gd name="connsiteY35" fmla="*/ 31594 h 1240634"/>
              <a:gd name="connsiteX36" fmla="*/ 274320 w 2418080"/>
              <a:gd name="connsiteY36" fmla="*/ 11274 h 1240634"/>
              <a:gd name="connsiteX37" fmla="*/ 203200 w 2418080"/>
              <a:gd name="connsiteY37" fmla="*/ 1114 h 1240634"/>
              <a:gd name="connsiteX38" fmla="*/ 0 w 2418080"/>
              <a:gd name="connsiteY38" fmla="*/ 1114 h 124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418080" h="1240634">
                <a:moveTo>
                  <a:pt x="2418080" y="1199994"/>
                </a:moveTo>
                <a:cubicBezTo>
                  <a:pt x="2401147" y="1206767"/>
                  <a:pt x="2384420" y="1214081"/>
                  <a:pt x="2367280" y="1220314"/>
                </a:cubicBezTo>
                <a:cubicBezTo>
                  <a:pt x="2347150" y="1227634"/>
                  <a:pt x="2306320" y="1240634"/>
                  <a:pt x="2306320" y="1240634"/>
                </a:cubicBezTo>
                <a:cubicBezTo>
                  <a:pt x="2161699" y="1232127"/>
                  <a:pt x="2159699" y="1235006"/>
                  <a:pt x="2042160" y="1220314"/>
                </a:cubicBezTo>
                <a:cubicBezTo>
                  <a:pt x="2021810" y="1217770"/>
                  <a:pt x="1945584" y="1207597"/>
                  <a:pt x="1920240" y="1199994"/>
                </a:cubicBezTo>
                <a:cubicBezTo>
                  <a:pt x="1902771" y="1194753"/>
                  <a:pt x="1886517" y="1186078"/>
                  <a:pt x="1869440" y="1179674"/>
                </a:cubicBezTo>
                <a:cubicBezTo>
                  <a:pt x="1859412" y="1175914"/>
                  <a:pt x="1848804" y="1173733"/>
                  <a:pt x="1838960" y="1169514"/>
                </a:cubicBezTo>
                <a:cubicBezTo>
                  <a:pt x="1825039" y="1163548"/>
                  <a:pt x="1812241" y="1155160"/>
                  <a:pt x="1798320" y="1149194"/>
                </a:cubicBezTo>
                <a:cubicBezTo>
                  <a:pt x="1768992" y="1136625"/>
                  <a:pt x="1750068" y="1136214"/>
                  <a:pt x="1717040" y="1128874"/>
                </a:cubicBezTo>
                <a:cubicBezTo>
                  <a:pt x="1703409" y="1125845"/>
                  <a:pt x="1689475" y="1123617"/>
                  <a:pt x="1676400" y="1118714"/>
                </a:cubicBezTo>
                <a:cubicBezTo>
                  <a:pt x="1580253" y="1082659"/>
                  <a:pt x="1696288" y="1110500"/>
                  <a:pt x="1584960" y="1088234"/>
                </a:cubicBezTo>
                <a:cubicBezTo>
                  <a:pt x="1574800" y="1081461"/>
                  <a:pt x="1565703" y="1072724"/>
                  <a:pt x="1554480" y="1067914"/>
                </a:cubicBezTo>
                <a:cubicBezTo>
                  <a:pt x="1541645" y="1062413"/>
                  <a:pt x="1525458" y="1065500"/>
                  <a:pt x="1513840" y="1057754"/>
                </a:cubicBezTo>
                <a:cubicBezTo>
                  <a:pt x="1503680" y="1050981"/>
                  <a:pt x="1502154" y="1035908"/>
                  <a:pt x="1493520" y="1027274"/>
                </a:cubicBezTo>
                <a:cubicBezTo>
                  <a:pt x="1484886" y="1018640"/>
                  <a:pt x="1471674" y="1015588"/>
                  <a:pt x="1463040" y="1006954"/>
                </a:cubicBezTo>
                <a:cubicBezTo>
                  <a:pt x="1387427" y="931341"/>
                  <a:pt x="1473912" y="993882"/>
                  <a:pt x="1402080" y="945994"/>
                </a:cubicBezTo>
                <a:cubicBezTo>
                  <a:pt x="1374397" y="890628"/>
                  <a:pt x="1370818" y="875069"/>
                  <a:pt x="1341120" y="834234"/>
                </a:cubicBezTo>
                <a:cubicBezTo>
                  <a:pt x="1321201" y="806845"/>
                  <a:pt x="1297584" y="781994"/>
                  <a:pt x="1280160" y="752954"/>
                </a:cubicBezTo>
                <a:cubicBezTo>
                  <a:pt x="1270000" y="736021"/>
                  <a:pt x="1260146" y="718900"/>
                  <a:pt x="1249680" y="702154"/>
                </a:cubicBezTo>
                <a:cubicBezTo>
                  <a:pt x="1232179" y="674152"/>
                  <a:pt x="1210620" y="644765"/>
                  <a:pt x="1188720" y="620874"/>
                </a:cubicBezTo>
                <a:cubicBezTo>
                  <a:pt x="1166065" y="596160"/>
                  <a:pt x="1141307" y="573461"/>
                  <a:pt x="1117600" y="549754"/>
                </a:cubicBezTo>
                <a:cubicBezTo>
                  <a:pt x="1107440" y="539594"/>
                  <a:pt x="1095741" y="530769"/>
                  <a:pt x="1087120" y="519274"/>
                </a:cubicBezTo>
                <a:cubicBezTo>
                  <a:pt x="1076960" y="505727"/>
                  <a:pt x="1067660" y="491491"/>
                  <a:pt x="1056640" y="478634"/>
                </a:cubicBezTo>
                <a:cubicBezTo>
                  <a:pt x="1047289" y="467725"/>
                  <a:pt x="1034981" y="459496"/>
                  <a:pt x="1026160" y="448154"/>
                </a:cubicBezTo>
                <a:cubicBezTo>
                  <a:pt x="1011167" y="428877"/>
                  <a:pt x="1002789" y="404463"/>
                  <a:pt x="985520" y="387194"/>
                </a:cubicBezTo>
                <a:cubicBezTo>
                  <a:pt x="975360" y="377034"/>
                  <a:pt x="964391" y="367623"/>
                  <a:pt x="955040" y="356714"/>
                </a:cubicBezTo>
                <a:cubicBezTo>
                  <a:pt x="921404" y="317473"/>
                  <a:pt x="931896" y="317107"/>
                  <a:pt x="894080" y="285594"/>
                </a:cubicBezTo>
                <a:cubicBezTo>
                  <a:pt x="884699" y="277777"/>
                  <a:pt x="872981" y="273091"/>
                  <a:pt x="863600" y="265274"/>
                </a:cubicBezTo>
                <a:cubicBezTo>
                  <a:pt x="817752" y="227068"/>
                  <a:pt x="850797" y="241993"/>
                  <a:pt x="802640" y="214474"/>
                </a:cubicBezTo>
                <a:cubicBezTo>
                  <a:pt x="789490" y="206960"/>
                  <a:pt x="774843" y="202181"/>
                  <a:pt x="762000" y="194154"/>
                </a:cubicBezTo>
                <a:cubicBezTo>
                  <a:pt x="735504" y="177594"/>
                  <a:pt x="686874" y="131859"/>
                  <a:pt x="660400" y="123034"/>
                </a:cubicBezTo>
                <a:cubicBezTo>
                  <a:pt x="640080" y="116261"/>
                  <a:pt x="618598" y="112293"/>
                  <a:pt x="599440" y="102714"/>
                </a:cubicBezTo>
                <a:cubicBezTo>
                  <a:pt x="585893" y="95941"/>
                  <a:pt x="573168" y="87183"/>
                  <a:pt x="558800" y="82394"/>
                </a:cubicBezTo>
                <a:cubicBezTo>
                  <a:pt x="542417" y="76933"/>
                  <a:pt x="524660" y="76778"/>
                  <a:pt x="508000" y="72234"/>
                </a:cubicBezTo>
                <a:cubicBezTo>
                  <a:pt x="487336" y="66598"/>
                  <a:pt x="467820" y="57109"/>
                  <a:pt x="447040" y="51914"/>
                </a:cubicBezTo>
                <a:lnTo>
                  <a:pt x="365760" y="31594"/>
                </a:lnTo>
                <a:cubicBezTo>
                  <a:pt x="329227" y="22461"/>
                  <a:pt x="313015" y="17723"/>
                  <a:pt x="274320" y="11274"/>
                </a:cubicBezTo>
                <a:cubicBezTo>
                  <a:pt x="250698" y="7337"/>
                  <a:pt x="227131" y="2000"/>
                  <a:pt x="203200" y="1114"/>
                </a:cubicBezTo>
                <a:cubicBezTo>
                  <a:pt x="135513" y="-1393"/>
                  <a:pt x="67733" y="1114"/>
                  <a:pt x="0" y="1114"/>
                </a:cubicBezTo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1520" y="76021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191842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" y="3655814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502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222681" y="1925092"/>
            <a:ext cx="1235598" cy="117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7" idx="0"/>
            <a:endCxn id="17" idx="4"/>
          </p:cNvCxnSpPr>
          <p:nvPr/>
        </p:nvCxnSpPr>
        <p:spPr>
          <a:xfrm>
            <a:off x="3840480" y="1925092"/>
            <a:ext cx="0" cy="1178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49799" y="1523779"/>
            <a:ext cx="728915" cy="573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49799" y="2931020"/>
            <a:ext cx="728915" cy="64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2649799" y="2514351"/>
            <a:ext cx="572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6"/>
          </p:cNvCxnSpPr>
          <p:nvPr/>
        </p:nvCxnSpPr>
        <p:spPr>
          <a:xfrm>
            <a:off x="4458279" y="2514351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10133" y="2514351"/>
            <a:ext cx="5452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20" y="2444501"/>
            <a:ext cx="127000" cy="139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355601"/>
            <a:ext cx="533400" cy="317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53" y="2355601"/>
            <a:ext cx="1854200" cy="317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880" y="2412751"/>
            <a:ext cx="152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5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324722" y="121920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324722" y="216408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324722" y="359664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43922" y="27432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43922" y="121920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543922" y="216408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43922" y="359664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543922" y="454152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64162" y="27432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64162" y="121920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64162" y="216408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464162" y="359664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64162" y="454152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73202" y="121920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673202" y="216408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673202" y="3596640"/>
            <a:ext cx="595518" cy="609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38" idx="6"/>
            <a:endCxn id="42" idx="3"/>
          </p:cNvCxnSpPr>
          <p:nvPr/>
        </p:nvCxnSpPr>
        <p:spPr>
          <a:xfrm flipV="1">
            <a:off x="1920240" y="794769"/>
            <a:ext cx="710894" cy="729303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6"/>
            <a:endCxn id="43" idx="2"/>
          </p:cNvCxnSpPr>
          <p:nvPr/>
        </p:nvCxnSpPr>
        <p:spPr>
          <a:xfrm>
            <a:off x="1920240" y="1524072"/>
            <a:ext cx="623682" cy="0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6"/>
            <a:endCxn id="46" idx="2"/>
          </p:cNvCxnSpPr>
          <p:nvPr/>
        </p:nvCxnSpPr>
        <p:spPr>
          <a:xfrm>
            <a:off x="1920240" y="1524072"/>
            <a:ext cx="623682" cy="944880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8" idx="6"/>
            <a:endCxn id="47" idx="2"/>
          </p:cNvCxnSpPr>
          <p:nvPr/>
        </p:nvCxnSpPr>
        <p:spPr>
          <a:xfrm>
            <a:off x="1920240" y="1524072"/>
            <a:ext cx="623682" cy="2377440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8" idx="6"/>
            <a:endCxn id="48" idx="1"/>
          </p:cNvCxnSpPr>
          <p:nvPr/>
        </p:nvCxnSpPr>
        <p:spPr>
          <a:xfrm>
            <a:off x="1920240" y="1524072"/>
            <a:ext cx="710894" cy="3106743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9" idx="6"/>
            <a:endCxn id="42" idx="3"/>
          </p:cNvCxnSpPr>
          <p:nvPr/>
        </p:nvCxnSpPr>
        <p:spPr>
          <a:xfrm flipV="1">
            <a:off x="1920240" y="794769"/>
            <a:ext cx="710894" cy="1674183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6"/>
            <a:endCxn id="43" idx="2"/>
          </p:cNvCxnSpPr>
          <p:nvPr/>
        </p:nvCxnSpPr>
        <p:spPr>
          <a:xfrm flipV="1">
            <a:off x="1920240" y="1524072"/>
            <a:ext cx="623682" cy="944880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9" idx="6"/>
            <a:endCxn id="46" idx="2"/>
          </p:cNvCxnSpPr>
          <p:nvPr/>
        </p:nvCxnSpPr>
        <p:spPr>
          <a:xfrm>
            <a:off x="1920240" y="2468952"/>
            <a:ext cx="623682" cy="0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6"/>
            <a:endCxn id="47" idx="2"/>
          </p:cNvCxnSpPr>
          <p:nvPr/>
        </p:nvCxnSpPr>
        <p:spPr>
          <a:xfrm>
            <a:off x="1920240" y="2468952"/>
            <a:ext cx="623682" cy="1432560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9" idx="6"/>
            <a:endCxn id="48" idx="1"/>
          </p:cNvCxnSpPr>
          <p:nvPr/>
        </p:nvCxnSpPr>
        <p:spPr>
          <a:xfrm>
            <a:off x="1920240" y="2468952"/>
            <a:ext cx="710894" cy="2161863"/>
          </a:xfrm>
          <a:prstGeom prst="straightConnector1">
            <a:avLst/>
          </a:prstGeom>
          <a:ln w="31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0" idx="6"/>
            <a:endCxn id="42" idx="3"/>
          </p:cNvCxnSpPr>
          <p:nvPr/>
        </p:nvCxnSpPr>
        <p:spPr>
          <a:xfrm flipV="1">
            <a:off x="1920240" y="794769"/>
            <a:ext cx="710894" cy="3106743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0" idx="6"/>
            <a:endCxn id="43" idx="2"/>
          </p:cNvCxnSpPr>
          <p:nvPr/>
        </p:nvCxnSpPr>
        <p:spPr>
          <a:xfrm flipV="1">
            <a:off x="1920240" y="1524072"/>
            <a:ext cx="623682" cy="237744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0" idx="6"/>
            <a:endCxn id="46" idx="2"/>
          </p:cNvCxnSpPr>
          <p:nvPr/>
        </p:nvCxnSpPr>
        <p:spPr>
          <a:xfrm flipV="1">
            <a:off x="1920240" y="2468952"/>
            <a:ext cx="623682" cy="143256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6"/>
            <a:endCxn id="47" idx="2"/>
          </p:cNvCxnSpPr>
          <p:nvPr/>
        </p:nvCxnSpPr>
        <p:spPr>
          <a:xfrm>
            <a:off x="1920240" y="3901512"/>
            <a:ext cx="623682" cy="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0" idx="6"/>
          </p:cNvCxnSpPr>
          <p:nvPr/>
        </p:nvCxnSpPr>
        <p:spPr>
          <a:xfrm>
            <a:off x="1920240" y="3901512"/>
            <a:ext cx="710894" cy="640008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6"/>
            <a:endCxn id="54" idx="2"/>
          </p:cNvCxnSpPr>
          <p:nvPr/>
        </p:nvCxnSpPr>
        <p:spPr>
          <a:xfrm>
            <a:off x="5059680" y="579192"/>
            <a:ext cx="613522" cy="94488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54" idx="2"/>
          </p:cNvCxnSpPr>
          <p:nvPr/>
        </p:nvCxnSpPr>
        <p:spPr>
          <a:xfrm>
            <a:off x="5059680" y="1524072"/>
            <a:ext cx="613522" cy="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1" idx="6"/>
            <a:endCxn id="54" idx="2"/>
          </p:cNvCxnSpPr>
          <p:nvPr/>
        </p:nvCxnSpPr>
        <p:spPr>
          <a:xfrm flipV="1">
            <a:off x="5059680" y="1524072"/>
            <a:ext cx="613522" cy="94488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2" idx="6"/>
            <a:endCxn id="54" idx="2"/>
          </p:cNvCxnSpPr>
          <p:nvPr/>
        </p:nvCxnSpPr>
        <p:spPr>
          <a:xfrm flipV="1">
            <a:off x="5059680" y="1524072"/>
            <a:ext cx="613522" cy="237744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3" idx="6"/>
            <a:endCxn id="54" idx="2"/>
          </p:cNvCxnSpPr>
          <p:nvPr/>
        </p:nvCxnSpPr>
        <p:spPr>
          <a:xfrm flipV="1">
            <a:off x="5059680" y="1524072"/>
            <a:ext cx="613522" cy="332232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6"/>
            <a:endCxn id="55" idx="2"/>
          </p:cNvCxnSpPr>
          <p:nvPr/>
        </p:nvCxnSpPr>
        <p:spPr>
          <a:xfrm>
            <a:off x="5059680" y="579192"/>
            <a:ext cx="613522" cy="188976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0" idx="6"/>
            <a:endCxn id="55" idx="2"/>
          </p:cNvCxnSpPr>
          <p:nvPr/>
        </p:nvCxnSpPr>
        <p:spPr>
          <a:xfrm>
            <a:off x="5059680" y="1524072"/>
            <a:ext cx="613522" cy="94488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1" idx="6"/>
            <a:endCxn id="55" idx="2"/>
          </p:cNvCxnSpPr>
          <p:nvPr/>
        </p:nvCxnSpPr>
        <p:spPr>
          <a:xfrm>
            <a:off x="5059680" y="2468952"/>
            <a:ext cx="613522" cy="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2" idx="6"/>
            <a:endCxn id="55" idx="2"/>
          </p:cNvCxnSpPr>
          <p:nvPr/>
        </p:nvCxnSpPr>
        <p:spPr>
          <a:xfrm flipV="1">
            <a:off x="5059680" y="2468952"/>
            <a:ext cx="613522" cy="143256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3" idx="6"/>
            <a:endCxn id="55" idx="2"/>
          </p:cNvCxnSpPr>
          <p:nvPr/>
        </p:nvCxnSpPr>
        <p:spPr>
          <a:xfrm flipV="1">
            <a:off x="5059680" y="2468952"/>
            <a:ext cx="613522" cy="237744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9" idx="6"/>
            <a:endCxn id="56" idx="2"/>
          </p:cNvCxnSpPr>
          <p:nvPr/>
        </p:nvCxnSpPr>
        <p:spPr>
          <a:xfrm>
            <a:off x="5059680" y="579192"/>
            <a:ext cx="613522" cy="332232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50" idx="6"/>
            <a:endCxn id="56" idx="2"/>
          </p:cNvCxnSpPr>
          <p:nvPr/>
        </p:nvCxnSpPr>
        <p:spPr>
          <a:xfrm>
            <a:off x="5059680" y="1524072"/>
            <a:ext cx="613522" cy="237744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1" idx="6"/>
            <a:endCxn id="56" idx="2"/>
          </p:cNvCxnSpPr>
          <p:nvPr/>
        </p:nvCxnSpPr>
        <p:spPr>
          <a:xfrm>
            <a:off x="5059680" y="2468952"/>
            <a:ext cx="613522" cy="143256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2" idx="6"/>
            <a:endCxn id="56" idx="2"/>
          </p:cNvCxnSpPr>
          <p:nvPr/>
        </p:nvCxnSpPr>
        <p:spPr>
          <a:xfrm>
            <a:off x="5059680" y="3901512"/>
            <a:ext cx="613522" cy="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3" idx="6"/>
            <a:endCxn id="56" idx="2"/>
          </p:cNvCxnSpPr>
          <p:nvPr/>
        </p:nvCxnSpPr>
        <p:spPr>
          <a:xfrm flipV="1">
            <a:off x="5059680" y="3901512"/>
            <a:ext cx="613522" cy="944880"/>
          </a:xfrm>
          <a:prstGeom prst="straightConnector1">
            <a:avLst/>
          </a:prstGeom>
          <a:ln w="31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9" idx="4"/>
            <a:endCxn id="40" idx="0"/>
          </p:cNvCxnSpPr>
          <p:nvPr/>
        </p:nvCxnSpPr>
        <p:spPr>
          <a:xfrm>
            <a:off x="1622481" y="2773824"/>
            <a:ext cx="0" cy="82281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6" idx="4"/>
            <a:endCxn id="47" idx="0"/>
          </p:cNvCxnSpPr>
          <p:nvPr/>
        </p:nvCxnSpPr>
        <p:spPr>
          <a:xfrm>
            <a:off x="2841681" y="2773824"/>
            <a:ext cx="0" cy="82281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51" idx="4"/>
            <a:endCxn id="52" idx="0"/>
          </p:cNvCxnSpPr>
          <p:nvPr/>
        </p:nvCxnSpPr>
        <p:spPr>
          <a:xfrm>
            <a:off x="4761921" y="2773824"/>
            <a:ext cx="0" cy="82281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55" idx="4"/>
            <a:endCxn id="56" idx="0"/>
          </p:cNvCxnSpPr>
          <p:nvPr/>
        </p:nvCxnSpPr>
        <p:spPr>
          <a:xfrm>
            <a:off x="5970961" y="2773824"/>
            <a:ext cx="0" cy="82281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42" idx="6"/>
            <a:endCxn id="49" idx="2"/>
          </p:cNvCxnSpPr>
          <p:nvPr/>
        </p:nvCxnSpPr>
        <p:spPr>
          <a:xfrm>
            <a:off x="3139440" y="579192"/>
            <a:ext cx="1324722" cy="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8" idx="6"/>
            <a:endCxn id="53" idx="2"/>
          </p:cNvCxnSpPr>
          <p:nvPr/>
        </p:nvCxnSpPr>
        <p:spPr>
          <a:xfrm>
            <a:off x="3139440" y="4846392"/>
            <a:ext cx="1324722" cy="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42" idx="6"/>
            <a:endCxn id="53" idx="2"/>
          </p:cNvCxnSpPr>
          <p:nvPr/>
        </p:nvCxnSpPr>
        <p:spPr>
          <a:xfrm>
            <a:off x="3139440" y="579192"/>
            <a:ext cx="1324722" cy="42672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9" idx="2"/>
            <a:endCxn id="48" idx="6"/>
          </p:cNvCxnSpPr>
          <p:nvPr/>
        </p:nvCxnSpPr>
        <p:spPr>
          <a:xfrm flipH="1">
            <a:off x="3139440" y="579192"/>
            <a:ext cx="1324722" cy="426720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38" idx="1"/>
          </p:cNvCxnSpPr>
          <p:nvPr/>
        </p:nvCxnSpPr>
        <p:spPr>
          <a:xfrm>
            <a:off x="889000" y="1049867"/>
            <a:ext cx="522934" cy="25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38" idx="2"/>
          </p:cNvCxnSpPr>
          <p:nvPr/>
        </p:nvCxnSpPr>
        <p:spPr>
          <a:xfrm>
            <a:off x="889000" y="1524072"/>
            <a:ext cx="435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38" idx="3"/>
          </p:cNvCxnSpPr>
          <p:nvPr/>
        </p:nvCxnSpPr>
        <p:spPr>
          <a:xfrm flipV="1">
            <a:off x="889000" y="1739649"/>
            <a:ext cx="522934" cy="25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889000" y="2023533"/>
            <a:ext cx="522934" cy="25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889000" y="2497738"/>
            <a:ext cx="435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889000" y="2713315"/>
            <a:ext cx="522934" cy="25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889000" y="3449310"/>
            <a:ext cx="522934" cy="25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89000" y="3923515"/>
            <a:ext cx="435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889000" y="4139092"/>
            <a:ext cx="522934" cy="250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46246" y="1480015"/>
            <a:ext cx="4935957" cy="2035446"/>
          </a:xfrm>
          <a:prstGeom prst="rect">
            <a:avLst/>
          </a:prstGeom>
        </p:spPr>
      </p:pic>
      <p:cxnSp>
        <p:nvCxnSpPr>
          <p:cNvPr id="163" name="Straight Arrow Connector 162"/>
          <p:cNvCxnSpPr>
            <a:stCxn id="54" idx="6"/>
          </p:cNvCxnSpPr>
          <p:nvPr/>
        </p:nvCxnSpPr>
        <p:spPr>
          <a:xfrm>
            <a:off x="6268720" y="1524072"/>
            <a:ext cx="5554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5" idx="6"/>
          </p:cNvCxnSpPr>
          <p:nvPr/>
        </p:nvCxnSpPr>
        <p:spPr>
          <a:xfrm>
            <a:off x="6268720" y="2468952"/>
            <a:ext cx="5554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6" idx="6"/>
          </p:cNvCxnSpPr>
          <p:nvPr/>
        </p:nvCxnSpPr>
        <p:spPr>
          <a:xfrm>
            <a:off x="6268720" y="3901512"/>
            <a:ext cx="555413" cy="22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</dc:creator>
  <cp:lastModifiedBy>Pavel</cp:lastModifiedBy>
  <cp:revision>18</cp:revision>
  <dcterms:created xsi:type="dcterms:W3CDTF">2014-12-02T08:25:54Z</dcterms:created>
  <dcterms:modified xsi:type="dcterms:W3CDTF">2014-12-10T10:49:17Z</dcterms:modified>
</cp:coreProperties>
</file>