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48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9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8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4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5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7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1B7F-B735-CA45-B3B0-D5527B0104E9}" type="datetimeFigureOut">
              <a:rPr lang="en-US" smtClean="0"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90686" y="766609"/>
            <a:ext cx="1235598" cy="117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0"/>
            <a:endCxn id="5" idx="4"/>
          </p:cNvCxnSpPr>
          <p:nvPr/>
        </p:nvCxnSpPr>
        <p:spPr>
          <a:xfrm>
            <a:off x="2608485" y="766609"/>
            <a:ext cx="0" cy="1178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198481" y="1593850"/>
            <a:ext cx="26313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98481" y="1121368"/>
            <a:ext cx="263137" cy="2502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198481" y="1371600"/>
            <a:ext cx="263137" cy="2222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198481" y="1121368"/>
            <a:ext cx="26313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 flipV="1">
            <a:off x="2694249" y="1195683"/>
            <a:ext cx="412750" cy="351833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90686" y="2179313"/>
            <a:ext cx="1235598" cy="117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  <a:endCxn id="38" idx="4"/>
          </p:cNvCxnSpPr>
          <p:nvPr/>
        </p:nvCxnSpPr>
        <p:spPr>
          <a:xfrm>
            <a:off x="2608485" y="2179313"/>
            <a:ext cx="0" cy="1178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198481" y="3006554"/>
            <a:ext cx="26313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98481" y="2534072"/>
            <a:ext cx="263137" cy="2502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98481" y="2784304"/>
            <a:ext cx="263137" cy="2222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198481" y="2534072"/>
            <a:ext cx="26313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0800000" flipV="1">
            <a:off x="2694249" y="2608387"/>
            <a:ext cx="412750" cy="351833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990686" y="4611099"/>
            <a:ext cx="1235598" cy="117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5" idx="0"/>
            <a:endCxn id="45" idx="4"/>
          </p:cNvCxnSpPr>
          <p:nvPr/>
        </p:nvCxnSpPr>
        <p:spPr>
          <a:xfrm>
            <a:off x="2608485" y="4611099"/>
            <a:ext cx="0" cy="1178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198481" y="5438340"/>
            <a:ext cx="26313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198481" y="4965858"/>
            <a:ext cx="263137" cy="2502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98481" y="5216090"/>
            <a:ext cx="263137" cy="2222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198481" y="4965858"/>
            <a:ext cx="26313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10800000" flipV="1">
            <a:off x="2694249" y="5040173"/>
            <a:ext cx="412750" cy="351833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08485" y="3462867"/>
            <a:ext cx="0" cy="1037166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142247" y="2776170"/>
            <a:ext cx="1235598" cy="117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5613179" y="3603410"/>
            <a:ext cx="26313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13179" y="3130928"/>
            <a:ext cx="263137" cy="2502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613179" y="3381160"/>
            <a:ext cx="263137" cy="2222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613179" y="3130928"/>
            <a:ext cx="26313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" idx="6"/>
            <a:endCxn id="54" idx="1"/>
          </p:cNvCxnSpPr>
          <p:nvPr/>
        </p:nvCxnSpPr>
        <p:spPr>
          <a:xfrm>
            <a:off x="3226284" y="1355868"/>
            <a:ext cx="2096912" cy="15928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8" idx="6"/>
            <a:endCxn id="54" idx="2"/>
          </p:cNvCxnSpPr>
          <p:nvPr/>
        </p:nvCxnSpPr>
        <p:spPr>
          <a:xfrm>
            <a:off x="3226284" y="2768572"/>
            <a:ext cx="1915963" cy="5968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5" idx="6"/>
            <a:endCxn id="54" idx="3"/>
          </p:cNvCxnSpPr>
          <p:nvPr/>
        </p:nvCxnSpPr>
        <p:spPr>
          <a:xfrm flipV="1">
            <a:off x="3226284" y="3782098"/>
            <a:ext cx="2096912" cy="14182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4" idx="6"/>
          </p:cNvCxnSpPr>
          <p:nvPr/>
        </p:nvCxnSpPr>
        <p:spPr>
          <a:xfrm>
            <a:off x="6377845" y="3365429"/>
            <a:ext cx="947515" cy="157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" idx="2"/>
          </p:cNvCxnSpPr>
          <p:nvPr/>
        </p:nvCxnSpPr>
        <p:spPr>
          <a:xfrm>
            <a:off x="1198880" y="1355868"/>
            <a:ext cx="7918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198880" y="2768572"/>
            <a:ext cx="7918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198880" y="5194786"/>
            <a:ext cx="7918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74160" y="15475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74160" y="25633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4160" y="4130701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2307" y="936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2307" y="23494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2307" y="478119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5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2604882" y="2087873"/>
            <a:ext cx="1235598" cy="117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26" idx="4"/>
          </p:cNvCxnSpPr>
          <p:nvPr/>
        </p:nvCxnSpPr>
        <p:spPr>
          <a:xfrm>
            <a:off x="3222681" y="2087873"/>
            <a:ext cx="0" cy="1178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556846" y="2087873"/>
            <a:ext cx="1235598" cy="117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4" idx="0"/>
            <a:endCxn id="34" idx="4"/>
          </p:cNvCxnSpPr>
          <p:nvPr/>
        </p:nvCxnSpPr>
        <p:spPr>
          <a:xfrm>
            <a:off x="6174645" y="2087873"/>
            <a:ext cx="0" cy="1178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4" idx="2"/>
          </p:cNvCxnSpPr>
          <p:nvPr/>
        </p:nvCxnSpPr>
        <p:spPr>
          <a:xfrm>
            <a:off x="3840480" y="2677132"/>
            <a:ext cx="17163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4" idx="1"/>
          </p:cNvCxnSpPr>
          <p:nvPr/>
        </p:nvCxnSpPr>
        <p:spPr>
          <a:xfrm>
            <a:off x="5008880" y="1686560"/>
            <a:ext cx="728915" cy="573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4" idx="3"/>
          </p:cNvCxnSpPr>
          <p:nvPr/>
        </p:nvCxnSpPr>
        <p:spPr>
          <a:xfrm flipV="1">
            <a:off x="5008880" y="3093801"/>
            <a:ext cx="728915" cy="645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032000" y="1686560"/>
            <a:ext cx="728915" cy="573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032000" y="3093801"/>
            <a:ext cx="728915" cy="645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6" idx="2"/>
          </p:cNvCxnSpPr>
          <p:nvPr/>
        </p:nvCxnSpPr>
        <p:spPr>
          <a:xfrm>
            <a:off x="2032000" y="2677132"/>
            <a:ext cx="572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68377" y="3779520"/>
            <a:ext cx="100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слой </a:t>
            </a:r>
            <a:r>
              <a:rPr lang="en-US" dirty="0" smtClean="0"/>
              <a:t>n-1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39638" y="3779520"/>
            <a:ext cx="82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слой 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68377" y="1317228"/>
            <a:ext cx="101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нейрон </a:t>
            </a:r>
            <a:r>
              <a:rPr lang="en-US" dirty="0"/>
              <a:t>i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739638" y="1317228"/>
            <a:ext cx="102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нейрон </a:t>
            </a:r>
            <a:r>
              <a:rPr lang="en-US" dirty="0" err="1"/>
              <a:t>j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143494" y="225373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вес </a:t>
            </a:r>
            <a:r>
              <a:rPr lang="en-US" dirty="0" err="1" smtClean="0"/>
              <a:t>i</a:t>
            </a:r>
            <a:r>
              <a:rPr lang="en-US" dirty="0" smtClean="0"/>
              <a:t>-j</a:t>
            </a:r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81" y="2524732"/>
            <a:ext cx="533400" cy="2794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380" y="2524732"/>
            <a:ext cx="546100" cy="2794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833" y="2524732"/>
            <a:ext cx="330200" cy="3048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795" y="2524732"/>
            <a:ext cx="317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9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20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</dc:creator>
  <cp:lastModifiedBy>Pavel</cp:lastModifiedBy>
  <cp:revision>9</cp:revision>
  <dcterms:created xsi:type="dcterms:W3CDTF">2014-12-02T08:25:54Z</dcterms:created>
  <dcterms:modified xsi:type="dcterms:W3CDTF">2014-12-02T11:38:17Z</dcterms:modified>
</cp:coreProperties>
</file>