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3"/>
    <p:restoredTop sz="91534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36204-709F-2A4E-8181-28EFD612293C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C7BF3-8A3D-744B-9F96-12FD37D8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2D97-EABC-F64A-B708-15050AB9AF0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941D-80CF-7A45-B77D-4D91BA22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3034" y="4203799"/>
            <a:ext cx="7015432" cy="1074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78138" y="1190173"/>
            <a:ext cx="1482612" cy="1130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78929" y="414321"/>
            <a:ext cx="1774207" cy="1550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9" y="354843"/>
            <a:ext cx="7234280" cy="5049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70962" y="5036025"/>
            <a:ext cx="6781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4203511" y="5076967"/>
            <a:ext cx="382138" cy="96899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6592354" y="5076967"/>
            <a:ext cx="382138" cy="96899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17711" y="6086899"/>
            <a:ext cx="175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np0s3</a:t>
            </a:r>
          </a:p>
          <a:p>
            <a:pPr algn="ctr"/>
            <a:r>
              <a:rPr lang="en-US" dirty="0" smtClean="0"/>
              <a:t>192.168.10.6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6554" y="6086899"/>
            <a:ext cx="175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enp0s8</a:t>
            </a:r>
          </a:p>
          <a:p>
            <a:pPr algn="ctr"/>
            <a:r>
              <a:rPr lang="en-US" dirty="0" smtClean="0"/>
              <a:t>10.0.3.15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7571" y="4218288"/>
            <a:ext cx="196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docker_gwbridge</a:t>
            </a:r>
            <a:r>
              <a:rPr lang="en-US" sz="1200" dirty="0"/>
              <a:t> </a:t>
            </a:r>
            <a:r>
              <a:rPr lang="hr-HR" sz="1200" dirty="0" smtClean="0"/>
              <a:t>172.18.0.1</a:t>
            </a:r>
          </a:p>
          <a:p>
            <a:r>
              <a:rPr lang="en-US" sz="1200" dirty="0" smtClean="0"/>
              <a:t>G</a:t>
            </a:r>
            <a:r>
              <a:rPr lang="hr-HR" sz="1200" dirty="0" err="1" smtClean="0"/>
              <a:t>lobal</a:t>
            </a:r>
            <a:r>
              <a:rPr lang="hr-HR" sz="1200" dirty="0" smtClean="0"/>
              <a:t> </a:t>
            </a:r>
            <a:r>
              <a:rPr lang="hr-HR" sz="1200" dirty="0" err="1" smtClean="0"/>
              <a:t>namespace</a:t>
            </a:r>
            <a:endParaRPr 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910689" y="0"/>
            <a:ext cx="574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Docker0.local Virtual Machine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70962" y="627798"/>
            <a:ext cx="1346749" cy="1187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6374" y="627798"/>
            <a:ext cx="138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Alpine Container</a:t>
            </a:r>
            <a:endParaRPr lang="en-US" sz="1200" dirty="0"/>
          </a:p>
        </p:txBody>
      </p:sp>
      <p:sp>
        <p:nvSpPr>
          <p:cNvPr id="18" name="Can 17"/>
          <p:cNvSpPr/>
          <p:nvPr/>
        </p:nvSpPr>
        <p:spPr>
          <a:xfrm flipH="1">
            <a:off x="2757824" y="1610434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 flipH="1">
            <a:off x="3208206" y="1609591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09078" y="1351130"/>
            <a:ext cx="62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eth0</a:t>
            </a:r>
          </a:p>
          <a:p>
            <a:pPr algn="ctr"/>
            <a:r>
              <a:rPr lang="en-US" sz="600" dirty="0" smtClean="0"/>
              <a:t>192.168.200.3</a:t>
            </a:r>
            <a:endParaRPr lang="en-US" sz="600" dirty="0"/>
          </a:p>
        </p:txBody>
      </p:sp>
      <p:sp>
        <p:nvSpPr>
          <p:cNvPr id="21" name="Can 20"/>
          <p:cNvSpPr/>
          <p:nvPr/>
        </p:nvSpPr>
        <p:spPr>
          <a:xfrm flipH="1">
            <a:off x="2323363" y="1612706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47861" y="1342282"/>
            <a:ext cx="62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Eth1</a:t>
            </a:r>
          </a:p>
          <a:p>
            <a:pPr algn="ctr"/>
            <a:r>
              <a:rPr lang="en-US" sz="600" dirty="0" smtClean="0"/>
              <a:t>172.18.0.3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1176" y="1328634"/>
            <a:ext cx="62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Lo</a:t>
            </a:r>
          </a:p>
          <a:p>
            <a:pPr algn="ctr"/>
            <a:r>
              <a:rPr lang="en-US" sz="600" dirty="0" smtClean="0"/>
              <a:t>127.0.0.1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1225" y="396625"/>
            <a:ext cx="2262286" cy="21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Sandbox - /</a:t>
            </a:r>
            <a:r>
              <a:rPr lang="en-US" sz="800" dirty="0" err="1" smtClean="0"/>
              <a:t>netns</a:t>
            </a:r>
            <a:r>
              <a:rPr lang="en-US" sz="800" dirty="0" smtClean="0"/>
              <a:t>/06e0e24ce06d 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6678138" y="2515989"/>
            <a:ext cx="1482612" cy="1130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86523" y="2524145"/>
            <a:ext cx="1482612" cy="113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30655" y="2524145"/>
            <a:ext cx="1194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Demonet</a:t>
            </a:r>
            <a:r>
              <a:rPr lang="en-US" sz="800" dirty="0"/>
              <a:t> </a:t>
            </a:r>
            <a:r>
              <a:rPr lang="en-US" sz="800" dirty="0" smtClean="0"/>
              <a:t>- namespace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6548" y="2524145"/>
            <a:ext cx="1194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Ingress- </a:t>
            </a:r>
            <a:r>
              <a:rPr lang="en-US" sz="800" dirty="0" smtClean="0"/>
              <a:t>namespace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9146" y="1204662"/>
            <a:ext cx="140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Ingress Sandbox -namespace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860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033034" y="4203799"/>
            <a:ext cx="7015432" cy="1074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7571" y="4218288"/>
            <a:ext cx="196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docker_gwbridge</a:t>
            </a:r>
            <a:r>
              <a:rPr lang="en-US" sz="1200" dirty="0"/>
              <a:t> </a:t>
            </a:r>
            <a:r>
              <a:rPr lang="hr-HR" sz="1200" dirty="0" smtClean="0"/>
              <a:t>172.18.0.1</a:t>
            </a:r>
          </a:p>
          <a:p>
            <a:r>
              <a:rPr lang="en-US" sz="1200" dirty="0" smtClean="0"/>
              <a:t>G</a:t>
            </a:r>
            <a:r>
              <a:rPr lang="hr-HR" sz="1200" dirty="0" err="1" smtClean="0"/>
              <a:t>lobal</a:t>
            </a:r>
            <a:r>
              <a:rPr lang="hr-HR" sz="1200" dirty="0" smtClean="0"/>
              <a:t> </a:t>
            </a:r>
            <a:r>
              <a:rPr lang="hr-HR" sz="1200" dirty="0" err="1" smtClean="0"/>
              <a:t>namespace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678138" y="1190173"/>
            <a:ext cx="1482612" cy="1130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78929" y="414321"/>
            <a:ext cx="1774207" cy="1550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9" y="354843"/>
            <a:ext cx="7234280" cy="5049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70962" y="5036025"/>
            <a:ext cx="6781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4203511" y="5076967"/>
            <a:ext cx="382138" cy="96899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6592354" y="5076967"/>
            <a:ext cx="382138" cy="96899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17711" y="6086899"/>
            <a:ext cx="175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np0s3</a:t>
            </a:r>
          </a:p>
          <a:p>
            <a:pPr algn="ctr"/>
            <a:r>
              <a:rPr lang="en-US" dirty="0" smtClean="0"/>
              <a:t>192.168.10.6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6554" y="6086899"/>
            <a:ext cx="175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enp0s8</a:t>
            </a:r>
          </a:p>
          <a:p>
            <a:pPr algn="ctr"/>
            <a:r>
              <a:rPr lang="en-US" dirty="0" smtClean="0"/>
              <a:t>10.0.3.15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10689" y="0"/>
            <a:ext cx="574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Docker0.local Virtual Machine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70962" y="627798"/>
            <a:ext cx="1346749" cy="1187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6374" y="627798"/>
            <a:ext cx="138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Alpine Container</a:t>
            </a:r>
            <a:endParaRPr lang="en-US" sz="1200" dirty="0"/>
          </a:p>
        </p:txBody>
      </p:sp>
      <p:sp>
        <p:nvSpPr>
          <p:cNvPr id="18" name="Can 17"/>
          <p:cNvSpPr/>
          <p:nvPr/>
        </p:nvSpPr>
        <p:spPr>
          <a:xfrm flipH="1">
            <a:off x="2757824" y="1610434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 flipH="1">
            <a:off x="3208206" y="1609591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09078" y="1351130"/>
            <a:ext cx="62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eth0</a:t>
            </a:r>
          </a:p>
          <a:p>
            <a:pPr algn="ctr"/>
            <a:r>
              <a:rPr lang="en-US" sz="600" dirty="0" smtClean="0"/>
              <a:t>192.168.200.3</a:t>
            </a:r>
            <a:endParaRPr lang="en-US" sz="600" dirty="0"/>
          </a:p>
        </p:txBody>
      </p:sp>
      <p:sp>
        <p:nvSpPr>
          <p:cNvPr id="21" name="Can 20"/>
          <p:cNvSpPr/>
          <p:nvPr/>
        </p:nvSpPr>
        <p:spPr>
          <a:xfrm flipH="1">
            <a:off x="2323363" y="1612706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47861" y="1342282"/>
            <a:ext cx="62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Eth1</a:t>
            </a:r>
          </a:p>
          <a:p>
            <a:pPr algn="ctr"/>
            <a:r>
              <a:rPr lang="en-US" sz="600" dirty="0" smtClean="0"/>
              <a:t>172.18.0.3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1176" y="1328634"/>
            <a:ext cx="62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Lo</a:t>
            </a:r>
          </a:p>
          <a:p>
            <a:pPr algn="ctr"/>
            <a:r>
              <a:rPr lang="en-US" sz="600" dirty="0" smtClean="0"/>
              <a:t>127.0.0.1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1225" y="396625"/>
            <a:ext cx="2262286" cy="21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Sandbox - /</a:t>
            </a:r>
            <a:r>
              <a:rPr lang="en-US" sz="800" dirty="0" err="1" smtClean="0"/>
              <a:t>netns</a:t>
            </a:r>
            <a:r>
              <a:rPr lang="en-US" sz="800" dirty="0" smtClean="0"/>
              <a:t>/06e0e24ce06d 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6678138" y="2515989"/>
            <a:ext cx="1482612" cy="1130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86523" y="2524145"/>
            <a:ext cx="1482612" cy="113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30655" y="2524145"/>
            <a:ext cx="1194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Demonet</a:t>
            </a:r>
            <a:r>
              <a:rPr lang="en-US" sz="800" dirty="0"/>
              <a:t> </a:t>
            </a:r>
            <a:r>
              <a:rPr lang="en-US" sz="800" dirty="0" smtClean="0"/>
              <a:t>- namespace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6548" y="2524145"/>
            <a:ext cx="1194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Ingress- </a:t>
            </a:r>
            <a:r>
              <a:rPr lang="en-US" sz="800" dirty="0" smtClean="0"/>
              <a:t>namespace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9146" y="1204662"/>
            <a:ext cx="140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Ingress Sandbox -namespace</a:t>
            </a:r>
            <a:endParaRPr lang="en-US" sz="800" dirty="0"/>
          </a:p>
        </p:txBody>
      </p:sp>
      <p:sp>
        <p:nvSpPr>
          <p:cNvPr id="32" name="Can 31"/>
          <p:cNvSpPr/>
          <p:nvPr/>
        </p:nvSpPr>
        <p:spPr>
          <a:xfrm rot="16200000" flipH="1">
            <a:off x="4767211" y="2694492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n 32"/>
          <p:cNvSpPr/>
          <p:nvPr/>
        </p:nvSpPr>
        <p:spPr>
          <a:xfrm flipH="1">
            <a:off x="2762366" y="4071587"/>
            <a:ext cx="173283" cy="4393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63776" y="3044554"/>
            <a:ext cx="6395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19:veth2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97930" y="4231424"/>
            <a:ext cx="770162" cy="19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21</a:t>
            </a:r>
            <a:r>
              <a:rPr lang="en-US" sz="600" smtClean="0"/>
              <a:t>: veth90d0481</a:t>
            </a:r>
            <a:endParaRPr lang="en-US" sz="600" dirty="0" smtClean="0"/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3091035" y="1396936"/>
            <a:ext cx="862089" cy="22241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8" idx="3"/>
            <a:endCxn id="33" idx="1"/>
          </p:cNvCxnSpPr>
          <p:nvPr/>
        </p:nvCxnSpPr>
        <p:spPr>
          <a:xfrm>
            <a:off x="2844465" y="2049829"/>
            <a:ext cx="4542" cy="202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8068" y="2739937"/>
            <a:ext cx="0" cy="68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38722" y="3429081"/>
            <a:ext cx="6395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/>
              <a:t>br0</a:t>
            </a: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20625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71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Pomeroy</dc:creator>
  <cp:lastModifiedBy>Oliver Pomeroy</cp:lastModifiedBy>
  <cp:revision>5</cp:revision>
  <dcterms:created xsi:type="dcterms:W3CDTF">2017-08-24T14:09:08Z</dcterms:created>
  <dcterms:modified xsi:type="dcterms:W3CDTF">2017-08-24T16:13:51Z</dcterms:modified>
</cp:coreProperties>
</file>