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시" id="{9CF2D244-AA24-40B4-9293-E85C9C916647}">
          <p14:sldIdLst>
            <p14:sldId id="256"/>
            <p14:sldId id="257"/>
          </p14:sldIdLst>
        </p14:section>
        <p14:section name="작성요청" id="{8C214598-938C-49ED-92BA-FA25AF8A9D0D}">
          <p14:sldIdLst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364" autoAdjust="0"/>
  </p:normalViewPr>
  <p:slideViewPr>
    <p:cSldViewPr snapToGrid="0">
      <p:cViewPr>
        <p:scale>
          <a:sx n="125" d="100"/>
          <a:sy n="125" d="100"/>
        </p:scale>
        <p:origin x="-912" y="5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2B74-0989-4469-A767-5A39C126711B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55763-910A-4EDC-9AEA-803082BE2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55763-910A-4EDC-9AEA-803082BE22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0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3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3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0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4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ED68-63ED-4519-BCC2-A5BC4E80C111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FE11-AAEF-40E4-943F-1803004D2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4328"/>
              </p:ext>
            </p:extLst>
          </p:nvPr>
        </p:nvGraphicFramePr>
        <p:xfrm>
          <a:off x="219076" y="857252"/>
          <a:ext cx="9420224" cy="5657848"/>
        </p:xfrm>
        <a:graphic>
          <a:graphicData uri="http://schemas.openxmlformats.org/drawingml/2006/table">
            <a:tbl>
              <a:tblPr/>
              <a:tblGrid>
                <a:gridCol w="2579608"/>
                <a:gridCol w="3213653"/>
                <a:gridCol w="1151712"/>
                <a:gridCol w="2475251"/>
              </a:tblGrid>
              <a:tr h="485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기획의도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표현방식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원고시점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배터리의 핵심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코발트가 뭐지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배터리의 주요 원료인 코발트에 대한 소개화 함께 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화학과 화유코발트의 합작 생산법인 소식 소개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5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076" y="361950"/>
            <a:ext cx="5186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2018 LG</a:t>
            </a:r>
            <a:r>
              <a:rPr lang="ko-KR" altLang="en-US" sz="2000" b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블로거 콘텐츠 기획안 </a:t>
            </a:r>
            <a:endParaRPr lang="ko-KR" altLang="en-US" sz="2000" b="1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426" y="371475"/>
            <a:ext cx="161925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① 연간리스트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76976" y="2133600"/>
            <a:ext cx="32385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첫 편의 경우 뒷장</a:t>
            </a:r>
            <a:endParaRPr lang="en-US" altLang="ko-KR" sz="12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②</a:t>
            </a:r>
            <a:r>
              <a:rPr lang="ko-KR" altLang="en-US" sz="1200" b="1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세부기획안</a:t>
            </a:r>
            <a:r>
              <a:rPr lang="ko-KR" altLang="en-US" sz="12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작성 요청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850" y="402253"/>
            <a:ext cx="321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소속</a:t>
            </a:r>
            <a:r>
              <a:rPr lang="en-US" altLang="ko-KR" sz="1600" b="1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600" b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14725" y="3562350"/>
            <a:ext cx="2295525" cy="514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예시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79636"/>
              </p:ext>
            </p:extLst>
          </p:nvPr>
        </p:nvGraphicFramePr>
        <p:xfrm>
          <a:off x="219076" y="857252"/>
          <a:ext cx="9420225" cy="5657848"/>
        </p:xfrm>
        <a:graphic>
          <a:graphicData uri="http://schemas.openxmlformats.org/drawingml/2006/table">
            <a:tbl>
              <a:tblPr/>
              <a:tblGrid>
                <a:gridCol w="1488987"/>
                <a:gridCol w="1854967"/>
                <a:gridCol w="664785"/>
                <a:gridCol w="3982735"/>
                <a:gridCol w="1428751"/>
              </a:tblGrid>
              <a:tr h="485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기획의도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표현방식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상세구성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시리즈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원고시점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</a:tr>
              <a:tr h="5172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배터리의 핵심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코발트가 뭐지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배터리의 주요 원료인 코발트에 대한 소개화 함께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화학과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화유코발트의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합작 생산법인 소식 소개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　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</a:t>
                      </a:r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도입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건전지와 배터리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무엇으로 이루어져 있나요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    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건전지 속 주요 재로는 탄소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망가니즈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    -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리튬전지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속 주요 재료는 코발트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산화물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와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리튬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주요 이슈로 떠오른 코발트</a:t>
                      </a:r>
                      <a:endParaRPr lang="en-US" altLang="ko-KR" sz="105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코발트란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 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설명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휴대폰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전기차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생산이 확대되면서 수요가 급증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세계는 지금 코발트 전쟁 중</a:t>
                      </a:r>
                      <a:endParaRPr lang="en-US" altLang="ko-KR" sz="105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최근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업계써는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2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차전지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원료 확보를 위한 기업간 쟁탈전 심화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이는 원재료의 가격 상승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떄문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코발트 확보에 나선 </a:t>
                      </a:r>
                      <a:r>
                        <a:rPr lang="en-US" altLang="ko-KR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화학</a:t>
                      </a:r>
                      <a:endParaRPr lang="en-US" altLang="ko-KR" sz="105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중국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화유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코발트와 및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양극재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삽장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생산법인 설립 계약 체결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5</a:t>
                      </a:r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 첫째 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　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9076" y="361950"/>
            <a:ext cx="5186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2018 LG</a:t>
            </a:r>
            <a:r>
              <a:rPr lang="ko-KR" altLang="en-US" sz="2000" b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블로거 콘텐츠 기획안 </a:t>
            </a:r>
            <a:endParaRPr lang="ko-KR" altLang="en-US" sz="2000" b="1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1426" y="371475"/>
            <a:ext cx="161925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② 세부기획</a:t>
            </a:r>
            <a:endParaRPr lang="ko-KR" altLang="en-US" sz="20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4725" y="1790700"/>
            <a:ext cx="2295525" cy="514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예시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30683"/>
              </p:ext>
            </p:extLst>
          </p:nvPr>
        </p:nvGraphicFramePr>
        <p:xfrm>
          <a:off x="219076" y="857252"/>
          <a:ext cx="9420224" cy="5657848"/>
        </p:xfrm>
        <a:graphic>
          <a:graphicData uri="http://schemas.openxmlformats.org/drawingml/2006/table">
            <a:tbl>
              <a:tblPr/>
              <a:tblGrid>
                <a:gridCol w="2579608"/>
                <a:gridCol w="2663002"/>
                <a:gridCol w="1702363"/>
                <a:gridCol w="2475251"/>
              </a:tblGrid>
              <a:tr h="485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기획의도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표현방식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원고시점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어디선가 많이 들어본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‘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’,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도대체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최적화란 뭘까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분야 소개와 함께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디스플레이에서의 최적화 업무 간단 소개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(+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만화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이것 저것 다 하고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싶을때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써봐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! </a:t>
                      </a:r>
                      <a:b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</a:b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Multi-objective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Optimization!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전자 제품들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TV)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앞에서 고민하는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고객의 세 가지 제품 선택 기준을 반영한 의사결정 문제 예시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(+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만화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나의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Goal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을 찾아서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Goal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Programming!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(Goal Programming, to minimize Unwanted deviations from the Goal!)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Goal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Programming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소개와 함께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사업체 운영 시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의사결정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문제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적용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계열사 가능 적용 분야 가상 예시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(+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만화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우리 함께 네트워크로 연결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되어 볼까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Network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모델 엿보기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LG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계열사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임직원 셔틀버스 배치 문제 적용 간단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예시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(+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만화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공급과 수요가 공존하는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Transportation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최적화의 세계로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판토스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Logistics flow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문제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 / LG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디스플레이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SCM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  <a:cs typeface="+mn-cs"/>
                        </a:rPr>
                        <a:t>물류 문제 예시 등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(+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만화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076" y="361950"/>
            <a:ext cx="5186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2018 LG</a:t>
            </a:r>
            <a:r>
              <a:rPr lang="ko-KR" altLang="en-US" sz="2000" b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블로거 콘텐츠 기획안 </a:t>
            </a:r>
            <a:endParaRPr lang="ko-KR" altLang="en-US" sz="2000" b="1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426" y="371475"/>
            <a:ext cx="161925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① 연간리스트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850" y="402253"/>
            <a:ext cx="321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LG</a:t>
            </a:r>
            <a:r>
              <a:rPr lang="ko-KR" altLang="en-US" sz="1600" b="1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디스플레이</a:t>
            </a:r>
            <a:r>
              <a:rPr lang="en-US" altLang="ko-KR" sz="1600" b="1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김예은</a:t>
            </a:r>
            <a:endParaRPr lang="ko-KR" altLang="en-US" sz="1600" b="1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18122"/>
              </p:ext>
            </p:extLst>
          </p:nvPr>
        </p:nvGraphicFramePr>
        <p:xfrm>
          <a:off x="219076" y="857252"/>
          <a:ext cx="9420225" cy="5657848"/>
        </p:xfrm>
        <a:graphic>
          <a:graphicData uri="http://schemas.openxmlformats.org/drawingml/2006/table">
            <a:tbl>
              <a:tblPr/>
              <a:tblGrid>
                <a:gridCol w="1488987"/>
                <a:gridCol w="1854967"/>
                <a:gridCol w="664785"/>
                <a:gridCol w="3982735"/>
                <a:gridCol w="1428751"/>
              </a:tblGrid>
              <a:tr h="4857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기획의도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표현방식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상세구성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시리즈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원고시점</a:t>
                      </a:r>
                    </a:p>
                  </a:txBody>
                  <a:tcPr marL="8487" marR="8487" marT="848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B35"/>
                    </a:solidFill>
                  </a:tcPr>
                </a:tc>
              </a:tr>
              <a:tr h="51720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어디선가 많이 들어본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‘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’,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도대체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최적화란 뭘까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분야 소개와 함께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LG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디스플레이에서의 최적화 업무 소개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글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+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사진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도입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최적화란 무엇인가요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? </a:t>
                      </a:r>
                    </a:p>
                    <a:p>
                      <a:pPr marL="628650" lvl="1" indent="-171450" algn="l" fontAlgn="ctr">
                        <a:buFont typeface="LG스마트체 SemiBold" panose="020B0600000101010101" pitchFamily="50" charset="-127"/>
                        <a:buChar char="–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(OR)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유래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2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차 세계대전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(20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세기 중반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학문분야로 본격 자리매김한 최적화 연구 분야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628650" lvl="1" indent="-171450" algn="l" fontAlgn="ctr">
                        <a:buFont typeface="LG스마트체 SemiBold" panose="020B0600000101010101" pitchFamily="50" charset="-127"/>
                        <a:buChar char="–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small size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문제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과일가게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문구류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공장 생산 등 최적화 문제 예시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628650" lvl="1" indent="-171450" algn="l" fontAlgn="ctr">
                        <a:buFont typeface="LG스마트체 SemiBold" panose="020B0600000101010101" pitchFamily="50" charset="-127"/>
                        <a:buChar char="–"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현 최적화 응용 분야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: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….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등 무궁 무진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A&amp;O LAB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소개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  <a:p>
                      <a:pPr marL="628650" lvl="1" indent="-171450" algn="l" fontAlgn="ctr">
                        <a:buFont typeface="LG스마트체 SemiBold" panose="020B0600000101010101" pitchFamily="50" charset="-127"/>
                        <a:buChar char="–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파트가 생겨나게 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Story</a:t>
                      </a:r>
                    </a:p>
                    <a:p>
                      <a:pPr marL="628650" lvl="1" indent="-171450" algn="l" fontAlgn="ctr">
                        <a:buFont typeface="LG스마트체 SemiBold" panose="020B0600000101010101" pitchFamily="50" charset="-127"/>
                        <a:buChar char="–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최적화 파트 구성 인원 및 주된 과제 이름 소개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보안 가능 수준 하에서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6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9076" y="361950"/>
            <a:ext cx="5186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2018 LG</a:t>
            </a:r>
            <a:r>
              <a:rPr lang="ko-KR" altLang="en-US" sz="2000" b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블로거 콘텐츠 기획안 </a:t>
            </a:r>
            <a:endParaRPr lang="ko-KR" altLang="en-US" sz="2000" b="1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1426" y="371475"/>
            <a:ext cx="161925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② 세부기획</a:t>
            </a:r>
            <a:endParaRPr lang="ko-KR" altLang="en-US" sz="20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3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471</Words>
  <Application>Microsoft Office PowerPoint</Application>
  <PresentationFormat>A4 용지(210x297mm)</PresentationFormat>
  <Paragraphs>97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SERVEONE</dc:creator>
  <cp:lastModifiedBy>Administrator</cp:lastModifiedBy>
  <cp:revision>29</cp:revision>
  <dcterms:created xsi:type="dcterms:W3CDTF">2018-04-18T05:35:52Z</dcterms:created>
  <dcterms:modified xsi:type="dcterms:W3CDTF">2018-05-27T05:33:59Z</dcterms:modified>
</cp:coreProperties>
</file>