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ANOLIN JEBARANI.P</a:t>
            </a:r>
          </a:p>
          <a:p>
            <a:r>
              <a:rPr lang="en-US" sz="2400" dirty="0"/>
              <a:t>REGISTER NO: 312206083/</a:t>
            </a:r>
            <a:r>
              <a:rPr lang="en-IN" sz="2400" b="0" i="0" dirty="0">
                <a:solidFill>
                  <a:srgbClr val="000000"/>
                </a:solidFill>
                <a:effectLst/>
                <a:highlight>
                  <a:srgbClr val="F9FAFB"/>
                </a:highlight>
                <a:latin typeface="Plus Jakarta Display"/>
              </a:rPr>
              <a:t>unm295anolinjebarani.p</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806987"/>
          </a:xfrm>
          <a:prstGeom prst="rect">
            <a:avLst/>
          </a:prstGeom>
          <a:noFill/>
        </p:spPr>
        <p:txBody>
          <a:bodyPr wrap="square">
            <a:spAutoFit/>
          </a:bodyPr>
          <a:lstStyle/>
          <a:p>
            <a:pPr marL="342900" indent="-34290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conclusion from this chart is that the majority of employees across the business units fall into the "Medium" performance level, indicating overall average performance. However, there are also noticeable variations, with some units showing higher numbers of "Low" and "Very High" performers, suggesting that targeted interventions may be needed to address these disparities and optimize performance across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3730317"/>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Organizations often face challenges in efficiently analyzing employee performance due to scattered data and lack of streamlined tools. </a:t>
            </a:r>
          </a:p>
          <a:p>
            <a:pPr marL="285750" indent="-28575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By utilizing Excel for Employee Performance Analysis, we aim to create a simple yet powerful tool that enables accurate measurement, visualization, and insights into employee performance, aiding in better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D8B183C-54F4-F7A5-A4FF-C637666D41DA}"/>
              </a:ext>
            </a:extLst>
          </p:cNvPr>
          <p:cNvSpPr txBox="1"/>
          <p:nvPr/>
        </p:nvSpPr>
        <p:spPr>
          <a:xfrm>
            <a:off x="1219200" y="1909286"/>
            <a:ext cx="6102848" cy="2806987"/>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The project involves developing an Excel-based tool for Employee Performance Analysis. This tool will streamline data management, enable performance measurement, and provide visual insights, helping organizations make informed decisions to optimize workforce productivity and development.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757</Words>
  <Application>Microsoft Office PowerPoint</Application>
  <PresentationFormat>Widescreen</PresentationFormat>
  <Paragraphs>111</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P.Andrea Jeba Selvi</cp:lastModifiedBy>
  <cp:revision>24</cp:revision>
  <dcterms:created xsi:type="dcterms:W3CDTF">2024-03-29T15:07:22Z</dcterms:created>
  <dcterms:modified xsi:type="dcterms:W3CDTF">2024-08-28T15:52:00Z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