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9" r:id="rId7"/>
    <p:sldId id="263" r:id="rId8"/>
    <p:sldId id="270" r:id="rId9"/>
    <p:sldId id="267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98" y="3788167"/>
            <a:ext cx="9144000" cy="164149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98" y="2923098"/>
            <a:ext cx="9144000" cy="754025"/>
          </a:xfrm>
        </p:spPr>
        <p:txBody>
          <a:bodyPr/>
          <a:lstStyle/>
          <a:p>
            <a:pPr algn="l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4845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94D3-9801-CE4F-A699-B825214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B1EF-35CA-0E48-9587-1E2BDA0D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9D8B5-0272-1F43-94B1-B6BCD8742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68" y="1883193"/>
            <a:ext cx="9320463" cy="33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Bill Wilson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Nish Garg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Aditi Sharma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Create a solution which is not product or industry specific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Self Learning and division of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ML programming- Python, </a:t>
            </a:r>
            <a:r>
              <a:rPr lang="en-US" sz="3600" dirty="0" err="1"/>
              <a:t>mpu</a:t>
            </a:r>
            <a:r>
              <a:rPr lang="en-US" sz="3600" dirty="0"/>
              <a:t>, </a:t>
            </a:r>
            <a:r>
              <a:rPr lang="en-US" sz="3600" dirty="0" err="1"/>
              <a:t>scikit</a:t>
            </a:r>
            <a:r>
              <a:rPr lang="en-US" sz="3600" dirty="0"/>
              <a:t>-learn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JavaScript – D3, jQuery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UX design: HTML, CSS, 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Flask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Heroku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mlg-ulb</a:t>
            </a:r>
            <a:r>
              <a:rPr lang="en-US" dirty="0"/>
              <a:t>/</a:t>
            </a:r>
            <a:r>
              <a:rPr lang="en-US" dirty="0" err="1"/>
              <a:t>creditcardfraud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App</a:t>
            </a:r>
          </a:p>
        </p:txBody>
      </p:sp>
    </p:spTree>
    <p:extLst>
      <p:ext uri="{BB962C8B-B14F-4D97-AF65-F5344CB8AC3E}">
        <p14:creationId xmlns:p14="http://schemas.microsoft.com/office/powerpoint/2010/main" val="313963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Massaged the data –  Created a function to generate anomalies</a:t>
            </a:r>
          </a:p>
          <a:p>
            <a:pPr marL="0" indent="0">
              <a:buNone/>
            </a:pPr>
            <a:r>
              <a:rPr lang="en-US" dirty="0"/>
              <a:t>Dimensions , labels </a:t>
            </a:r>
            <a:r>
              <a:rPr lang="en-US" dirty="0" err="1"/>
              <a:t>etc</a:t>
            </a:r>
            <a:r>
              <a:rPr lang="en-US" dirty="0"/>
              <a:t> in the data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&lt;Paste  data received from Nish&gt;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Massaged the data –  Created a function to generate anomalies</a:t>
            </a:r>
          </a:p>
          <a:p>
            <a:pPr marL="0" indent="0">
              <a:buNone/>
            </a:pPr>
            <a:r>
              <a:rPr lang="en-US" dirty="0"/>
              <a:t>Dimensions , labels </a:t>
            </a:r>
            <a:r>
              <a:rPr lang="en-US" dirty="0" err="1"/>
              <a:t>etc</a:t>
            </a:r>
            <a:r>
              <a:rPr lang="en-US" dirty="0"/>
              <a:t> in the data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&lt;Paste  data received from Nish&gt;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4A5-8599-D849-A841-108A1CF2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4509-1568-654E-968A-D1DBE14A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data- PCA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&lt;Paste  data received from Bill&gt;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869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275</TotalTime>
  <Words>145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Depth</vt:lpstr>
      <vt:lpstr>Anomaly Detection</vt:lpstr>
      <vt:lpstr>Team</vt:lpstr>
      <vt:lpstr>Initial Thoughts</vt:lpstr>
      <vt:lpstr>Technologies Used</vt:lpstr>
      <vt:lpstr>Data Source</vt:lpstr>
      <vt:lpstr>Demo</vt:lpstr>
      <vt:lpstr>Unsupervised Learning</vt:lpstr>
      <vt:lpstr>Unsupervised Learning</vt:lpstr>
      <vt:lpstr>Supervised Learning</vt:lpstr>
      <vt:lpstr>Questions?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Sharma, Aditi - Dell Team</dc:creator>
  <cp:lastModifiedBy>Microsoft Office User</cp:lastModifiedBy>
  <cp:revision>18</cp:revision>
  <dcterms:created xsi:type="dcterms:W3CDTF">2018-07-10T13:32:14Z</dcterms:created>
  <dcterms:modified xsi:type="dcterms:W3CDTF">2018-07-13T04:58:36Z</dcterms:modified>
</cp:coreProperties>
</file>