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1" r:id="rId4"/>
    <p:sldId id="260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6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5198" y="3788167"/>
            <a:ext cx="9144000" cy="1641490"/>
          </a:xfrm>
        </p:spPr>
        <p:txBody>
          <a:bodyPr/>
          <a:lstStyle/>
          <a:p>
            <a:r>
              <a:rPr lang="en-US" dirty="0" smtClean="0"/>
              <a:t>Anomaly Detection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198" y="2923098"/>
            <a:ext cx="9144000" cy="754025"/>
          </a:xfrm>
        </p:spPr>
        <p:txBody>
          <a:bodyPr/>
          <a:lstStyle/>
          <a:p>
            <a:pPr algn="l"/>
            <a:r>
              <a:rPr lang="en-US" dirty="0" smtClean="0"/>
              <a:t>Final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454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4400" dirty="0"/>
              <a:t>Bill </a:t>
            </a:r>
            <a:r>
              <a:rPr lang="en-US" sz="4400" dirty="0" smtClean="0"/>
              <a:t>Wilson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4400" dirty="0" smtClean="0"/>
              <a:t>Nish Garg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4400" dirty="0" smtClean="0"/>
              <a:t>Aditi Sharma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061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600" dirty="0" smtClean="0"/>
              <a:t>Self-Learning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 smtClean="0"/>
              <a:t>Create a solution which is not product or industry specific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 smtClean="0"/>
              <a:t>Take it easy </a:t>
            </a:r>
            <a:r>
              <a:rPr lang="en-US" sz="3600" dirty="0" smtClean="0">
                <a:sym typeface="Wingdings" panose="05000000000000000000" pitchFamily="2" charset="2"/>
              </a:rPr>
              <a:t>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171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600" dirty="0" smtClean="0"/>
              <a:t>ML programming- Python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 smtClean="0"/>
              <a:t>JavaScript – D3, jQuery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 smtClean="0"/>
              <a:t>UX design: HTML, CSS, </a:t>
            </a:r>
            <a:r>
              <a:rPr lang="en-US" sz="3600" dirty="0"/>
              <a:t>Bootstrap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 smtClean="0"/>
              <a:t>Flask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 err="1" smtClean="0"/>
              <a:t>Heroku</a:t>
            </a:r>
            <a:endParaRPr lang="en-US" sz="3600" dirty="0" smtClean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551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Kaggle.com</a:t>
            </a:r>
          </a:p>
        </p:txBody>
      </p:sp>
    </p:spTree>
    <p:extLst>
      <p:ext uri="{BB962C8B-B14F-4D97-AF65-F5344CB8AC3E}">
        <p14:creationId xmlns:p14="http://schemas.microsoft.com/office/powerpoint/2010/main" val="54123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726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05446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36</TotalTime>
  <Words>52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Corbel</vt:lpstr>
      <vt:lpstr>Wingdings</vt:lpstr>
      <vt:lpstr>Depth</vt:lpstr>
      <vt:lpstr>Anomaly Detection</vt:lpstr>
      <vt:lpstr>Team</vt:lpstr>
      <vt:lpstr>Initial Thoughts</vt:lpstr>
      <vt:lpstr>Technologies Used</vt:lpstr>
      <vt:lpstr>Data Source</vt:lpstr>
      <vt:lpstr>Focus</vt:lpstr>
      <vt:lpstr>PowerPoint Presentation</vt:lpstr>
    </vt:vector>
  </TitlesOfParts>
  <Company>Dell Inc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Anomaly Detection</dc:title>
  <dc:creator>Sharma, Aditi - Dell Team</dc:creator>
  <cp:lastModifiedBy>Sharma, Aditi - Dell Team</cp:lastModifiedBy>
  <cp:revision>10</cp:revision>
  <dcterms:created xsi:type="dcterms:W3CDTF">2018-07-10T13:32:14Z</dcterms:created>
  <dcterms:modified xsi:type="dcterms:W3CDTF">2018-07-10T14:08:18Z</dcterms:modified>
</cp:coreProperties>
</file>