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7" r:id="rId18"/>
    <p:sldId id="266" r:id="rId19"/>
    <p:sldId id="26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198" y="3788167"/>
            <a:ext cx="9144000" cy="1641490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198" y="2923098"/>
            <a:ext cx="9144000" cy="754025"/>
          </a:xfrm>
        </p:spPr>
        <p:txBody>
          <a:bodyPr/>
          <a:lstStyle/>
          <a:p>
            <a:pPr algn="l"/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64845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96E9-CE31-4160-B0F1-EED31ADB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27D20-708C-4667-A6DD-884E6D0885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42" y="2118149"/>
            <a:ext cx="6674591" cy="4374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78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418D-167F-4394-8B22-2F38629E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7F0EA-A3A7-4D22-BC49-EBA00DCAB9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915" y="1964267"/>
            <a:ext cx="4066752" cy="4755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36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F1D4-E7A2-482E-8982-18D29046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DBB16-CF28-4B69-A162-5B0C2017CF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2" y="2367492"/>
            <a:ext cx="6688667" cy="3982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26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7144-B443-49D4-8058-9B5FE42A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A9DD8-A927-4401-89E2-1BBF72D38E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116" y="2202497"/>
            <a:ext cx="6517217" cy="3893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22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B00E-4F3C-4FD6-B556-C4978AB6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testing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FC511-63E0-4E9B-A9BF-A724D73194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294043"/>
            <a:ext cx="5734050" cy="3726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95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A83B-8F6E-4C7B-AE92-44CF0506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Detection Outliers in Univariate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12EA-C7EB-49B7-9A26-1BDF2E56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Sigma Rule</a:t>
            </a:r>
          </a:p>
          <a:p>
            <a:r>
              <a:rPr lang="en-US" dirty="0"/>
              <a:t>Median absolute deviation Rule</a:t>
            </a:r>
          </a:p>
          <a:p>
            <a:r>
              <a:rPr lang="en-US" dirty="0"/>
              <a:t>Boxplot Rule</a:t>
            </a:r>
          </a:p>
        </p:txBody>
      </p:sp>
    </p:spTree>
    <p:extLst>
      <p:ext uri="{BB962C8B-B14F-4D97-AF65-F5344CB8AC3E}">
        <p14:creationId xmlns:p14="http://schemas.microsoft.com/office/powerpoint/2010/main" val="272487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3DC0-38B6-4236-B869-05EE70E6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Detection Outliers in Multivariate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5026-088C-49CA-A87B-01099DE2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LOF: Identifying Density-Based Local Outliers</a:t>
            </a:r>
          </a:p>
          <a:p>
            <a:r>
              <a:rPr lang="en-US" dirty="0"/>
              <a:t>Angle-Based Outlier Detection in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314762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54A5-8599-D849-A841-108A1CF2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4509-1568-654E-968A-D1DBE14A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data- PCA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&lt;Paste  data received from Bill&gt;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Models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8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94D3-9801-CE4F-A699-B825214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B1EF-35CA-0E48-9587-1E2BDA0D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39D8B5-0272-1F43-94B1-B6BCD8742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68" y="1883193"/>
            <a:ext cx="9320463" cy="33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8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Bill Wilson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Nish Garg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Aditi Sharma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Create a solution which is not product or industry specific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Self Learning and division of 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ML programming- Python, </a:t>
            </a:r>
            <a:r>
              <a:rPr lang="en-US" sz="3600" dirty="0" err="1"/>
              <a:t>mpu</a:t>
            </a:r>
            <a:r>
              <a:rPr lang="en-US" sz="3600" dirty="0"/>
              <a:t>, </a:t>
            </a:r>
            <a:r>
              <a:rPr lang="en-US" sz="3600" dirty="0" err="1"/>
              <a:t>scikit</a:t>
            </a:r>
            <a:r>
              <a:rPr lang="en-US" sz="3600" dirty="0"/>
              <a:t>-learn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JavaScript – D3, jQuery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UX design: HTML, CSS, 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Flask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Heroku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mlg-ulb</a:t>
            </a:r>
            <a:r>
              <a:rPr lang="en-US" dirty="0"/>
              <a:t>/</a:t>
            </a:r>
            <a:r>
              <a:rPr lang="en-US" dirty="0" err="1"/>
              <a:t>creditcardfraud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App</a:t>
            </a:r>
          </a:p>
        </p:txBody>
      </p:sp>
    </p:spTree>
    <p:extLst>
      <p:ext uri="{BB962C8B-B14F-4D97-AF65-F5344CB8AC3E}">
        <p14:creationId xmlns:p14="http://schemas.microsoft.com/office/powerpoint/2010/main" val="313963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3415B-8325-41AD-9964-B3BFAA97BE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90" y="1835784"/>
            <a:ext cx="7392777" cy="4361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54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AAF8-77CA-4B4E-8223-B0337F6E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4614B-32EB-4F4B-A9A5-726312E9BC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107565"/>
            <a:ext cx="6096000" cy="4065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69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3EFE-AFF9-44B6-8592-3E117CA6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27872-9961-470C-A639-4E2C5D86E8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06" y="2032000"/>
            <a:ext cx="6262794" cy="4199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55333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290</TotalTime>
  <Words>121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</vt:lpstr>
      <vt:lpstr>Depth</vt:lpstr>
      <vt:lpstr>Anomaly Detection</vt:lpstr>
      <vt:lpstr>Team</vt:lpstr>
      <vt:lpstr>Initial Thoughts</vt:lpstr>
      <vt:lpstr>Technologies Used</vt:lpstr>
      <vt:lpstr>Data Source</vt:lpstr>
      <vt:lpstr>Demo</vt:lpstr>
      <vt:lpstr>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testing data</vt:lpstr>
      <vt:lpstr>Detection Outliers in Univariate space</vt:lpstr>
      <vt:lpstr>Detection Outliers in Multivariate space</vt:lpstr>
      <vt:lpstr>Supervised Learning</vt:lpstr>
      <vt:lpstr>Questions?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Sharma, Aditi - Dell Team</dc:creator>
  <cp:lastModifiedBy>Chaarvi Garg</cp:lastModifiedBy>
  <cp:revision>20</cp:revision>
  <dcterms:created xsi:type="dcterms:W3CDTF">2018-07-10T13:32:14Z</dcterms:created>
  <dcterms:modified xsi:type="dcterms:W3CDTF">2018-07-13T19:19:05Z</dcterms:modified>
</cp:coreProperties>
</file>