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1" r:id="rId4"/>
    <p:sldId id="272" r:id="rId5"/>
    <p:sldId id="275" r:id="rId6"/>
    <p:sldId id="273" r:id="rId7"/>
    <p:sldId id="276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0688A6-591E-4799-A25F-55A57F13B911}">
          <p14:sldIdLst>
            <p14:sldId id="256"/>
          </p14:sldIdLst>
        </p14:section>
        <p14:section name="Untitled Section" id="{E707B586-3F0F-4344-9469-0A6B13DFB72E}">
          <p14:sldIdLst>
            <p14:sldId id="258"/>
            <p14:sldId id="271"/>
            <p14:sldId id="272"/>
            <p14:sldId id="275"/>
            <p14:sldId id="273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op Mishra" initials="AM" lastIdx="1" clrIdx="0">
    <p:extLst>
      <p:ext uri="{19B8F6BF-5375-455C-9EA6-DF929625EA0E}">
        <p15:presenceInfo xmlns:p15="http://schemas.microsoft.com/office/powerpoint/2012/main" userId="0bd11c91617ba7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716CB-5D08-492D-B817-478F71B4DB41}" v="49" dt="2020-06-03T02:21:5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Mishra" userId="fa9053c047db5795" providerId="LiveId" clId="{6E4716CB-5D08-492D-B817-478F71B4DB41}"/>
    <pc:docChg chg="custSel addSld delSld modSld sldOrd modSection">
      <pc:chgData name="Anoop Mishra" userId="fa9053c047db5795" providerId="LiveId" clId="{6E4716CB-5D08-492D-B817-478F71B4DB41}" dt="2020-06-03T02:23:13.912" v="1089" actId="20577"/>
      <pc:docMkLst>
        <pc:docMk/>
      </pc:docMkLst>
      <pc:sldChg chg="modSp mod">
        <pc:chgData name="Anoop Mishra" userId="fa9053c047db5795" providerId="LiveId" clId="{6E4716CB-5D08-492D-B817-478F71B4DB41}" dt="2020-06-03T01:09:43.229" v="27" actId="20577"/>
        <pc:sldMkLst>
          <pc:docMk/>
          <pc:sldMk cId="3832682047" sldId="256"/>
        </pc:sldMkLst>
        <pc:spChg chg="mod">
          <ac:chgData name="Anoop Mishra" userId="fa9053c047db5795" providerId="LiveId" clId="{6E4716CB-5D08-492D-B817-478F71B4DB41}" dt="2020-06-03T01:09:43.229" v="27" actId="20577"/>
          <ac:spMkLst>
            <pc:docMk/>
            <pc:sldMk cId="3832682047" sldId="256"/>
            <ac:spMk id="6" creationId="{36B15D1F-B63C-4245-A099-0458522A8833}"/>
          </ac:spMkLst>
        </pc:spChg>
      </pc:sldChg>
      <pc:sldChg chg="del">
        <pc:chgData name="Anoop Mishra" userId="fa9053c047db5795" providerId="LiveId" clId="{6E4716CB-5D08-492D-B817-478F71B4DB41}" dt="2020-06-03T01:09:53.287" v="28" actId="47"/>
        <pc:sldMkLst>
          <pc:docMk/>
          <pc:sldMk cId="2452903431" sldId="264"/>
        </pc:sldMkLst>
      </pc:sldChg>
      <pc:sldChg chg="del">
        <pc:chgData name="Anoop Mishra" userId="fa9053c047db5795" providerId="LiveId" clId="{6E4716CB-5D08-492D-B817-478F71B4DB41}" dt="2020-06-03T01:09:53.287" v="28" actId="47"/>
        <pc:sldMkLst>
          <pc:docMk/>
          <pc:sldMk cId="4156580291" sldId="265"/>
        </pc:sldMkLst>
      </pc:sldChg>
      <pc:sldChg chg="del">
        <pc:chgData name="Anoop Mishra" userId="fa9053c047db5795" providerId="LiveId" clId="{6E4716CB-5D08-492D-B817-478F71B4DB41}" dt="2020-06-03T01:10:01.562" v="29" actId="47"/>
        <pc:sldMkLst>
          <pc:docMk/>
          <pc:sldMk cId="1131036194" sldId="266"/>
        </pc:sldMkLst>
      </pc:sldChg>
      <pc:sldChg chg="del">
        <pc:chgData name="Anoop Mishra" userId="fa9053c047db5795" providerId="LiveId" clId="{6E4716CB-5D08-492D-B817-478F71B4DB41}" dt="2020-06-03T01:09:53.287" v="28" actId="47"/>
        <pc:sldMkLst>
          <pc:docMk/>
          <pc:sldMk cId="2075256662" sldId="270"/>
        </pc:sldMkLst>
      </pc:sldChg>
      <pc:sldChg chg="addSp delSp modSp mod ord">
        <pc:chgData name="Anoop Mishra" userId="fa9053c047db5795" providerId="LiveId" clId="{6E4716CB-5D08-492D-B817-478F71B4DB41}" dt="2020-06-03T02:20:51.913" v="936" actId="27636"/>
        <pc:sldMkLst>
          <pc:docMk/>
          <pc:sldMk cId="3340084254" sldId="271"/>
        </pc:sldMkLst>
        <pc:spChg chg="del">
          <ac:chgData name="Anoop Mishra" userId="fa9053c047db5795" providerId="LiveId" clId="{6E4716CB-5D08-492D-B817-478F71B4DB41}" dt="2020-06-03T02:16:37.673" v="648" actId="21"/>
          <ac:spMkLst>
            <pc:docMk/>
            <pc:sldMk cId="3340084254" sldId="271"/>
            <ac:spMk id="2" creationId="{9D1925CD-7C5A-497D-912F-31F3B7C4EC23}"/>
          </ac:spMkLst>
        </pc:spChg>
        <pc:spChg chg="mod">
          <ac:chgData name="Anoop Mishra" userId="fa9053c047db5795" providerId="LiveId" clId="{6E4716CB-5D08-492D-B817-478F71B4DB41}" dt="2020-06-03T02:16:33.942" v="647" actId="20577"/>
          <ac:spMkLst>
            <pc:docMk/>
            <pc:sldMk cId="3340084254" sldId="271"/>
            <ac:spMk id="10" creationId="{AD7410CB-C775-48BB-BC8C-4F64D20E9442}"/>
          </ac:spMkLst>
        </pc:spChg>
        <pc:spChg chg="mod">
          <ac:chgData name="Anoop Mishra" userId="fa9053c047db5795" providerId="LiveId" clId="{6E4716CB-5D08-492D-B817-478F71B4DB41}" dt="2020-06-03T02:20:51.913" v="936" actId="27636"/>
          <ac:spMkLst>
            <pc:docMk/>
            <pc:sldMk cId="3340084254" sldId="271"/>
            <ac:spMk id="14" creationId="{BB3E4986-63D8-4E9A-A37D-2F496A065C44}"/>
          </ac:spMkLst>
        </pc:spChg>
        <pc:picChg chg="add del mod">
          <ac:chgData name="Anoop Mishra" userId="fa9053c047db5795" providerId="LiveId" clId="{6E4716CB-5D08-492D-B817-478F71B4DB41}" dt="2020-06-03T01:14:15.579" v="289"/>
          <ac:picMkLst>
            <pc:docMk/>
            <pc:sldMk cId="3340084254" sldId="271"/>
            <ac:picMk id="1026" creationId="{D1473405-2BAE-4576-9D7F-0E634740B62D}"/>
          </ac:picMkLst>
        </pc:picChg>
        <pc:picChg chg="add del mod">
          <ac:chgData name="Anoop Mishra" userId="fa9053c047db5795" providerId="LiveId" clId="{6E4716CB-5D08-492D-B817-478F71B4DB41}" dt="2020-06-03T02:16:20.481" v="630" actId="478"/>
          <ac:picMkLst>
            <pc:docMk/>
            <pc:sldMk cId="3340084254" sldId="271"/>
            <ac:picMk id="1028" creationId="{42A5DC3B-B1D7-4646-9E0F-A2614D8AC4FD}"/>
          </ac:picMkLst>
        </pc:picChg>
      </pc:sldChg>
      <pc:sldChg chg="addSp delSp modSp add mod ord">
        <pc:chgData name="Anoop Mishra" userId="fa9053c047db5795" providerId="LiveId" clId="{6E4716CB-5D08-492D-B817-478F71B4DB41}" dt="2020-06-03T02:21:13" v="956" actId="20577"/>
        <pc:sldMkLst>
          <pc:docMk/>
          <pc:sldMk cId="222379933" sldId="272"/>
        </pc:sldMkLst>
        <pc:spChg chg="add del mod">
          <ac:chgData name="Anoop Mishra" userId="fa9053c047db5795" providerId="LiveId" clId="{6E4716CB-5D08-492D-B817-478F71B4DB41}" dt="2020-06-03T01:16:38.198" v="304" actId="21"/>
          <ac:spMkLst>
            <pc:docMk/>
            <pc:sldMk cId="222379933" sldId="272"/>
            <ac:spMk id="4" creationId="{2C1E019B-0830-4CC5-9069-97862CCD5AAF}"/>
          </ac:spMkLst>
        </pc:spChg>
        <pc:spChg chg="mod">
          <ac:chgData name="Anoop Mishra" userId="fa9053c047db5795" providerId="LiveId" clId="{6E4716CB-5D08-492D-B817-478F71B4DB41}" dt="2020-06-03T02:21:13" v="956" actId="20577"/>
          <ac:spMkLst>
            <pc:docMk/>
            <pc:sldMk cId="222379933" sldId="272"/>
            <ac:spMk id="10" creationId="{AD7410CB-C775-48BB-BC8C-4F64D20E9442}"/>
          </ac:spMkLst>
        </pc:spChg>
        <pc:spChg chg="del mod">
          <ac:chgData name="Anoop Mishra" userId="fa9053c047db5795" providerId="LiveId" clId="{6E4716CB-5D08-492D-B817-478F71B4DB41}" dt="2020-06-03T01:16:31.828" v="302" actId="478"/>
          <ac:spMkLst>
            <pc:docMk/>
            <pc:sldMk cId="222379933" sldId="272"/>
            <ac:spMk id="14" creationId="{BB3E4986-63D8-4E9A-A37D-2F496A065C44}"/>
          </ac:spMkLst>
        </pc:spChg>
        <pc:picChg chg="add del">
          <ac:chgData name="Anoop Mishra" userId="fa9053c047db5795" providerId="LiveId" clId="{6E4716CB-5D08-492D-B817-478F71B4DB41}" dt="2020-06-03T01:16:28.096" v="300" actId="478"/>
          <ac:picMkLst>
            <pc:docMk/>
            <pc:sldMk cId="222379933" sldId="272"/>
            <ac:picMk id="1028" creationId="{42A5DC3B-B1D7-4646-9E0F-A2614D8AC4FD}"/>
          </ac:picMkLst>
        </pc:picChg>
        <pc:picChg chg="add del">
          <ac:chgData name="Anoop Mishra" userId="fa9053c047db5795" providerId="LiveId" clId="{6E4716CB-5D08-492D-B817-478F71B4DB41}" dt="2020-06-03T01:16:22.754" v="297"/>
          <ac:picMkLst>
            <pc:docMk/>
            <pc:sldMk cId="222379933" sldId="272"/>
            <ac:picMk id="2050" creationId="{94C9A665-6A72-490F-8A97-50D78B770D72}"/>
          </ac:picMkLst>
        </pc:picChg>
        <pc:picChg chg="add del mod">
          <ac:chgData name="Anoop Mishra" userId="fa9053c047db5795" providerId="LiveId" clId="{6E4716CB-5D08-492D-B817-478F71B4DB41}" dt="2020-06-03T01:17:37.697" v="307" actId="478"/>
          <ac:picMkLst>
            <pc:docMk/>
            <pc:sldMk cId="222379933" sldId="272"/>
            <ac:picMk id="2052" creationId="{5D17747D-291B-4567-8812-097F35C4C998}"/>
          </ac:picMkLst>
        </pc:picChg>
        <pc:picChg chg="add del">
          <ac:chgData name="Anoop Mishra" userId="fa9053c047db5795" providerId="LiveId" clId="{6E4716CB-5D08-492D-B817-478F71B4DB41}" dt="2020-06-03T01:17:41.176" v="309" actId="478"/>
          <ac:picMkLst>
            <pc:docMk/>
            <pc:sldMk cId="222379933" sldId="272"/>
            <ac:picMk id="2054" creationId="{AE601CE2-1710-470C-B65F-D15FF8C66C70}"/>
          </ac:picMkLst>
        </pc:picChg>
        <pc:picChg chg="add">
          <ac:chgData name="Anoop Mishra" userId="fa9053c047db5795" providerId="LiveId" clId="{6E4716CB-5D08-492D-B817-478F71B4DB41}" dt="2020-06-03T01:18:13.196" v="310"/>
          <ac:picMkLst>
            <pc:docMk/>
            <pc:sldMk cId="222379933" sldId="272"/>
            <ac:picMk id="2056" creationId="{51E1E772-9FA9-4F26-9CBA-FAB0F2715FB2}"/>
          </ac:picMkLst>
        </pc:picChg>
      </pc:sldChg>
      <pc:sldChg chg="del">
        <pc:chgData name="Anoop Mishra" userId="fa9053c047db5795" providerId="LiveId" clId="{6E4716CB-5D08-492D-B817-478F71B4DB41}" dt="2020-06-03T01:10:01.562" v="29" actId="47"/>
        <pc:sldMkLst>
          <pc:docMk/>
          <pc:sldMk cId="360543377" sldId="272"/>
        </pc:sldMkLst>
      </pc:sldChg>
      <pc:sldChg chg="addSp delSp modSp add mod ord">
        <pc:chgData name="Anoop Mishra" userId="fa9053c047db5795" providerId="LiveId" clId="{6E4716CB-5D08-492D-B817-478F71B4DB41}" dt="2020-06-03T01:45:53.144" v="581" actId="478"/>
        <pc:sldMkLst>
          <pc:docMk/>
          <pc:sldMk cId="630702104" sldId="273"/>
        </pc:sldMkLst>
        <pc:spChg chg="del">
          <ac:chgData name="Anoop Mishra" userId="fa9053c047db5795" providerId="LiveId" clId="{6E4716CB-5D08-492D-B817-478F71B4DB41}" dt="2020-06-03T01:45:53.144" v="581" actId="478"/>
          <ac:spMkLst>
            <pc:docMk/>
            <pc:sldMk cId="630702104" sldId="273"/>
            <ac:spMk id="2" creationId="{9D1925CD-7C5A-497D-912F-31F3B7C4EC23}"/>
          </ac:spMkLst>
        </pc:spChg>
        <pc:spChg chg="mod">
          <ac:chgData name="Anoop Mishra" userId="fa9053c047db5795" providerId="LiveId" clId="{6E4716CB-5D08-492D-B817-478F71B4DB41}" dt="2020-06-03T01:19:42.750" v="336" actId="20577"/>
          <ac:spMkLst>
            <pc:docMk/>
            <pc:sldMk cId="630702104" sldId="273"/>
            <ac:spMk id="10" creationId="{AD7410CB-C775-48BB-BC8C-4F64D20E9442}"/>
          </ac:spMkLst>
        </pc:spChg>
        <pc:spChg chg="mod">
          <ac:chgData name="Anoop Mishra" userId="fa9053c047db5795" providerId="LiveId" clId="{6E4716CB-5D08-492D-B817-478F71B4DB41}" dt="2020-06-03T01:22:08.241" v="528" actId="20577"/>
          <ac:spMkLst>
            <pc:docMk/>
            <pc:sldMk cId="630702104" sldId="273"/>
            <ac:spMk id="14" creationId="{BB3E4986-63D8-4E9A-A37D-2F496A065C44}"/>
          </ac:spMkLst>
        </pc:spChg>
        <pc:picChg chg="add mod">
          <ac:chgData name="Anoop Mishra" userId="fa9053c047db5795" providerId="LiveId" clId="{6E4716CB-5D08-492D-B817-478F71B4DB41}" dt="2020-06-03T01:45:16.713" v="572" actId="1076"/>
          <ac:picMkLst>
            <pc:docMk/>
            <pc:sldMk cId="630702104" sldId="273"/>
            <ac:picMk id="4" creationId="{77D342A5-4A80-462E-94FF-6306C382CBA2}"/>
          </ac:picMkLst>
        </pc:picChg>
        <pc:picChg chg="add mod">
          <ac:chgData name="Anoop Mishra" userId="fa9053c047db5795" providerId="LiveId" clId="{6E4716CB-5D08-492D-B817-478F71B4DB41}" dt="2020-06-03T01:45:43.822" v="580" actId="14100"/>
          <ac:picMkLst>
            <pc:docMk/>
            <pc:sldMk cId="630702104" sldId="273"/>
            <ac:picMk id="7" creationId="{7D1E83D2-8259-465F-97D4-68052CD5EE44}"/>
          </ac:picMkLst>
        </pc:picChg>
        <pc:picChg chg="del">
          <ac:chgData name="Anoop Mishra" userId="fa9053c047db5795" providerId="LiveId" clId="{6E4716CB-5D08-492D-B817-478F71B4DB41}" dt="2020-06-03T01:19:27.210" v="314" actId="478"/>
          <ac:picMkLst>
            <pc:docMk/>
            <pc:sldMk cId="630702104" sldId="273"/>
            <ac:picMk id="1028" creationId="{42A5DC3B-B1D7-4646-9E0F-A2614D8AC4FD}"/>
          </ac:picMkLst>
        </pc:picChg>
        <pc:picChg chg="add mod">
          <ac:chgData name="Anoop Mishra" userId="fa9053c047db5795" providerId="LiveId" clId="{6E4716CB-5D08-492D-B817-478F71B4DB41}" dt="2020-06-03T01:44:47.802" v="563" actId="1076"/>
          <ac:picMkLst>
            <pc:docMk/>
            <pc:sldMk cId="630702104" sldId="273"/>
            <ac:picMk id="4098" creationId="{340B6DCA-2E28-43A1-973D-CFD8C6ACB9DB}"/>
          </ac:picMkLst>
        </pc:picChg>
      </pc:sldChg>
      <pc:sldChg chg="del">
        <pc:chgData name="Anoop Mishra" userId="fa9053c047db5795" providerId="LiveId" clId="{6E4716CB-5D08-492D-B817-478F71B4DB41}" dt="2020-06-03T01:09:53.287" v="28" actId="47"/>
        <pc:sldMkLst>
          <pc:docMk/>
          <pc:sldMk cId="2675506544" sldId="273"/>
        </pc:sldMkLst>
      </pc:sldChg>
      <pc:sldChg chg="modSp add mod">
        <pc:chgData name="Anoop Mishra" userId="fa9053c047db5795" providerId="LiveId" clId="{6E4716CB-5D08-492D-B817-478F71B4DB41}" dt="2020-06-03T01:55:48.355" v="626" actId="20577"/>
        <pc:sldMkLst>
          <pc:docMk/>
          <pc:sldMk cId="1092930533" sldId="274"/>
        </pc:sldMkLst>
        <pc:spChg chg="mod">
          <ac:chgData name="Anoop Mishra" userId="fa9053c047db5795" providerId="LiveId" clId="{6E4716CB-5D08-492D-B817-478F71B4DB41}" dt="2020-06-03T01:23:43.020" v="543" actId="20577"/>
          <ac:spMkLst>
            <pc:docMk/>
            <pc:sldMk cId="1092930533" sldId="274"/>
            <ac:spMk id="10" creationId="{AD7410CB-C775-48BB-BC8C-4F64D20E9442}"/>
          </ac:spMkLst>
        </pc:spChg>
        <pc:spChg chg="mod">
          <ac:chgData name="Anoop Mishra" userId="fa9053c047db5795" providerId="LiveId" clId="{6E4716CB-5D08-492D-B817-478F71B4DB41}" dt="2020-06-03T01:55:48.355" v="626" actId="20577"/>
          <ac:spMkLst>
            <pc:docMk/>
            <pc:sldMk cId="1092930533" sldId="274"/>
            <ac:spMk id="14" creationId="{BB3E4986-63D8-4E9A-A37D-2F496A065C44}"/>
          </ac:spMkLst>
        </pc:spChg>
      </pc:sldChg>
      <pc:sldChg chg="add">
        <pc:chgData name="Anoop Mishra" userId="fa9053c047db5795" providerId="LiveId" clId="{6E4716CB-5D08-492D-B817-478F71B4DB41}" dt="2020-06-03T02:16:11.605" v="627"/>
        <pc:sldMkLst>
          <pc:docMk/>
          <pc:sldMk cId="632961517" sldId="275"/>
        </pc:sldMkLst>
      </pc:sldChg>
      <pc:sldChg chg="modSp add mod ord">
        <pc:chgData name="Anoop Mishra" userId="fa9053c047db5795" providerId="LiveId" clId="{6E4716CB-5D08-492D-B817-478F71B4DB41}" dt="2020-06-03T02:23:13.912" v="1089" actId="20577"/>
        <pc:sldMkLst>
          <pc:docMk/>
          <pc:sldMk cId="632773171" sldId="276"/>
        </pc:sldMkLst>
        <pc:spChg chg="mod">
          <ac:chgData name="Anoop Mishra" userId="fa9053c047db5795" providerId="LiveId" clId="{6E4716CB-5D08-492D-B817-478F71B4DB41}" dt="2020-06-03T02:21:56.151" v="969" actId="20577"/>
          <ac:spMkLst>
            <pc:docMk/>
            <pc:sldMk cId="632773171" sldId="276"/>
            <ac:spMk id="10" creationId="{AD7410CB-C775-48BB-BC8C-4F64D20E9442}"/>
          </ac:spMkLst>
        </pc:spChg>
        <pc:spChg chg="mod">
          <ac:chgData name="Anoop Mishra" userId="fa9053c047db5795" providerId="LiveId" clId="{6E4716CB-5D08-492D-B817-478F71B4DB41}" dt="2020-06-03T02:23:13.912" v="1089" actId="20577"/>
          <ac:spMkLst>
            <pc:docMk/>
            <pc:sldMk cId="632773171" sldId="276"/>
            <ac:spMk id="14" creationId="{BB3E4986-63D8-4E9A-A37D-2F496A065C44}"/>
          </ac:spMkLst>
        </pc:spChg>
      </pc:sldChg>
      <pc:sldChg chg="new del ord">
        <pc:chgData name="Anoop Mishra" userId="fa9053c047db5795" providerId="LiveId" clId="{6E4716CB-5D08-492D-B817-478F71B4DB41}" dt="2020-06-03T02:21:48.206" v="960" actId="2696"/>
        <pc:sldMkLst>
          <pc:docMk/>
          <pc:sldMk cId="3755932812" sldId="276"/>
        </pc:sldMkLst>
      </pc:sldChg>
    </pc:docChg>
  </pc:docChgLst>
  <pc:docChgLst>
    <pc:chgData name="Anoop Mishra" userId="fa9053c047db5795" providerId="LiveId" clId="{8E1E7497-B049-4F35-A266-00720D2196BD}"/>
    <pc:docChg chg="undo custSel addSld delSld modSld sldOrd modSection">
      <pc:chgData name="Anoop Mishra" userId="fa9053c047db5795" providerId="LiveId" clId="{8E1E7497-B049-4F35-A266-00720D2196BD}" dt="2020-06-01T13:02:40.828" v="454"/>
      <pc:docMkLst>
        <pc:docMk/>
      </pc:docMkLst>
      <pc:sldChg chg="modSp mod">
        <pc:chgData name="Anoop Mishra" userId="fa9053c047db5795" providerId="LiveId" clId="{8E1E7497-B049-4F35-A266-00720D2196BD}" dt="2020-06-01T13:00:04.634" v="431" actId="20577"/>
        <pc:sldMkLst>
          <pc:docMk/>
          <pc:sldMk cId="3832682047" sldId="256"/>
        </pc:sldMkLst>
        <pc:spChg chg="mod">
          <ac:chgData name="Anoop Mishra" userId="fa9053c047db5795" providerId="LiveId" clId="{8E1E7497-B049-4F35-A266-00720D2196BD}" dt="2020-06-01T13:00:04.634" v="431" actId="20577"/>
          <ac:spMkLst>
            <pc:docMk/>
            <pc:sldMk cId="3832682047" sldId="256"/>
            <ac:spMk id="6" creationId="{36B15D1F-B63C-4245-A099-0458522A8833}"/>
          </ac:spMkLst>
        </pc:spChg>
      </pc:sldChg>
      <pc:sldChg chg="modSp add mod">
        <pc:chgData name="Anoop Mishra" userId="fa9053c047db5795" providerId="LiveId" clId="{8E1E7497-B049-4F35-A266-00720D2196BD}" dt="2020-06-01T12:59:47.048" v="414" actId="1076"/>
        <pc:sldMkLst>
          <pc:docMk/>
          <pc:sldMk cId="28881920" sldId="258"/>
        </pc:sldMkLst>
        <pc:spChg chg="mod">
          <ac:chgData name="Anoop Mishra" userId="fa9053c047db5795" providerId="LiveId" clId="{8E1E7497-B049-4F35-A266-00720D2196BD}" dt="2020-06-01T12:59:47.048" v="414" actId="1076"/>
          <ac:spMkLst>
            <pc:docMk/>
            <pc:sldMk cId="28881920" sldId="258"/>
            <ac:spMk id="2" creationId="{00000000-0000-0000-0000-000000000000}"/>
          </ac:spMkLst>
        </pc:spChg>
      </pc:sldChg>
      <pc:sldChg chg="addSp modSp add modNotes">
        <pc:chgData name="Anoop Mishra" userId="fa9053c047db5795" providerId="LiveId" clId="{8E1E7497-B049-4F35-A266-00720D2196BD}" dt="2020-06-01T13:01:59.427" v="449"/>
        <pc:sldMkLst>
          <pc:docMk/>
          <pc:sldMk cId="2452903431" sldId="264"/>
        </pc:sldMkLst>
        <pc:spChg chg="add mod">
          <ac:chgData name="Anoop Mishra" userId="fa9053c047db5795" providerId="LiveId" clId="{8E1E7497-B049-4F35-A266-00720D2196BD}" dt="2020-06-01T13:01:59.427" v="449"/>
          <ac:spMkLst>
            <pc:docMk/>
            <pc:sldMk cId="2452903431" sldId="264"/>
            <ac:spMk id="8" creationId="{4311919F-446C-4127-8FBE-DAC61C12EFF3}"/>
          </ac:spMkLst>
        </pc:spChg>
        <pc:picChg chg="add mod">
          <ac:chgData name="Anoop Mishra" userId="fa9053c047db5795" providerId="LiveId" clId="{8E1E7497-B049-4F35-A266-00720D2196BD}" dt="2020-06-01T13:01:46.995" v="448"/>
          <ac:picMkLst>
            <pc:docMk/>
            <pc:sldMk cId="2452903431" sldId="264"/>
            <ac:picMk id="7" creationId="{5F1630E9-CBCB-494C-989C-F6CBC57DF551}"/>
          </ac:picMkLst>
        </pc:picChg>
      </pc:sldChg>
      <pc:sldChg chg="del">
        <pc:chgData name="Anoop Mishra" userId="fa9053c047db5795" providerId="LiveId" clId="{8E1E7497-B049-4F35-A266-00720D2196BD}" dt="2020-06-01T12:29:48.797" v="1" actId="2696"/>
        <pc:sldMkLst>
          <pc:docMk/>
          <pc:sldMk cId="2446423191" sldId="265"/>
        </pc:sldMkLst>
      </pc:sldChg>
      <pc:sldChg chg="addSp modSp add mod">
        <pc:chgData name="Anoop Mishra" userId="fa9053c047db5795" providerId="LiveId" clId="{8E1E7497-B049-4F35-A266-00720D2196BD}" dt="2020-06-01T13:02:23.963" v="452" actId="1076"/>
        <pc:sldMkLst>
          <pc:docMk/>
          <pc:sldMk cId="4156580291" sldId="265"/>
        </pc:sldMkLst>
        <pc:spChg chg="mod">
          <ac:chgData name="Anoop Mishra" userId="fa9053c047db5795" providerId="LiveId" clId="{8E1E7497-B049-4F35-A266-00720D2196BD}" dt="2020-06-01T13:02:23.963" v="452" actId="1076"/>
          <ac:spMkLst>
            <pc:docMk/>
            <pc:sldMk cId="4156580291" sldId="265"/>
            <ac:spMk id="148" creationId="{00000000-0000-0000-0000-000000000000}"/>
          </ac:spMkLst>
        </pc:spChg>
        <pc:picChg chg="add mod">
          <ac:chgData name="Anoop Mishra" userId="fa9053c047db5795" providerId="LiveId" clId="{8E1E7497-B049-4F35-A266-00720D2196BD}" dt="2020-06-01T13:02:22.859" v="451"/>
          <ac:picMkLst>
            <pc:docMk/>
            <pc:sldMk cId="4156580291" sldId="265"/>
            <ac:picMk id="12" creationId="{18F746FB-EE2C-4053-9AF3-AF73702CFBCC}"/>
          </ac:picMkLst>
        </pc:picChg>
      </pc:sldChg>
      <pc:sldChg chg="addSp modSp add modNotes">
        <pc:chgData name="Anoop Mishra" userId="fa9053c047db5795" providerId="LiveId" clId="{8E1E7497-B049-4F35-A266-00720D2196BD}" dt="2020-06-01T13:02:40.828" v="454"/>
        <pc:sldMkLst>
          <pc:docMk/>
          <pc:sldMk cId="1131036194" sldId="266"/>
        </pc:sldMkLst>
        <pc:picChg chg="add mod">
          <ac:chgData name="Anoop Mishra" userId="fa9053c047db5795" providerId="LiveId" clId="{8E1E7497-B049-4F35-A266-00720D2196BD}" dt="2020-06-01T13:02:40.828" v="454"/>
          <ac:picMkLst>
            <pc:docMk/>
            <pc:sldMk cId="1131036194" sldId="266"/>
            <ac:picMk id="12" creationId="{3FB349F7-A941-46F4-B4A8-C00330B81E08}"/>
          </ac:picMkLst>
        </pc:picChg>
      </pc:sldChg>
      <pc:sldChg chg="del">
        <pc:chgData name="Anoop Mishra" userId="fa9053c047db5795" providerId="LiveId" clId="{8E1E7497-B049-4F35-A266-00720D2196BD}" dt="2020-06-01T12:29:41.856" v="0" actId="47"/>
        <pc:sldMkLst>
          <pc:docMk/>
          <pc:sldMk cId="1897566731" sldId="266"/>
        </pc:sldMkLst>
      </pc:sldChg>
      <pc:sldChg chg="del">
        <pc:chgData name="Anoop Mishra" userId="fa9053c047db5795" providerId="LiveId" clId="{8E1E7497-B049-4F35-A266-00720D2196BD}" dt="2020-06-01T12:29:41.856" v="0" actId="47"/>
        <pc:sldMkLst>
          <pc:docMk/>
          <pc:sldMk cId="1782993895" sldId="267"/>
        </pc:sldMkLst>
      </pc:sldChg>
      <pc:sldChg chg="del">
        <pc:chgData name="Anoop Mishra" userId="fa9053c047db5795" providerId="LiveId" clId="{8E1E7497-B049-4F35-A266-00720D2196BD}" dt="2020-06-01T12:29:41.856" v="0" actId="47"/>
        <pc:sldMkLst>
          <pc:docMk/>
          <pc:sldMk cId="1784573132" sldId="268"/>
        </pc:sldMkLst>
      </pc:sldChg>
      <pc:sldChg chg="del">
        <pc:chgData name="Anoop Mishra" userId="fa9053c047db5795" providerId="LiveId" clId="{8E1E7497-B049-4F35-A266-00720D2196BD}" dt="2020-06-01T12:59:54.066" v="415" actId="2696"/>
        <pc:sldMkLst>
          <pc:docMk/>
          <pc:sldMk cId="479252005" sldId="269"/>
        </pc:sldMkLst>
      </pc:sldChg>
      <pc:sldChg chg="delSp modSp add mod">
        <pc:chgData name="Anoop Mishra" userId="fa9053c047db5795" providerId="LiveId" clId="{8E1E7497-B049-4F35-A266-00720D2196BD}" dt="2020-06-01T13:00:51.428" v="438" actId="1076"/>
        <pc:sldMkLst>
          <pc:docMk/>
          <pc:sldMk cId="2075256662" sldId="270"/>
        </pc:sldMkLst>
        <pc:spChg chg="del mod">
          <ac:chgData name="Anoop Mishra" userId="fa9053c047db5795" providerId="LiveId" clId="{8E1E7497-B049-4F35-A266-00720D2196BD}" dt="2020-06-01T13:00:46.510" v="436" actId="21"/>
          <ac:spMkLst>
            <pc:docMk/>
            <pc:sldMk cId="2075256662" sldId="270"/>
            <ac:spMk id="2" creationId="{9D1925CD-7C5A-497D-912F-31F3B7C4EC23}"/>
          </ac:spMkLst>
        </pc:spChg>
        <pc:spChg chg="mod">
          <ac:chgData name="Anoop Mishra" userId="fa9053c047db5795" providerId="LiveId" clId="{8E1E7497-B049-4F35-A266-00720D2196BD}" dt="2020-06-01T13:00:41.542" v="435" actId="20577"/>
          <ac:spMkLst>
            <pc:docMk/>
            <pc:sldMk cId="2075256662" sldId="270"/>
            <ac:spMk id="10" creationId="{AD7410CB-C775-48BB-BC8C-4F64D20E9442}"/>
          </ac:spMkLst>
        </pc:spChg>
        <pc:spChg chg="mod">
          <ac:chgData name="Anoop Mishra" userId="fa9053c047db5795" providerId="LiveId" clId="{8E1E7497-B049-4F35-A266-00720D2196BD}" dt="2020-06-01T13:00:51.428" v="438" actId="1076"/>
          <ac:spMkLst>
            <pc:docMk/>
            <pc:sldMk cId="2075256662" sldId="270"/>
            <ac:spMk id="14" creationId="{BB3E4986-63D8-4E9A-A37D-2F496A065C44}"/>
          </ac:spMkLst>
        </pc:spChg>
      </pc:sldChg>
      <pc:sldChg chg="del">
        <pc:chgData name="Anoop Mishra" userId="fa9053c047db5795" providerId="LiveId" clId="{8E1E7497-B049-4F35-A266-00720D2196BD}" dt="2020-06-01T12:29:41.856" v="0" actId="47"/>
        <pc:sldMkLst>
          <pc:docMk/>
          <pc:sldMk cId="2316186281" sldId="270"/>
        </pc:sldMkLst>
      </pc:sldChg>
      <pc:sldChg chg="modSp add mod ord">
        <pc:chgData name="Anoop Mishra" userId="fa9053c047db5795" providerId="LiveId" clId="{8E1E7497-B049-4F35-A266-00720D2196BD}" dt="2020-06-01T12:52:08.712" v="407" actId="20577"/>
        <pc:sldMkLst>
          <pc:docMk/>
          <pc:sldMk cId="3340084254" sldId="271"/>
        </pc:sldMkLst>
        <pc:spChg chg="mod">
          <ac:chgData name="Anoop Mishra" userId="fa9053c047db5795" providerId="LiveId" clId="{8E1E7497-B049-4F35-A266-00720D2196BD}" dt="2020-06-01T12:52:08.712" v="407" actId="20577"/>
          <ac:spMkLst>
            <pc:docMk/>
            <pc:sldMk cId="3340084254" sldId="271"/>
            <ac:spMk id="2" creationId="{9D1925CD-7C5A-497D-912F-31F3B7C4EC23}"/>
          </ac:spMkLst>
        </pc:spChg>
        <pc:spChg chg="mod">
          <ac:chgData name="Anoop Mishra" userId="fa9053c047db5795" providerId="LiveId" clId="{8E1E7497-B049-4F35-A266-00720D2196BD}" dt="2020-06-01T12:39:33.371" v="276" actId="20577"/>
          <ac:spMkLst>
            <pc:docMk/>
            <pc:sldMk cId="3340084254" sldId="271"/>
            <ac:spMk id="10" creationId="{AD7410CB-C775-48BB-BC8C-4F64D20E9442}"/>
          </ac:spMkLst>
        </pc:spChg>
        <pc:spChg chg="mod">
          <ac:chgData name="Anoop Mishra" userId="fa9053c047db5795" providerId="LiveId" clId="{8E1E7497-B049-4F35-A266-00720D2196BD}" dt="2020-06-01T12:51:41.011" v="380" actId="20577"/>
          <ac:spMkLst>
            <pc:docMk/>
            <pc:sldMk cId="3340084254" sldId="271"/>
            <ac:spMk id="14" creationId="{BB3E4986-63D8-4E9A-A37D-2F496A065C44}"/>
          </ac:spMkLst>
        </pc:spChg>
      </pc:sldChg>
      <pc:sldChg chg="del">
        <pc:chgData name="Anoop Mishra" userId="fa9053c047db5795" providerId="LiveId" clId="{8E1E7497-B049-4F35-A266-00720D2196BD}" dt="2020-06-01T12:29:41.856" v="0" actId="47"/>
        <pc:sldMkLst>
          <pc:docMk/>
          <pc:sldMk cId="3601004651" sldId="271"/>
        </pc:sldMkLst>
      </pc:sldChg>
      <pc:sldChg chg="add">
        <pc:chgData name="Anoop Mishra" userId="fa9053c047db5795" providerId="LiveId" clId="{8E1E7497-B049-4F35-A266-00720D2196BD}" dt="2020-06-01T13:00:34.444" v="432"/>
        <pc:sldMkLst>
          <pc:docMk/>
          <pc:sldMk cId="360543377" sldId="272"/>
        </pc:sldMkLst>
      </pc:sldChg>
      <pc:sldChg chg="del">
        <pc:chgData name="Anoop Mishra" userId="fa9053c047db5795" providerId="LiveId" clId="{8E1E7497-B049-4F35-A266-00720D2196BD}" dt="2020-06-01T12:29:41.856" v="0" actId="47"/>
        <pc:sldMkLst>
          <pc:docMk/>
          <pc:sldMk cId="662464367" sldId="272"/>
        </pc:sldMkLst>
      </pc:sldChg>
      <pc:sldChg chg="delSp modSp add del mod">
        <pc:chgData name="Anoop Mishra" userId="fa9053c047db5795" providerId="LiveId" clId="{8E1E7497-B049-4F35-A266-00720D2196BD}" dt="2020-06-01T12:59:41.185" v="413" actId="2696"/>
        <pc:sldMkLst>
          <pc:docMk/>
          <pc:sldMk cId="3065177097" sldId="272"/>
        </pc:sldMkLst>
        <pc:spChg chg="del">
          <ac:chgData name="Anoop Mishra" userId="fa9053c047db5795" providerId="LiveId" clId="{8E1E7497-B049-4F35-A266-00720D2196BD}" dt="2020-06-01T12:59:17.389" v="409" actId="21"/>
          <ac:spMkLst>
            <pc:docMk/>
            <pc:sldMk cId="3065177097" sldId="272"/>
            <ac:spMk id="2" creationId="{9D1925CD-7C5A-497D-912F-31F3B7C4EC23}"/>
          </ac:spMkLst>
        </pc:spChg>
        <pc:spChg chg="del">
          <ac:chgData name="Anoop Mishra" userId="fa9053c047db5795" providerId="LiveId" clId="{8E1E7497-B049-4F35-A266-00720D2196BD}" dt="2020-06-01T12:59:24.666" v="411" actId="21"/>
          <ac:spMkLst>
            <pc:docMk/>
            <pc:sldMk cId="3065177097" sldId="272"/>
            <ac:spMk id="10" creationId="{AD7410CB-C775-48BB-BC8C-4F64D20E9442}"/>
          </ac:spMkLst>
        </pc:spChg>
        <pc:spChg chg="mod">
          <ac:chgData name="Anoop Mishra" userId="fa9053c047db5795" providerId="LiveId" clId="{8E1E7497-B049-4F35-A266-00720D2196BD}" dt="2020-06-01T12:59:20.768" v="410" actId="20577"/>
          <ac:spMkLst>
            <pc:docMk/>
            <pc:sldMk cId="3065177097" sldId="272"/>
            <ac:spMk id="14" creationId="{BB3E4986-63D8-4E9A-A37D-2F496A065C44}"/>
          </ac:spMkLst>
        </pc:spChg>
      </pc:sldChg>
      <pc:sldChg chg="modSp add mod">
        <pc:chgData name="Anoop Mishra" userId="fa9053c047db5795" providerId="LiveId" clId="{8E1E7497-B049-4F35-A266-00720D2196BD}" dt="2020-06-01T13:01:18.585" v="444" actId="27636"/>
        <pc:sldMkLst>
          <pc:docMk/>
          <pc:sldMk cId="2675506544" sldId="273"/>
        </pc:sldMkLst>
        <pc:spChg chg="mod">
          <ac:chgData name="Anoop Mishra" userId="fa9053c047db5795" providerId="LiveId" clId="{8E1E7497-B049-4F35-A266-00720D2196BD}" dt="2020-06-01T13:01:18.585" v="444" actId="27636"/>
          <ac:spMkLst>
            <pc:docMk/>
            <pc:sldMk cId="2675506544" sldId="273"/>
            <ac:spMk id="14" creationId="{BB3E4986-63D8-4E9A-A37D-2F496A065C44}"/>
          </ac:spMkLst>
        </pc:spChg>
      </pc:sldChg>
      <pc:sldChg chg="add del">
        <pc:chgData name="Anoop Mishra" userId="fa9053c047db5795" providerId="LiveId" clId="{8E1E7497-B049-4F35-A266-00720D2196BD}" dt="2020-06-01T13:01:41.585" v="447" actId="2696"/>
        <pc:sldMkLst>
          <pc:docMk/>
          <pc:sldMk cId="2212914814" sldId="274"/>
        </pc:sldMkLst>
      </pc:sldChg>
    </pc:docChg>
  </pc:docChgLst>
  <pc:docChgLst>
    <pc:chgData name="Anoop Mishra" userId="fa9053c047db5795" providerId="LiveId" clId="{3DAFD8ED-10C5-4A12-BA38-6A00F309EDAA}"/>
    <pc:docChg chg="undo custSel addSld delSld modSld sldOrd modSection">
      <pc:chgData name="Anoop Mishra" userId="fa9053c047db5795" providerId="LiveId" clId="{3DAFD8ED-10C5-4A12-BA38-6A00F309EDAA}" dt="2020-03-26T21:19:42.659" v="3770"/>
      <pc:docMkLst>
        <pc:docMk/>
      </pc:docMkLst>
      <pc:sldChg chg="addSp delSp modSp">
        <pc:chgData name="Anoop Mishra" userId="fa9053c047db5795" providerId="LiveId" clId="{3DAFD8ED-10C5-4A12-BA38-6A00F309EDAA}" dt="2020-03-26T03:29:04.804" v="1303" actId="1076"/>
        <pc:sldMkLst>
          <pc:docMk/>
          <pc:sldMk cId="3832682047" sldId="256"/>
        </pc:sldMkLst>
        <pc:spChg chg="mod">
          <ac:chgData name="Anoop Mishra" userId="fa9053c047db5795" providerId="LiveId" clId="{3DAFD8ED-10C5-4A12-BA38-6A00F309EDAA}" dt="2020-03-26T03:04:14.692" v="151" actId="1076"/>
          <ac:spMkLst>
            <pc:docMk/>
            <pc:sldMk cId="3832682047" sldId="256"/>
            <ac:spMk id="2" creationId="{2EA1D932-E5B3-49C1-AE94-BBBC6E295304}"/>
          </ac:spMkLst>
        </pc:spChg>
        <pc:spChg chg="mod">
          <ac:chgData name="Anoop Mishra" userId="fa9053c047db5795" providerId="LiveId" clId="{3DAFD8ED-10C5-4A12-BA38-6A00F309EDAA}" dt="2020-03-26T03:29:04.804" v="1303" actId="1076"/>
          <ac:spMkLst>
            <pc:docMk/>
            <pc:sldMk cId="3832682047" sldId="256"/>
            <ac:spMk id="6" creationId="{36B15D1F-B63C-4245-A099-0458522A8833}"/>
          </ac:spMkLst>
        </pc:spChg>
        <pc:spChg chg="del">
          <ac:chgData name="Anoop Mishra" userId="fa9053c047db5795" providerId="LiveId" clId="{3DAFD8ED-10C5-4A12-BA38-6A00F309EDAA}" dt="2020-03-26T03:03:28.908" v="109" actId="21"/>
          <ac:spMkLst>
            <pc:docMk/>
            <pc:sldMk cId="3832682047" sldId="256"/>
            <ac:spMk id="7" creationId="{C5D7AD65-49CD-4492-9E92-7FBC4A4667EF}"/>
          </ac:spMkLst>
        </pc:spChg>
        <pc:spChg chg="add del mod">
          <ac:chgData name="Anoop Mishra" userId="fa9053c047db5795" providerId="LiveId" clId="{3DAFD8ED-10C5-4A12-BA38-6A00F309EDAA}" dt="2020-03-26T03:03:49.804" v="111" actId="21"/>
          <ac:spMkLst>
            <pc:docMk/>
            <pc:sldMk cId="3832682047" sldId="256"/>
            <ac:spMk id="10" creationId="{2CCDFFB5-D8FF-48B4-ADBB-C2F82947FF08}"/>
          </ac:spMkLst>
        </pc:spChg>
        <pc:picChg chg="del">
          <ac:chgData name="Anoop Mishra" userId="fa9053c047db5795" providerId="LiveId" clId="{3DAFD8ED-10C5-4A12-BA38-6A00F309EDAA}" dt="2020-03-26T03:02:00.423" v="0" actId="21"/>
          <ac:picMkLst>
            <pc:docMk/>
            <pc:sldMk cId="3832682047" sldId="256"/>
            <ac:picMk id="4" creationId="{28343AE8-4A17-4E11-B302-D54E1EFE101A}"/>
          </ac:picMkLst>
        </pc:picChg>
        <pc:picChg chg="mod">
          <ac:chgData name="Anoop Mishra" userId="fa9053c047db5795" providerId="LiveId" clId="{3DAFD8ED-10C5-4A12-BA38-6A00F309EDAA}" dt="2020-03-26T03:02:10.055" v="1" actId="1076"/>
          <ac:picMkLst>
            <pc:docMk/>
            <pc:sldMk cId="3832682047" sldId="256"/>
            <ac:picMk id="5" creationId="{AEA7535F-4EEE-4DAA-8FF5-5CF7D6A218EF}"/>
          </ac:picMkLst>
        </pc:picChg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2840481381" sldId="257"/>
        </pc:sldMkLst>
      </pc:sldChg>
      <pc:sldChg chg="delSp ord">
        <pc:chgData name="Anoop Mishra" userId="fa9053c047db5795" providerId="LiveId" clId="{3DAFD8ED-10C5-4A12-BA38-6A00F309EDAA}" dt="2020-03-26T05:34:30.297" v="2710"/>
        <pc:sldMkLst>
          <pc:docMk/>
          <pc:sldMk cId="1175187653" sldId="259"/>
        </pc:sldMkLst>
        <pc:picChg chg="del">
          <ac:chgData name="Anoop Mishra" userId="fa9053c047db5795" providerId="LiveId" clId="{3DAFD8ED-10C5-4A12-BA38-6A00F309EDAA}" dt="2020-03-26T03:09:09.827" v="428" actId="21"/>
          <ac:picMkLst>
            <pc:docMk/>
            <pc:sldMk cId="1175187653" sldId="259"/>
            <ac:picMk id="4" creationId="{28343AE8-4A17-4E11-B302-D54E1EFE101A}"/>
          </ac:picMkLst>
        </pc:picChg>
      </pc:sldChg>
      <pc:sldChg chg="delSp del ord">
        <pc:chgData name="Anoop Mishra" userId="fa9053c047db5795" providerId="LiveId" clId="{3DAFD8ED-10C5-4A12-BA38-6A00F309EDAA}" dt="2020-03-26T05:37:23.505" v="2770" actId="2696"/>
        <pc:sldMkLst>
          <pc:docMk/>
          <pc:sldMk cId="1078361086" sldId="261"/>
        </pc:sldMkLst>
        <pc:picChg chg="del">
          <ac:chgData name="Anoop Mishra" userId="fa9053c047db5795" providerId="LiveId" clId="{3DAFD8ED-10C5-4A12-BA38-6A00F309EDAA}" dt="2020-03-26T03:12:12.094" v="434" actId="21"/>
          <ac:picMkLst>
            <pc:docMk/>
            <pc:sldMk cId="1078361086" sldId="261"/>
            <ac:picMk id="4" creationId="{28343AE8-4A17-4E11-B302-D54E1EFE101A}"/>
          </ac:picMkLst>
        </pc:picChg>
      </pc:sldChg>
      <pc:sldChg chg="delSp ord">
        <pc:chgData name="Anoop Mishra" userId="fa9053c047db5795" providerId="LiveId" clId="{3DAFD8ED-10C5-4A12-BA38-6A00F309EDAA}" dt="2020-03-26T05:34:55.952" v="2716"/>
        <pc:sldMkLst>
          <pc:docMk/>
          <pc:sldMk cId="269033300" sldId="262"/>
        </pc:sldMkLst>
        <pc:picChg chg="del">
          <ac:chgData name="Anoop Mishra" userId="fa9053c047db5795" providerId="LiveId" clId="{3DAFD8ED-10C5-4A12-BA38-6A00F309EDAA}" dt="2020-03-26T03:12:05.724" v="433" actId="21"/>
          <ac:picMkLst>
            <pc:docMk/>
            <pc:sldMk cId="269033300" sldId="262"/>
            <ac:picMk id="4" creationId="{28343AE8-4A17-4E11-B302-D54E1EFE101A}"/>
          </ac:picMkLst>
        </pc:picChg>
      </pc:sldChg>
      <pc:sldChg chg="addSp delSp modSp ord modAnim">
        <pc:chgData name="Anoop Mishra" userId="fa9053c047db5795" providerId="LiveId" clId="{3DAFD8ED-10C5-4A12-BA38-6A00F309EDAA}" dt="2020-03-26T06:09:14.834" v="3675"/>
        <pc:sldMkLst>
          <pc:docMk/>
          <pc:sldMk cId="1714962409" sldId="263"/>
        </pc:sldMkLst>
        <pc:spChg chg="mod">
          <ac:chgData name="Anoop Mishra" userId="fa9053c047db5795" providerId="LiveId" clId="{3DAFD8ED-10C5-4A12-BA38-6A00F309EDAA}" dt="2020-03-26T05:43:00.055" v="2922" actId="1076"/>
          <ac:spMkLst>
            <pc:docMk/>
            <pc:sldMk cId="1714962409" sldId="263"/>
            <ac:spMk id="2" creationId="{99588EE4-0FFD-4EAB-9D36-76B1B674526B}"/>
          </ac:spMkLst>
        </pc:spChg>
        <pc:spChg chg="add mod">
          <ac:chgData name="Anoop Mishra" userId="fa9053c047db5795" providerId="LiveId" clId="{3DAFD8ED-10C5-4A12-BA38-6A00F309EDAA}" dt="2020-03-26T05:44:11.164" v="2943" actId="1076"/>
          <ac:spMkLst>
            <pc:docMk/>
            <pc:sldMk cId="1714962409" sldId="263"/>
            <ac:spMk id="12" creationId="{EE40A138-AAB7-4984-8A8B-6DC85A06B288}"/>
          </ac:spMkLst>
        </pc:spChg>
        <pc:spChg chg="mod">
          <ac:chgData name="Anoop Mishra" userId="fa9053c047db5795" providerId="LiveId" clId="{3DAFD8ED-10C5-4A12-BA38-6A00F309EDAA}" dt="2020-03-26T05:51:32.543" v="3084" actId="1076"/>
          <ac:spMkLst>
            <pc:docMk/>
            <pc:sldMk cId="1714962409" sldId="263"/>
            <ac:spMk id="21" creationId="{435858CB-6C1A-44FD-88AD-27CE6C91E4C9}"/>
          </ac:spMkLst>
        </pc:spChg>
        <pc:picChg chg="add mod">
          <ac:chgData name="Anoop Mishra" userId="fa9053c047db5795" providerId="LiveId" clId="{3DAFD8ED-10C5-4A12-BA38-6A00F309EDAA}" dt="2020-03-26T05:43:28.391" v="2928" actId="1076"/>
          <ac:picMkLst>
            <pc:docMk/>
            <pc:sldMk cId="1714962409" sldId="263"/>
            <ac:picMk id="3" creationId="{907DC062-C39A-4D27-A9A1-22EE4C0F8380}"/>
          </ac:picMkLst>
        </pc:picChg>
        <pc:picChg chg="del">
          <ac:chgData name="Anoop Mishra" userId="fa9053c047db5795" providerId="LiveId" clId="{3DAFD8ED-10C5-4A12-BA38-6A00F309EDAA}" dt="2020-03-26T03:12:02.047" v="432" actId="21"/>
          <ac:picMkLst>
            <pc:docMk/>
            <pc:sldMk cId="1714962409" sldId="263"/>
            <ac:picMk id="4" creationId="{28343AE8-4A17-4E11-B302-D54E1EFE101A}"/>
          </ac:picMkLst>
        </pc:picChg>
        <pc:picChg chg="mod">
          <ac:chgData name="Anoop Mishra" userId="fa9053c047db5795" providerId="LiveId" clId="{3DAFD8ED-10C5-4A12-BA38-6A00F309EDAA}" dt="2020-03-26T05:42:54.969" v="2921" actId="1076"/>
          <ac:picMkLst>
            <pc:docMk/>
            <pc:sldMk cId="1714962409" sldId="263"/>
            <ac:picMk id="6" creationId="{A6C2E9C4-9A78-4FA4-A73A-88DA10ACE50E}"/>
          </ac:picMkLst>
        </pc:picChg>
        <pc:picChg chg="add mod">
          <ac:chgData name="Anoop Mishra" userId="fa9053c047db5795" providerId="LiveId" clId="{3DAFD8ED-10C5-4A12-BA38-6A00F309EDAA}" dt="2020-03-26T05:43:30.687" v="2929" actId="1076"/>
          <ac:picMkLst>
            <pc:docMk/>
            <pc:sldMk cId="1714962409" sldId="263"/>
            <ac:picMk id="7" creationId="{509B420E-2816-4673-9A73-98DDF0EA1E15}"/>
          </ac:picMkLst>
        </pc:picChg>
        <pc:picChg chg="mod">
          <ac:chgData name="Anoop Mishra" userId="fa9053c047db5795" providerId="LiveId" clId="{3DAFD8ED-10C5-4A12-BA38-6A00F309EDAA}" dt="2020-03-26T05:42:51.829" v="2920" actId="1076"/>
          <ac:picMkLst>
            <pc:docMk/>
            <pc:sldMk cId="1714962409" sldId="263"/>
            <ac:picMk id="11" creationId="{7844F80F-F760-4E4D-8346-51D2B84113D3}"/>
          </ac:picMkLst>
        </pc:picChg>
        <pc:cxnChg chg="mod">
          <ac:chgData name="Anoop Mishra" userId="fa9053c047db5795" providerId="LiveId" clId="{3DAFD8ED-10C5-4A12-BA38-6A00F309EDAA}" dt="2020-03-26T05:42:54.969" v="2921" actId="1076"/>
          <ac:cxnSpMkLst>
            <pc:docMk/>
            <pc:sldMk cId="1714962409" sldId="263"/>
            <ac:cxnSpMk id="13" creationId="{9CBC4ADE-03A2-40E6-95EA-339E6A732A9E}"/>
          </ac:cxnSpMkLst>
        </pc:cxnChg>
        <pc:cxnChg chg="mod">
          <ac:chgData name="Anoop Mishra" userId="fa9053c047db5795" providerId="LiveId" clId="{3DAFD8ED-10C5-4A12-BA38-6A00F309EDAA}" dt="2020-03-26T05:43:00.055" v="2922" actId="1076"/>
          <ac:cxnSpMkLst>
            <pc:docMk/>
            <pc:sldMk cId="1714962409" sldId="263"/>
            <ac:cxnSpMk id="16" creationId="{C3B230D2-12F1-4E30-916A-FDA4933AF67C}"/>
          </ac:cxnSpMkLst>
        </pc:cxnChg>
      </pc:sldChg>
      <pc:sldChg chg="delSp ord modAnim">
        <pc:chgData name="Anoop Mishra" userId="fa9053c047db5795" providerId="LiveId" clId="{3DAFD8ED-10C5-4A12-BA38-6A00F309EDAA}" dt="2020-03-26T06:08:13.603" v="3666"/>
        <pc:sldMkLst>
          <pc:docMk/>
          <pc:sldMk cId="4161268948" sldId="264"/>
        </pc:sldMkLst>
        <pc:picChg chg="del">
          <ac:chgData name="Anoop Mishra" userId="fa9053c047db5795" providerId="LiveId" clId="{3DAFD8ED-10C5-4A12-BA38-6A00F309EDAA}" dt="2020-03-26T03:09:56.396" v="429" actId="21"/>
          <ac:picMkLst>
            <pc:docMk/>
            <pc:sldMk cId="4161268948" sldId="264"/>
            <ac:picMk id="4" creationId="{28343AE8-4A17-4E11-B302-D54E1EFE101A}"/>
          </ac:picMkLst>
        </pc:picChg>
      </pc:sldChg>
      <pc:sldChg chg="delSp modSp">
        <pc:chgData name="Anoop Mishra" userId="fa9053c047db5795" providerId="LiveId" clId="{3DAFD8ED-10C5-4A12-BA38-6A00F309EDAA}" dt="2020-03-26T21:17:13.622" v="3767" actId="20577"/>
        <pc:sldMkLst>
          <pc:docMk/>
          <pc:sldMk cId="2446423191" sldId="265"/>
        </pc:sldMkLst>
        <pc:spChg chg="mod">
          <ac:chgData name="Anoop Mishra" userId="fa9053c047db5795" providerId="LiveId" clId="{3DAFD8ED-10C5-4A12-BA38-6A00F309EDAA}" dt="2020-03-26T21:17:13.622" v="3767" actId="20577"/>
          <ac:spMkLst>
            <pc:docMk/>
            <pc:sldMk cId="2446423191" sldId="265"/>
            <ac:spMk id="14" creationId="{BB3E4986-63D8-4E9A-A37D-2F496A065C44}"/>
          </ac:spMkLst>
        </pc:spChg>
        <pc:picChg chg="del">
          <ac:chgData name="Anoop Mishra" userId="fa9053c047db5795" providerId="LiveId" clId="{3DAFD8ED-10C5-4A12-BA38-6A00F309EDAA}" dt="2020-03-26T03:06:57.855" v="427" actId="21"/>
          <ac:picMkLst>
            <pc:docMk/>
            <pc:sldMk cId="2446423191" sldId="265"/>
            <ac:picMk id="4" creationId="{28343AE8-4A17-4E11-B302-D54E1EFE101A}"/>
          </ac:picMkLst>
        </pc:picChg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2678725701" sldId="266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2490919966" sldId="267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857384158" sldId="268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4222615841" sldId="269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3472059846" sldId="270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454369451" sldId="271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655203094" sldId="272"/>
        </pc:sldMkLst>
      </pc:sldChg>
      <pc:sldChg chg="del">
        <pc:chgData name="Anoop Mishra" userId="fa9053c047db5795" providerId="LiveId" clId="{3DAFD8ED-10C5-4A12-BA38-6A00F309EDAA}" dt="2020-03-26T03:34:54.333" v="1308" actId="2696"/>
        <pc:sldMkLst>
          <pc:docMk/>
          <pc:sldMk cId="1072331006" sldId="273"/>
        </pc:sldMkLst>
      </pc:sldChg>
      <pc:sldChg chg="delSp del">
        <pc:chgData name="Anoop Mishra" userId="fa9053c047db5795" providerId="LiveId" clId="{3DAFD8ED-10C5-4A12-BA38-6A00F309EDAA}" dt="2020-03-26T05:28:34.434" v="2703" actId="2696"/>
        <pc:sldMkLst>
          <pc:docMk/>
          <pc:sldMk cId="2769830084" sldId="274"/>
        </pc:sldMkLst>
        <pc:picChg chg="del">
          <ac:chgData name="Anoop Mishra" userId="fa9053c047db5795" providerId="LiveId" clId="{3DAFD8ED-10C5-4A12-BA38-6A00F309EDAA}" dt="2020-03-26T03:36:59.069" v="1319" actId="21"/>
          <ac:picMkLst>
            <pc:docMk/>
            <pc:sldMk cId="2769830084" sldId="274"/>
            <ac:picMk id="4" creationId="{28343AE8-4A17-4E11-B302-D54E1EFE101A}"/>
          </ac:picMkLst>
        </pc:picChg>
      </pc:sldChg>
      <pc:sldChg chg="del">
        <pc:chgData name="Anoop Mishra" userId="fa9053c047db5795" providerId="LiveId" clId="{3DAFD8ED-10C5-4A12-BA38-6A00F309EDAA}" dt="2020-03-26T03:34:50.075" v="1307" actId="2696"/>
        <pc:sldMkLst>
          <pc:docMk/>
          <pc:sldMk cId="615696101" sldId="275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2415484847" sldId="276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607433738" sldId="277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1721082399" sldId="278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378521043" sldId="279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103829497" sldId="280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2359844332" sldId="281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262595781" sldId="282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4080157494" sldId="283"/>
        </pc:sldMkLst>
      </pc:sldChg>
      <pc:sldChg chg="del">
        <pc:chgData name="Anoop Mishra" userId="fa9053c047db5795" providerId="LiveId" clId="{3DAFD8ED-10C5-4A12-BA38-6A00F309EDAA}" dt="2020-03-26T03:34:44.263" v="1306" actId="2696"/>
        <pc:sldMkLst>
          <pc:docMk/>
          <pc:sldMk cId="3152834451" sldId="284"/>
        </pc:sldMkLst>
      </pc:sldChg>
      <pc:sldChg chg="del">
        <pc:chgData name="Anoop Mishra" userId="fa9053c047db5795" providerId="LiveId" clId="{3DAFD8ED-10C5-4A12-BA38-6A00F309EDAA}" dt="2020-03-26T03:35:32.040" v="1309" actId="2696"/>
        <pc:sldMkLst>
          <pc:docMk/>
          <pc:sldMk cId="3854529650" sldId="285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3521360151" sldId="286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1559217469" sldId="287"/>
        </pc:sldMkLst>
      </pc:sldChg>
      <pc:sldChg chg="delSp modSp">
        <pc:chgData name="Anoop Mishra" userId="fa9053c047db5795" providerId="LiveId" clId="{3DAFD8ED-10C5-4A12-BA38-6A00F309EDAA}" dt="2020-03-26T06:31:00.551" v="3725" actId="20577"/>
        <pc:sldMkLst>
          <pc:docMk/>
          <pc:sldMk cId="722435878" sldId="288"/>
        </pc:sldMkLst>
        <pc:spChg chg="mod">
          <ac:chgData name="Anoop Mishra" userId="fa9053c047db5795" providerId="LiveId" clId="{3DAFD8ED-10C5-4A12-BA38-6A00F309EDAA}" dt="2020-03-26T06:31:00.551" v="3725" actId="20577"/>
          <ac:spMkLst>
            <pc:docMk/>
            <pc:sldMk cId="722435878" sldId="288"/>
            <ac:spMk id="3" creationId="{1A27FA0A-414E-4654-A361-3DC596F5269F}"/>
          </ac:spMkLst>
        </pc:spChg>
        <pc:spChg chg="mod">
          <ac:chgData name="Anoop Mishra" userId="fa9053c047db5795" providerId="LiveId" clId="{3DAFD8ED-10C5-4A12-BA38-6A00F309EDAA}" dt="2020-03-26T05:35:15.586" v="2725" actId="20577"/>
          <ac:spMkLst>
            <pc:docMk/>
            <pc:sldMk cId="722435878" sldId="288"/>
            <ac:spMk id="10" creationId="{AD7410CB-C775-48BB-BC8C-4F64D20E9442}"/>
          </ac:spMkLst>
        </pc:spChg>
        <pc:picChg chg="del">
          <ac:chgData name="Anoop Mishra" userId="fa9053c047db5795" providerId="LiveId" clId="{3DAFD8ED-10C5-4A12-BA38-6A00F309EDAA}" dt="2020-03-26T03:36:54.649" v="1318" actId="21"/>
          <ac:picMkLst>
            <pc:docMk/>
            <pc:sldMk cId="722435878" sldId="288"/>
            <ac:picMk id="4" creationId="{28343AE8-4A17-4E11-B302-D54E1EFE101A}"/>
          </ac:picMkLst>
        </pc:picChg>
      </pc:sldChg>
      <pc:sldChg chg="del">
        <pc:chgData name="Anoop Mishra" userId="fa9053c047db5795" providerId="LiveId" clId="{3DAFD8ED-10C5-4A12-BA38-6A00F309EDAA}" dt="2020-03-26T03:34:44.263" v="1306" actId="2696"/>
        <pc:sldMkLst>
          <pc:docMk/>
          <pc:sldMk cId="4030192038" sldId="289"/>
        </pc:sldMkLst>
      </pc:sldChg>
      <pc:sldChg chg="del">
        <pc:chgData name="Anoop Mishra" userId="fa9053c047db5795" providerId="LiveId" clId="{3DAFD8ED-10C5-4A12-BA38-6A00F309EDAA}" dt="2020-03-26T03:34:44.263" v="1306" actId="2696"/>
        <pc:sldMkLst>
          <pc:docMk/>
          <pc:sldMk cId="3875955560" sldId="290"/>
        </pc:sldMkLst>
      </pc:sldChg>
      <pc:sldChg chg="del">
        <pc:chgData name="Anoop Mishra" userId="fa9053c047db5795" providerId="LiveId" clId="{3DAFD8ED-10C5-4A12-BA38-6A00F309EDAA}" dt="2020-03-26T05:28:42.596" v="2704" actId="2696"/>
        <pc:sldMkLst>
          <pc:docMk/>
          <pc:sldMk cId="1491949197" sldId="291"/>
        </pc:sldMkLst>
      </pc:sldChg>
      <pc:sldChg chg="del">
        <pc:chgData name="Anoop Mishra" userId="fa9053c047db5795" providerId="LiveId" clId="{3DAFD8ED-10C5-4A12-BA38-6A00F309EDAA}" dt="2020-03-26T03:35:36.075" v="1310" actId="2696"/>
        <pc:sldMkLst>
          <pc:docMk/>
          <pc:sldMk cId="3237431737" sldId="292"/>
        </pc:sldMkLst>
      </pc:sldChg>
      <pc:sldChg chg="del">
        <pc:chgData name="Anoop Mishra" userId="fa9053c047db5795" providerId="LiveId" clId="{3DAFD8ED-10C5-4A12-BA38-6A00F309EDAA}" dt="2020-03-26T03:35:39.587" v="1311" actId="2696"/>
        <pc:sldMkLst>
          <pc:docMk/>
          <pc:sldMk cId="855964295" sldId="293"/>
        </pc:sldMkLst>
      </pc:sldChg>
      <pc:sldChg chg="del">
        <pc:chgData name="Anoop Mishra" userId="fa9053c047db5795" providerId="LiveId" clId="{3DAFD8ED-10C5-4A12-BA38-6A00F309EDAA}" dt="2020-03-26T03:35:47.444" v="1313" actId="2696"/>
        <pc:sldMkLst>
          <pc:docMk/>
          <pc:sldMk cId="1663643206" sldId="294"/>
        </pc:sldMkLst>
      </pc:sldChg>
      <pc:sldChg chg="del">
        <pc:chgData name="Anoop Mishra" userId="fa9053c047db5795" providerId="LiveId" clId="{3DAFD8ED-10C5-4A12-BA38-6A00F309EDAA}" dt="2020-03-26T03:35:42.878" v="1312" actId="2696"/>
        <pc:sldMkLst>
          <pc:docMk/>
          <pc:sldMk cId="3113733823" sldId="295"/>
        </pc:sldMkLst>
      </pc:sldChg>
      <pc:sldChg chg="del">
        <pc:chgData name="Anoop Mishra" userId="fa9053c047db5795" providerId="LiveId" clId="{3DAFD8ED-10C5-4A12-BA38-6A00F309EDAA}" dt="2020-03-26T03:35:56.494" v="1314" actId="2696"/>
        <pc:sldMkLst>
          <pc:docMk/>
          <pc:sldMk cId="3748466873" sldId="296"/>
        </pc:sldMkLst>
      </pc:sldChg>
      <pc:sldChg chg="del">
        <pc:chgData name="Anoop Mishra" userId="fa9053c047db5795" providerId="LiveId" clId="{3DAFD8ED-10C5-4A12-BA38-6A00F309EDAA}" dt="2020-03-26T03:36:40.796" v="1315" actId="2696"/>
        <pc:sldMkLst>
          <pc:docMk/>
          <pc:sldMk cId="1454804881" sldId="297"/>
        </pc:sldMkLst>
      </pc:sldChg>
      <pc:sldChg chg="del">
        <pc:chgData name="Anoop Mishra" userId="fa9053c047db5795" providerId="LiveId" clId="{3DAFD8ED-10C5-4A12-BA38-6A00F309EDAA}" dt="2020-03-26T03:36:40.796" v="1315" actId="2696"/>
        <pc:sldMkLst>
          <pc:docMk/>
          <pc:sldMk cId="4195331002" sldId="298"/>
        </pc:sldMkLst>
      </pc:sldChg>
      <pc:sldChg chg="del">
        <pc:chgData name="Anoop Mishra" userId="fa9053c047db5795" providerId="LiveId" clId="{3DAFD8ED-10C5-4A12-BA38-6A00F309EDAA}" dt="2020-03-26T03:36:40.796" v="1315" actId="2696"/>
        <pc:sldMkLst>
          <pc:docMk/>
          <pc:sldMk cId="3148465433" sldId="300"/>
        </pc:sldMkLst>
      </pc:sldChg>
      <pc:sldChg chg="del">
        <pc:chgData name="Anoop Mishra" userId="fa9053c047db5795" providerId="LiveId" clId="{3DAFD8ED-10C5-4A12-BA38-6A00F309EDAA}" dt="2020-03-26T03:36:40.796" v="1315" actId="2696"/>
        <pc:sldMkLst>
          <pc:docMk/>
          <pc:sldMk cId="3694497052" sldId="301"/>
        </pc:sldMkLst>
      </pc:sldChg>
      <pc:sldChg chg="addSp delSp modSp modAnim">
        <pc:chgData name="Anoop Mishra" userId="fa9053c047db5795" providerId="LiveId" clId="{3DAFD8ED-10C5-4A12-BA38-6A00F309EDAA}" dt="2020-03-26T06:31:33.577" v="3731"/>
        <pc:sldMkLst>
          <pc:docMk/>
          <pc:sldMk cId="4175996659" sldId="302"/>
        </pc:sldMkLst>
        <pc:spChg chg="mod">
          <ac:chgData name="Anoop Mishra" userId="fa9053c047db5795" providerId="LiveId" clId="{3DAFD8ED-10C5-4A12-BA38-6A00F309EDAA}" dt="2020-03-26T05:48:38.694" v="3072" actId="5793"/>
          <ac:spMkLst>
            <pc:docMk/>
            <pc:sldMk cId="4175996659" sldId="302"/>
            <ac:spMk id="3" creationId="{1A27FA0A-414E-4654-A361-3DC596F5269F}"/>
          </ac:spMkLst>
        </pc:spChg>
        <pc:spChg chg="add del mod">
          <ac:chgData name="Anoop Mishra" userId="fa9053c047db5795" providerId="LiveId" clId="{3DAFD8ED-10C5-4A12-BA38-6A00F309EDAA}" dt="2020-03-26T05:40:16.225" v="2914" actId="20577"/>
          <ac:spMkLst>
            <pc:docMk/>
            <pc:sldMk cId="4175996659" sldId="302"/>
            <ac:spMk id="10" creationId="{AD7410CB-C775-48BB-BC8C-4F64D20E9442}"/>
          </ac:spMkLst>
        </pc:spChg>
        <pc:spChg chg="add mod">
          <ac:chgData name="Anoop Mishra" userId="fa9053c047db5795" providerId="LiveId" clId="{3DAFD8ED-10C5-4A12-BA38-6A00F309EDAA}" dt="2020-03-26T06:02:49.012" v="3585" actId="1076"/>
          <ac:spMkLst>
            <pc:docMk/>
            <pc:sldMk cId="4175996659" sldId="302"/>
            <ac:spMk id="15" creationId="{058D890E-ED00-4258-B10D-66623EA10333}"/>
          </ac:spMkLst>
        </pc:spChg>
        <pc:spChg chg="add mod">
          <ac:chgData name="Anoop Mishra" userId="fa9053c047db5795" providerId="LiveId" clId="{3DAFD8ED-10C5-4A12-BA38-6A00F309EDAA}" dt="2020-03-26T06:07:05.774" v="3663" actId="1076"/>
          <ac:spMkLst>
            <pc:docMk/>
            <pc:sldMk cId="4175996659" sldId="302"/>
            <ac:spMk id="18" creationId="{3BD20E3A-3B38-4E8C-BBCB-1B415CE7C517}"/>
          </ac:spMkLst>
        </pc:spChg>
        <pc:picChg chg="del">
          <ac:chgData name="Anoop Mishra" userId="fa9053c047db5795" providerId="LiveId" clId="{3DAFD8ED-10C5-4A12-BA38-6A00F309EDAA}" dt="2020-03-26T03:36:47.584" v="1317" actId="21"/>
          <ac:picMkLst>
            <pc:docMk/>
            <pc:sldMk cId="4175996659" sldId="302"/>
            <ac:picMk id="4" creationId="{28343AE8-4A17-4E11-B302-D54E1EFE101A}"/>
          </ac:picMkLst>
        </pc:picChg>
        <pc:picChg chg="add del mod">
          <ac:chgData name="Anoop Mishra" userId="fa9053c047db5795" providerId="LiveId" clId="{3DAFD8ED-10C5-4A12-BA38-6A00F309EDAA}" dt="2020-03-26T05:48:50.210" v="3076" actId="21"/>
          <ac:picMkLst>
            <pc:docMk/>
            <pc:sldMk cId="4175996659" sldId="302"/>
            <ac:picMk id="6" creationId="{13C4284F-9F5C-45D1-8E64-C4A207DF95FE}"/>
          </ac:picMkLst>
        </pc:picChg>
        <pc:picChg chg="add del mod">
          <ac:chgData name="Anoop Mishra" userId="fa9053c047db5795" providerId="LiveId" clId="{3DAFD8ED-10C5-4A12-BA38-6A00F309EDAA}" dt="2020-03-26T05:50:59.494" v="3079" actId="21"/>
          <ac:picMkLst>
            <pc:docMk/>
            <pc:sldMk cId="4175996659" sldId="302"/>
            <ac:picMk id="11" creationId="{9A7A1382-8370-40AF-B925-09112F8CAD7F}"/>
          </ac:picMkLst>
        </pc:picChg>
        <pc:picChg chg="add mod">
          <ac:chgData name="Anoop Mishra" userId="fa9053c047db5795" providerId="LiveId" clId="{3DAFD8ED-10C5-4A12-BA38-6A00F309EDAA}" dt="2020-03-26T06:02:44.343" v="3584" actId="1076"/>
          <ac:picMkLst>
            <pc:docMk/>
            <pc:sldMk cId="4175996659" sldId="302"/>
            <ac:picMk id="13" creationId="{A7563DBA-DA83-488B-845C-FCE68B2CE3CF}"/>
          </ac:picMkLst>
        </pc:picChg>
        <pc:picChg chg="add del">
          <ac:chgData name="Anoop Mishra" userId="fa9053c047db5795" providerId="LiveId" clId="{3DAFD8ED-10C5-4A12-BA38-6A00F309EDAA}" dt="2020-03-26T05:51:42.886" v="3086"/>
          <ac:picMkLst>
            <pc:docMk/>
            <pc:sldMk cId="4175996659" sldId="302"/>
            <ac:picMk id="14" creationId="{3B23CECC-525C-4550-AD6B-28E05B7F088C}"/>
          </ac:picMkLst>
        </pc:picChg>
        <pc:picChg chg="add mod">
          <ac:chgData name="Anoop Mishra" userId="fa9053c047db5795" providerId="LiveId" clId="{3DAFD8ED-10C5-4A12-BA38-6A00F309EDAA}" dt="2020-03-26T06:06:38.566" v="3634" actId="1076"/>
          <ac:picMkLst>
            <pc:docMk/>
            <pc:sldMk cId="4175996659" sldId="302"/>
            <ac:picMk id="17" creationId="{9FF9334B-D970-4258-8AFD-82ED97065885}"/>
          </ac:picMkLst>
        </pc:picChg>
      </pc:sldChg>
      <pc:sldChg chg="delSp">
        <pc:chgData name="Anoop Mishra" userId="fa9053c047db5795" providerId="LiveId" clId="{3DAFD8ED-10C5-4A12-BA38-6A00F309EDAA}" dt="2020-03-26T03:36:44.524" v="1316" actId="21"/>
        <pc:sldMkLst>
          <pc:docMk/>
          <pc:sldMk cId="4038239194" sldId="303"/>
        </pc:sldMkLst>
        <pc:picChg chg="del">
          <ac:chgData name="Anoop Mishra" userId="fa9053c047db5795" providerId="LiveId" clId="{3DAFD8ED-10C5-4A12-BA38-6A00F309EDAA}" dt="2020-03-26T03:36:44.524" v="1316" actId="21"/>
          <ac:picMkLst>
            <pc:docMk/>
            <pc:sldMk cId="4038239194" sldId="303"/>
            <ac:picMk id="4" creationId="{28343AE8-4A17-4E11-B302-D54E1EFE101A}"/>
          </ac:picMkLst>
        </pc:picChg>
      </pc:sldChg>
      <pc:sldChg chg="del">
        <pc:chgData name="Anoop Mishra" userId="fa9053c047db5795" providerId="LiveId" clId="{3DAFD8ED-10C5-4A12-BA38-6A00F309EDAA}" dt="2020-03-26T03:36:40.796" v="1315" actId="2696"/>
        <pc:sldMkLst>
          <pc:docMk/>
          <pc:sldMk cId="1397444755" sldId="304"/>
        </pc:sldMkLst>
      </pc:sldChg>
      <pc:sldChg chg="delSp del">
        <pc:chgData name="Anoop Mishra" userId="fa9053c047db5795" providerId="LiveId" clId="{3DAFD8ED-10C5-4A12-BA38-6A00F309EDAA}" dt="2020-03-26T05:28:34.434" v="2703" actId="2696"/>
        <pc:sldMkLst>
          <pc:docMk/>
          <pc:sldMk cId="225554926" sldId="305"/>
        </pc:sldMkLst>
        <pc:picChg chg="del">
          <ac:chgData name="Anoop Mishra" userId="fa9053c047db5795" providerId="LiveId" clId="{3DAFD8ED-10C5-4A12-BA38-6A00F309EDAA}" dt="2020-03-26T03:37:03.495" v="1320" actId="21"/>
          <ac:picMkLst>
            <pc:docMk/>
            <pc:sldMk cId="225554926" sldId="305"/>
            <ac:picMk id="4" creationId="{28343AE8-4A17-4E11-B302-D54E1EFE101A}"/>
          </ac:picMkLst>
        </pc:picChg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3783878876" sldId="306"/>
        </pc:sldMkLst>
      </pc:sldChg>
      <pc:sldChg chg="del">
        <pc:chgData name="Anoop Mishra" userId="fa9053c047db5795" providerId="LiveId" clId="{3DAFD8ED-10C5-4A12-BA38-6A00F309EDAA}" dt="2020-03-26T03:06:55.153" v="426" actId="2696"/>
        <pc:sldMkLst>
          <pc:docMk/>
          <pc:sldMk cId="2328141994" sldId="307"/>
        </pc:sldMkLst>
      </pc:sldChg>
      <pc:sldChg chg="delSp modSp delAnim">
        <pc:chgData name="Anoop Mishra" userId="fa9053c047db5795" providerId="LiveId" clId="{3DAFD8ED-10C5-4A12-BA38-6A00F309EDAA}" dt="2020-03-26T03:19:04.639" v="826" actId="207"/>
        <pc:sldMkLst>
          <pc:docMk/>
          <pc:sldMk cId="2506270531" sldId="308"/>
        </pc:sldMkLst>
        <pc:spChg chg="mod">
          <ac:chgData name="Anoop Mishra" userId="fa9053c047db5795" providerId="LiveId" clId="{3DAFD8ED-10C5-4A12-BA38-6A00F309EDAA}" dt="2020-03-26T03:13:20.553" v="506" actId="20577"/>
          <ac:spMkLst>
            <pc:docMk/>
            <pc:sldMk cId="2506270531" sldId="308"/>
            <ac:spMk id="10" creationId="{AD7410CB-C775-48BB-BC8C-4F64D20E9442}"/>
          </ac:spMkLst>
        </pc:spChg>
        <pc:spChg chg="mod">
          <ac:chgData name="Anoop Mishra" userId="fa9053c047db5795" providerId="LiveId" clId="{3DAFD8ED-10C5-4A12-BA38-6A00F309EDAA}" dt="2020-03-26T03:19:04.639" v="826" actId="207"/>
          <ac:spMkLst>
            <pc:docMk/>
            <pc:sldMk cId="2506270531" sldId="308"/>
            <ac:spMk id="14" creationId="{BB3E4986-63D8-4E9A-A37D-2F496A065C44}"/>
          </ac:spMkLst>
        </pc:spChg>
        <pc:picChg chg="del">
          <ac:chgData name="Anoop Mishra" userId="fa9053c047db5795" providerId="LiveId" clId="{3DAFD8ED-10C5-4A12-BA38-6A00F309EDAA}" dt="2020-03-26T03:16:01.262" v="687" actId="21"/>
          <ac:picMkLst>
            <pc:docMk/>
            <pc:sldMk cId="2506270531" sldId="308"/>
            <ac:picMk id="3" creationId="{B4963254-9D48-401B-B6C1-0CF02BA43E73}"/>
          </ac:picMkLst>
        </pc:picChg>
        <pc:picChg chg="del">
          <ac:chgData name="Anoop Mishra" userId="fa9053c047db5795" providerId="LiveId" clId="{3DAFD8ED-10C5-4A12-BA38-6A00F309EDAA}" dt="2020-03-26T03:12:27.987" v="436" actId="21"/>
          <ac:picMkLst>
            <pc:docMk/>
            <pc:sldMk cId="2506270531" sldId="308"/>
            <ac:picMk id="4" creationId="{28343AE8-4A17-4E11-B302-D54E1EFE101A}"/>
          </ac:picMkLst>
        </pc:picChg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1884202222" sldId="309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1739892440" sldId="310"/>
        </pc:sldMkLst>
      </pc:sldChg>
      <pc:sldChg chg="del">
        <pc:chgData name="Anoop Mishra" userId="fa9053c047db5795" providerId="LiveId" clId="{3DAFD8ED-10C5-4A12-BA38-6A00F309EDAA}" dt="2020-03-26T03:34:44.263" v="1306" actId="2696"/>
        <pc:sldMkLst>
          <pc:docMk/>
          <pc:sldMk cId="1027222924" sldId="311"/>
        </pc:sldMkLst>
      </pc:sldChg>
      <pc:sldChg chg="del">
        <pc:chgData name="Anoop Mishra" userId="fa9053c047db5795" providerId="LiveId" clId="{3DAFD8ED-10C5-4A12-BA38-6A00F309EDAA}" dt="2020-03-26T03:36:40.796" v="1315" actId="2696"/>
        <pc:sldMkLst>
          <pc:docMk/>
          <pc:sldMk cId="1512044556" sldId="312"/>
        </pc:sldMkLst>
      </pc:sldChg>
      <pc:sldChg chg="del">
        <pc:chgData name="Anoop Mishra" userId="fa9053c047db5795" providerId="LiveId" clId="{3DAFD8ED-10C5-4A12-BA38-6A00F309EDAA}" dt="2020-03-26T03:36:40.796" v="1315" actId="2696"/>
        <pc:sldMkLst>
          <pc:docMk/>
          <pc:sldMk cId="1460570065" sldId="313"/>
        </pc:sldMkLst>
      </pc:sldChg>
      <pc:sldChg chg="del">
        <pc:chgData name="Anoop Mishra" userId="fa9053c047db5795" providerId="LiveId" clId="{3DAFD8ED-10C5-4A12-BA38-6A00F309EDAA}" dt="2020-03-26T03:34:14.157" v="1305" actId="2696"/>
        <pc:sldMkLst>
          <pc:docMk/>
          <pc:sldMk cId="2420969534" sldId="314"/>
        </pc:sldMkLst>
      </pc:sldChg>
      <pc:sldChg chg="del">
        <pc:chgData name="Anoop Mishra" userId="fa9053c047db5795" providerId="LiveId" clId="{3DAFD8ED-10C5-4A12-BA38-6A00F309EDAA}" dt="2020-03-26T03:33:09.882" v="1304" actId="2696"/>
        <pc:sldMkLst>
          <pc:docMk/>
          <pc:sldMk cId="424527879" sldId="315"/>
        </pc:sldMkLst>
      </pc:sldChg>
      <pc:sldChg chg="del">
        <pc:chgData name="Anoop Mishra" userId="fa9053c047db5795" providerId="LiveId" clId="{3DAFD8ED-10C5-4A12-BA38-6A00F309EDAA}" dt="2020-03-26T03:35:56.494" v="1314" actId="2696"/>
        <pc:sldMkLst>
          <pc:docMk/>
          <pc:sldMk cId="3754565603" sldId="316"/>
        </pc:sldMkLst>
      </pc:sldChg>
      <pc:sldChg chg="delSp modSp ord">
        <pc:chgData name="Anoop Mishra" userId="fa9053c047db5795" providerId="LiveId" clId="{3DAFD8ED-10C5-4A12-BA38-6A00F309EDAA}" dt="2020-03-26T05:34:05.850" v="2708" actId="1076"/>
        <pc:sldMkLst>
          <pc:docMk/>
          <pc:sldMk cId="2641960408" sldId="317"/>
        </pc:sldMkLst>
        <pc:spChg chg="mod">
          <ac:chgData name="Anoop Mishra" userId="fa9053c047db5795" providerId="LiveId" clId="{3DAFD8ED-10C5-4A12-BA38-6A00F309EDAA}" dt="2020-03-26T05:34:05.850" v="2708" actId="1076"/>
          <ac:spMkLst>
            <pc:docMk/>
            <pc:sldMk cId="2641960408" sldId="317"/>
            <ac:spMk id="17" creationId="{A189FC40-D2DA-41D2-869F-429275256DCE}"/>
          </ac:spMkLst>
        </pc:spChg>
        <pc:picChg chg="del">
          <ac:chgData name="Anoop Mishra" userId="fa9053c047db5795" providerId="LiveId" clId="{3DAFD8ED-10C5-4A12-BA38-6A00F309EDAA}" dt="2020-03-26T03:12:16.698" v="435" actId="21"/>
          <ac:picMkLst>
            <pc:docMk/>
            <pc:sldMk cId="2641960408" sldId="317"/>
            <ac:picMk id="4" creationId="{28343AE8-4A17-4E11-B302-D54E1EFE101A}"/>
          </ac:picMkLst>
        </pc:picChg>
        <pc:picChg chg="mod">
          <ac:chgData name="Anoop Mishra" userId="fa9053c047db5795" providerId="LiveId" clId="{3DAFD8ED-10C5-4A12-BA38-6A00F309EDAA}" dt="2020-03-26T05:34:02.981" v="2707" actId="1076"/>
          <ac:picMkLst>
            <pc:docMk/>
            <pc:sldMk cId="2641960408" sldId="317"/>
            <ac:picMk id="12" creationId="{86A3A9B3-7BB4-4AA0-BF8A-39614933FE19}"/>
          </ac:picMkLst>
        </pc:picChg>
      </pc:sldChg>
      <pc:sldChg chg="del">
        <pc:chgData name="Anoop Mishra" userId="fa9053c047db5795" providerId="LiveId" clId="{3DAFD8ED-10C5-4A12-BA38-6A00F309EDAA}" dt="2020-03-26T05:37:28.954" v="2771" actId="2696"/>
        <pc:sldMkLst>
          <pc:docMk/>
          <pc:sldMk cId="3338624447" sldId="318"/>
        </pc:sldMkLst>
      </pc:sldChg>
      <pc:sldChg chg="modSp add">
        <pc:chgData name="Anoop Mishra" userId="fa9053c047db5795" providerId="LiveId" clId="{3DAFD8ED-10C5-4A12-BA38-6A00F309EDAA}" dt="2020-03-26T03:20:37.595" v="884" actId="255"/>
        <pc:sldMkLst>
          <pc:docMk/>
          <pc:sldMk cId="598511029" sldId="319"/>
        </pc:sldMkLst>
        <pc:spChg chg="mod">
          <ac:chgData name="Anoop Mishra" userId="fa9053c047db5795" providerId="LiveId" clId="{3DAFD8ED-10C5-4A12-BA38-6A00F309EDAA}" dt="2020-03-26T03:20:37.595" v="884" actId="255"/>
          <ac:spMkLst>
            <pc:docMk/>
            <pc:sldMk cId="598511029" sldId="319"/>
            <ac:spMk id="14" creationId="{BB3E4986-63D8-4E9A-A37D-2F496A065C44}"/>
          </ac:spMkLst>
        </pc:spChg>
      </pc:sldChg>
      <pc:sldChg chg="modSp add">
        <pc:chgData name="Anoop Mishra" userId="fa9053c047db5795" providerId="LiveId" clId="{3DAFD8ED-10C5-4A12-BA38-6A00F309EDAA}" dt="2020-03-26T03:22:04.949" v="911" actId="20577"/>
        <pc:sldMkLst>
          <pc:docMk/>
          <pc:sldMk cId="1806198874" sldId="320"/>
        </pc:sldMkLst>
        <pc:spChg chg="mod">
          <ac:chgData name="Anoop Mishra" userId="fa9053c047db5795" providerId="LiveId" clId="{3DAFD8ED-10C5-4A12-BA38-6A00F309EDAA}" dt="2020-03-26T03:22:04.949" v="911" actId="20577"/>
          <ac:spMkLst>
            <pc:docMk/>
            <pc:sldMk cId="1806198874" sldId="320"/>
            <ac:spMk id="14" creationId="{BB3E4986-63D8-4E9A-A37D-2F496A065C44}"/>
          </ac:spMkLst>
        </pc:spChg>
      </pc:sldChg>
      <pc:sldChg chg="modSp add del">
        <pc:chgData name="Anoop Mishra" userId="fa9053c047db5795" providerId="LiveId" clId="{3DAFD8ED-10C5-4A12-BA38-6A00F309EDAA}" dt="2020-03-26T03:41:31.844" v="1326" actId="2696"/>
        <pc:sldMkLst>
          <pc:docMk/>
          <pc:sldMk cId="3121073661" sldId="321"/>
        </pc:sldMkLst>
        <pc:spChg chg="mod">
          <ac:chgData name="Anoop Mishra" userId="fa9053c047db5795" providerId="LiveId" clId="{3DAFD8ED-10C5-4A12-BA38-6A00F309EDAA}" dt="2020-03-26T03:24:35.327" v="1059" actId="20577"/>
          <ac:spMkLst>
            <pc:docMk/>
            <pc:sldMk cId="3121073661" sldId="321"/>
            <ac:spMk id="14" creationId="{BB3E4986-63D8-4E9A-A37D-2F496A065C44}"/>
          </ac:spMkLst>
        </pc:spChg>
      </pc:sldChg>
      <pc:sldChg chg="modSp add">
        <pc:chgData name="Anoop Mishra" userId="fa9053c047db5795" providerId="LiveId" clId="{3DAFD8ED-10C5-4A12-BA38-6A00F309EDAA}" dt="2020-03-26T03:25:13.909" v="1098" actId="20577"/>
        <pc:sldMkLst>
          <pc:docMk/>
          <pc:sldMk cId="1766800092" sldId="322"/>
        </pc:sldMkLst>
        <pc:spChg chg="mod">
          <ac:chgData name="Anoop Mishra" userId="fa9053c047db5795" providerId="LiveId" clId="{3DAFD8ED-10C5-4A12-BA38-6A00F309EDAA}" dt="2020-03-26T03:25:13.909" v="1098" actId="20577"/>
          <ac:spMkLst>
            <pc:docMk/>
            <pc:sldMk cId="1766800092" sldId="322"/>
            <ac:spMk id="14" creationId="{BB3E4986-63D8-4E9A-A37D-2F496A065C44}"/>
          </ac:spMkLst>
        </pc:spChg>
      </pc:sldChg>
      <pc:sldChg chg="modSp add">
        <pc:chgData name="Anoop Mishra" userId="fa9053c047db5795" providerId="LiveId" clId="{3DAFD8ED-10C5-4A12-BA38-6A00F309EDAA}" dt="2020-03-26T03:28:00.626" v="1302" actId="20577"/>
        <pc:sldMkLst>
          <pc:docMk/>
          <pc:sldMk cId="1254759887" sldId="323"/>
        </pc:sldMkLst>
        <pc:spChg chg="mod">
          <ac:chgData name="Anoop Mishra" userId="fa9053c047db5795" providerId="LiveId" clId="{3DAFD8ED-10C5-4A12-BA38-6A00F309EDAA}" dt="2020-03-26T03:28:00.626" v="1302" actId="20577"/>
          <ac:spMkLst>
            <pc:docMk/>
            <pc:sldMk cId="1254759887" sldId="323"/>
            <ac:spMk id="14" creationId="{BB3E4986-63D8-4E9A-A37D-2F496A065C44}"/>
          </ac:spMkLst>
        </pc:spChg>
      </pc:sldChg>
      <pc:sldChg chg="add del">
        <pc:chgData name="Anoop Mishra" userId="fa9053c047db5795" providerId="LiveId" clId="{3DAFD8ED-10C5-4A12-BA38-6A00F309EDAA}" dt="2020-03-26T03:25:41.378" v="1100" actId="2696"/>
        <pc:sldMkLst>
          <pc:docMk/>
          <pc:sldMk cId="2001438830" sldId="323"/>
        </pc:sldMkLst>
      </pc:sldChg>
      <pc:sldChg chg="addSp delSp modSp add modAnim">
        <pc:chgData name="Anoop Mishra" userId="fa9053c047db5795" providerId="LiveId" clId="{3DAFD8ED-10C5-4A12-BA38-6A00F309EDAA}" dt="2020-03-26T06:15:01.299" v="3694"/>
        <pc:sldMkLst>
          <pc:docMk/>
          <pc:sldMk cId="2340945915" sldId="324"/>
        </pc:sldMkLst>
        <pc:spChg chg="add mod">
          <ac:chgData name="Anoop Mishra" userId="fa9053c047db5795" providerId="LiveId" clId="{3DAFD8ED-10C5-4A12-BA38-6A00F309EDAA}" dt="2020-03-26T04:41:38.767" v="2196" actId="1076"/>
          <ac:spMkLst>
            <pc:docMk/>
            <pc:sldMk cId="2340945915" sldId="324"/>
            <ac:spMk id="7" creationId="{4868E281-3CA3-46F9-89DC-BA5352557BFC}"/>
          </ac:spMkLst>
        </pc:spChg>
        <pc:spChg chg="mod">
          <ac:chgData name="Anoop Mishra" userId="fa9053c047db5795" providerId="LiveId" clId="{3DAFD8ED-10C5-4A12-BA38-6A00F309EDAA}" dt="2020-03-26T04:16:21.837" v="1360" actId="27636"/>
          <ac:spMkLst>
            <pc:docMk/>
            <pc:sldMk cId="2340945915" sldId="324"/>
            <ac:spMk id="10" creationId="{AD7410CB-C775-48BB-BC8C-4F64D20E9442}"/>
          </ac:spMkLst>
        </pc:spChg>
        <pc:spChg chg="add del">
          <ac:chgData name="Anoop Mishra" userId="fa9053c047db5795" providerId="LiveId" clId="{3DAFD8ED-10C5-4A12-BA38-6A00F309EDAA}" dt="2020-03-26T04:20:44.632" v="1621"/>
          <ac:spMkLst>
            <pc:docMk/>
            <pc:sldMk cId="2340945915" sldId="324"/>
            <ac:spMk id="11" creationId="{B1C5B59B-D23F-4106-A804-0F13E4E3F190}"/>
          </ac:spMkLst>
        </pc:spChg>
        <pc:spChg chg="mod">
          <ac:chgData name="Anoop Mishra" userId="fa9053c047db5795" providerId="LiveId" clId="{3DAFD8ED-10C5-4A12-BA38-6A00F309EDAA}" dt="2020-03-26T05:39:25.029" v="2902" actId="115"/>
          <ac:spMkLst>
            <pc:docMk/>
            <pc:sldMk cId="2340945915" sldId="324"/>
            <ac:spMk id="14" creationId="{BB3E4986-63D8-4E9A-A37D-2F496A065C44}"/>
          </ac:spMkLst>
        </pc:spChg>
      </pc:sldChg>
      <pc:sldChg chg="addSp delSp modSp add ord">
        <pc:chgData name="Anoop Mishra" userId="fa9053c047db5795" providerId="LiveId" clId="{3DAFD8ED-10C5-4A12-BA38-6A00F309EDAA}" dt="2020-03-26T04:44:36.741" v="2449" actId="20577"/>
        <pc:sldMkLst>
          <pc:docMk/>
          <pc:sldMk cId="3629935786" sldId="325"/>
        </pc:sldMkLst>
        <pc:spChg chg="add mod">
          <ac:chgData name="Anoop Mishra" userId="fa9053c047db5795" providerId="LiveId" clId="{3DAFD8ED-10C5-4A12-BA38-6A00F309EDAA}" dt="2020-03-26T04:42:05.954" v="2198" actId="1076"/>
          <ac:spMkLst>
            <pc:docMk/>
            <pc:sldMk cId="3629935786" sldId="325"/>
            <ac:spMk id="4" creationId="{0B988082-5255-4A12-85CD-6C871BF7C594}"/>
          </ac:spMkLst>
        </pc:spChg>
        <pc:spChg chg="add mod">
          <ac:chgData name="Anoop Mishra" userId="fa9053c047db5795" providerId="LiveId" clId="{3DAFD8ED-10C5-4A12-BA38-6A00F309EDAA}" dt="2020-03-26T04:44:36.741" v="2449" actId="20577"/>
          <ac:spMkLst>
            <pc:docMk/>
            <pc:sldMk cId="3629935786" sldId="325"/>
            <ac:spMk id="6" creationId="{64182A3B-BA1F-4525-AAF2-CC879A08B6CD}"/>
          </ac:spMkLst>
        </pc:spChg>
        <pc:spChg chg="mod">
          <ac:chgData name="Anoop Mishra" userId="fa9053c047db5795" providerId="LiveId" clId="{3DAFD8ED-10C5-4A12-BA38-6A00F309EDAA}" dt="2020-03-26T04:42:11.625" v="2200" actId="1076"/>
          <ac:spMkLst>
            <pc:docMk/>
            <pc:sldMk cId="3629935786" sldId="325"/>
            <ac:spMk id="10" creationId="{AD7410CB-C775-48BB-BC8C-4F64D20E9442}"/>
          </ac:spMkLst>
        </pc:spChg>
        <pc:spChg chg="add mod">
          <ac:chgData name="Anoop Mishra" userId="fa9053c047db5795" providerId="LiveId" clId="{3DAFD8ED-10C5-4A12-BA38-6A00F309EDAA}" dt="2020-03-26T04:41:28.820" v="2194" actId="20577"/>
          <ac:spMkLst>
            <pc:docMk/>
            <pc:sldMk cId="3629935786" sldId="325"/>
            <ac:spMk id="11" creationId="{7F64D593-A60F-4F62-A608-E3B5B3ACD062}"/>
          </ac:spMkLst>
        </pc:spChg>
        <pc:spChg chg="del mod">
          <ac:chgData name="Anoop Mishra" userId="fa9053c047db5795" providerId="LiveId" clId="{3DAFD8ED-10C5-4A12-BA38-6A00F309EDAA}" dt="2020-03-26T04:37:50.333" v="2076"/>
          <ac:spMkLst>
            <pc:docMk/>
            <pc:sldMk cId="3629935786" sldId="325"/>
            <ac:spMk id="14" creationId="{BB3E4986-63D8-4E9A-A37D-2F496A065C44}"/>
          </ac:spMkLst>
        </pc:spChg>
        <pc:picChg chg="add mod">
          <ac:chgData name="Anoop Mishra" userId="fa9053c047db5795" providerId="LiveId" clId="{3DAFD8ED-10C5-4A12-BA38-6A00F309EDAA}" dt="2020-03-26T04:42:02.125" v="2197" actId="1076"/>
          <ac:picMkLst>
            <pc:docMk/>
            <pc:sldMk cId="3629935786" sldId="325"/>
            <ac:picMk id="3" creationId="{B3FCE18A-7B47-4888-968A-09418DA5F815}"/>
          </ac:picMkLst>
        </pc:picChg>
      </pc:sldChg>
      <pc:sldChg chg="addSp delSp modSp add">
        <pc:chgData name="Anoop Mishra" userId="fa9053c047db5795" providerId="LiveId" clId="{3DAFD8ED-10C5-4A12-BA38-6A00F309EDAA}" dt="2020-03-26T04:52:05.743" v="2559"/>
        <pc:sldMkLst>
          <pc:docMk/>
          <pc:sldMk cId="2204768560" sldId="326"/>
        </pc:sldMkLst>
        <pc:spChg chg="mod">
          <ac:chgData name="Anoop Mishra" userId="fa9053c047db5795" providerId="LiveId" clId="{3DAFD8ED-10C5-4A12-BA38-6A00F309EDAA}" dt="2020-03-26T04:51:44.944" v="2489" actId="1076"/>
          <ac:spMkLst>
            <pc:docMk/>
            <pc:sldMk cId="2204768560" sldId="326"/>
            <ac:spMk id="4" creationId="{0B988082-5255-4A12-85CD-6C871BF7C594}"/>
          </ac:spMkLst>
        </pc:spChg>
        <pc:spChg chg="del">
          <ac:chgData name="Anoop Mishra" userId="fa9053c047db5795" providerId="LiveId" clId="{3DAFD8ED-10C5-4A12-BA38-6A00F309EDAA}" dt="2020-03-26T04:51:28.846" v="2483" actId="21"/>
          <ac:spMkLst>
            <pc:docMk/>
            <pc:sldMk cId="2204768560" sldId="326"/>
            <ac:spMk id="6" creationId="{64182A3B-BA1F-4525-AAF2-CC879A08B6CD}"/>
          </ac:spMkLst>
        </pc:spChg>
        <pc:spChg chg="add del mod">
          <ac:chgData name="Anoop Mishra" userId="fa9053c047db5795" providerId="LiveId" clId="{3DAFD8ED-10C5-4A12-BA38-6A00F309EDAA}" dt="2020-03-26T04:50:46.265" v="2452"/>
          <ac:spMkLst>
            <pc:docMk/>
            <pc:sldMk cId="2204768560" sldId="326"/>
            <ac:spMk id="7" creationId="{EC4FAA03-12C7-42AD-A5D8-B95E8BD2814E}"/>
          </ac:spMkLst>
        </pc:spChg>
        <pc:spChg chg="mod">
          <ac:chgData name="Anoop Mishra" userId="fa9053c047db5795" providerId="LiveId" clId="{3DAFD8ED-10C5-4A12-BA38-6A00F309EDAA}" dt="2020-03-26T04:52:05.743" v="2559"/>
          <ac:spMkLst>
            <pc:docMk/>
            <pc:sldMk cId="2204768560" sldId="326"/>
            <ac:spMk id="11" creationId="{7F64D593-A60F-4F62-A608-E3B5B3ACD062}"/>
          </ac:spMkLst>
        </pc:spChg>
        <pc:picChg chg="del">
          <ac:chgData name="Anoop Mishra" userId="fa9053c047db5795" providerId="LiveId" clId="{3DAFD8ED-10C5-4A12-BA38-6A00F309EDAA}" dt="2020-03-26T04:50:39.417" v="2451" actId="21"/>
          <ac:picMkLst>
            <pc:docMk/>
            <pc:sldMk cId="2204768560" sldId="326"/>
            <ac:picMk id="3" creationId="{B3FCE18A-7B47-4888-968A-09418DA5F815}"/>
          </ac:picMkLst>
        </pc:picChg>
        <pc:picChg chg="add mod">
          <ac:chgData name="Anoop Mishra" userId="fa9053c047db5795" providerId="LiveId" clId="{3DAFD8ED-10C5-4A12-BA38-6A00F309EDAA}" dt="2020-03-26T04:51:41.054" v="2488" actId="1076"/>
          <ac:picMkLst>
            <pc:docMk/>
            <pc:sldMk cId="2204768560" sldId="326"/>
            <ac:picMk id="12" creationId="{9634C531-EC47-4873-8A4F-456F520F5010}"/>
          </ac:picMkLst>
        </pc:picChg>
      </pc:sldChg>
      <pc:sldChg chg="addSp delSp modSp add">
        <pc:chgData name="Anoop Mishra" userId="fa9053c047db5795" providerId="LiveId" clId="{3DAFD8ED-10C5-4A12-BA38-6A00F309EDAA}" dt="2020-03-26T04:56:02.481" v="2702"/>
        <pc:sldMkLst>
          <pc:docMk/>
          <pc:sldMk cId="733451275" sldId="327"/>
        </pc:sldMkLst>
        <pc:spChg chg="add del mod">
          <ac:chgData name="Anoop Mishra" userId="fa9053c047db5795" providerId="LiveId" clId="{3DAFD8ED-10C5-4A12-BA38-6A00F309EDAA}" dt="2020-03-26T04:53:37.690" v="2562"/>
          <ac:spMkLst>
            <pc:docMk/>
            <pc:sldMk cId="733451275" sldId="327"/>
            <ac:spMk id="3" creationId="{8A7BDD96-E9E8-4BFE-942F-65076489285B}"/>
          </ac:spMkLst>
        </pc:spChg>
        <pc:spChg chg="mod">
          <ac:chgData name="Anoop Mishra" userId="fa9053c047db5795" providerId="LiveId" clId="{3DAFD8ED-10C5-4A12-BA38-6A00F309EDAA}" dt="2020-03-26T04:55:45.135" v="2627" actId="20577"/>
          <ac:spMkLst>
            <pc:docMk/>
            <pc:sldMk cId="733451275" sldId="327"/>
            <ac:spMk id="4" creationId="{0B988082-5255-4A12-85CD-6C871BF7C594}"/>
          </ac:spMkLst>
        </pc:spChg>
        <pc:spChg chg="mod">
          <ac:chgData name="Anoop Mishra" userId="fa9053c047db5795" providerId="LiveId" clId="{3DAFD8ED-10C5-4A12-BA38-6A00F309EDAA}" dt="2020-03-26T04:54:56.475" v="2591" actId="20577"/>
          <ac:spMkLst>
            <pc:docMk/>
            <pc:sldMk cId="733451275" sldId="327"/>
            <ac:spMk id="10" creationId="{AD7410CB-C775-48BB-BC8C-4F64D20E9442}"/>
          </ac:spMkLst>
        </pc:spChg>
        <pc:spChg chg="mod">
          <ac:chgData name="Anoop Mishra" userId="fa9053c047db5795" providerId="LiveId" clId="{3DAFD8ED-10C5-4A12-BA38-6A00F309EDAA}" dt="2020-03-26T04:56:02.481" v="2702"/>
          <ac:spMkLst>
            <pc:docMk/>
            <pc:sldMk cId="733451275" sldId="327"/>
            <ac:spMk id="11" creationId="{7F64D593-A60F-4F62-A608-E3B5B3ACD062}"/>
          </ac:spMkLst>
        </pc:spChg>
        <pc:spChg chg="add mod">
          <ac:chgData name="Anoop Mishra" userId="fa9053c047db5795" providerId="LiveId" clId="{3DAFD8ED-10C5-4A12-BA38-6A00F309EDAA}" dt="2020-03-26T04:55:40.779" v="2625" actId="20577"/>
          <ac:spMkLst>
            <pc:docMk/>
            <pc:sldMk cId="733451275" sldId="327"/>
            <ac:spMk id="15" creationId="{B5A9021D-3B0F-4933-8B03-6BB27EAFDFCF}"/>
          </ac:spMkLst>
        </pc:spChg>
        <pc:picChg chg="add mod">
          <ac:chgData name="Anoop Mishra" userId="fa9053c047db5795" providerId="LiveId" clId="{3DAFD8ED-10C5-4A12-BA38-6A00F309EDAA}" dt="2020-03-26T04:54:47.995" v="2584" actId="14100"/>
          <ac:picMkLst>
            <pc:docMk/>
            <pc:sldMk cId="733451275" sldId="327"/>
            <ac:picMk id="7" creationId="{644C912E-A7AD-4376-B387-5B016B374676}"/>
          </ac:picMkLst>
        </pc:picChg>
        <pc:picChg chg="del">
          <ac:chgData name="Anoop Mishra" userId="fa9053c047db5795" providerId="LiveId" clId="{3DAFD8ED-10C5-4A12-BA38-6A00F309EDAA}" dt="2020-03-26T04:53:12.930" v="2561" actId="21"/>
          <ac:picMkLst>
            <pc:docMk/>
            <pc:sldMk cId="733451275" sldId="327"/>
            <ac:picMk id="12" creationId="{9634C531-EC47-4873-8A4F-456F520F5010}"/>
          </ac:picMkLst>
        </pc:picChg>
        <pc:picChg chg="add mod">
          <ac:chgData name="Anoop Mishra" userId="fa9053c047db5795" providerId="LiveId" clId="{3DAFD8ED-10C5-4A12-BA38-6A00F309EDAA}" dt="2020-03-26T04:54:37.653" v="2581" actId="1076"/>
          <ac:picMkLst>
            <pc:docMk/>
            <pc:sldMk cId="733451275" sldId="327"/>
            <ac:picMk id="14" creationId="{BDF764C8-049B-4635-8FAA-FF6B24B8DEA8}"/>
          </ac:picMkLst>
        </pc:picChg>
      </pc:sldChg>
      <pc:sldChg chg="addSp delSp modSp add modAnim">
        <pc:chgData name="Anoop Mishra" userId="fa9053c047db5795" providerId="LiveId" clId="{3DAFD8ED-10C5-4A12-BA38-6A00F309EDAA}" dt="2020-03-26T06:10:30.119" v="3685"/>
        <pc:sldMkLst>
          <pc:docMk/>
          <pc:sldMk cId="583323606" sldId="328"/>
        </pc:sldMkLst>
        <pc:spChg chg="mod">
          <ac:chgData name="Anoop Mishra" userId="fa9053c047db5795" providerId="LiveId" clId="{3DAFD8ED-10C5-4A12-BA38-6A00F309EDAA}" dt="2020-03-26T06:04:37.684" v="3622" actId="20577"/>
          <ac:spMkLst>
            <pc:docMk/>
            <pc:sldMk cId="583323606" sldId="328"/>
            <ac:spMk id="3" creationId="{1A27FA0A-414E-4654-A361-3DC596F5269F}"/>
          </ac:spMkLst>
        </pc:spChg>
        <pc:spChg chg="add mod">
          <ac:chgData name="Anoop Mishra" userId="fa9053c047db5795" providerId="LiveId" clId="{3DAFD8ED-10C5-4A12-BA38-6A00F309EDAA}" dt="2020-03-26T05:57:20.119" v="3293" actId="20577"/>
          <ac:spMkLst>
            <pc:docMk/>
            <pc:sldMk cId="583323606" sldId="328"/>
            <ac:spMk id="12" creationId="{C3E887F1-61BD-404A-AE58-623627765F58}"/>
          </ac:spMkLst>
        </pc:spChg>
        <pc:spChg chg="mod">
          <ac:chgData name="Anoop Mishra" userId="fa9053c047db5795" providerId="LiveId" clId="{3DAFD8ED-10C5-4A12-BA38-6A00F309EDAA}" dt="2020-03-26T05:57:54.378" v="3304" actId="1076"/>
          <ac:spMkLst>
            <pc:docMk/>
            <pc:sldMk cId="583323606" sldId="328"/>
            <ac:spMk id="15" creationId="{058D890E-ED00-4258-B10D-66623EA10333}"/>
          </ac:spMkLst>
        </pc:spChg>
        <pc:spChg chg="add mod">
          <ac:chgData name="Anoop Mishra" userId="fa9053c047db5795" providerId="LiveId" clId="{3DAFD8ED-10C5-4A12-BA38-6A00F309EDAA}" dt="2020-03-26T05:58:19.566" v="3340" actId="20577"/>
          <ac:spMkLst>
            <pc:docMk/>
            <pc:sldMk cId="583323606" sldId="328"/>
            <ac:spMk id="16" creationId="{403C38C8-F3B0-41B6-8AE5-E63D7AC726CC}"/>
          </ac:spMkLst>
        </pc:spChg>
        <pc:picChg chg="add mod">
          <ac:chgData name="Anoop Mishra" userId="fa9053c047db5795" providerId="LiveId" clId="{3DAFD8ED-10C5-4A12-BA38-6A00F309EDAA}" dt="2020-03-26T06:04:41.844" v="3623" actId="1076"/>
          <ac:picMkLst>
            <pc:docMk/>
            <pc:sldMk cId="583323606" sldId="328"/>
            <ac:picMk id="4" creationId="{7ED7ACFD-C58F-49F7-B6E8-962B617AA855}"/>
          </ac:picMkLst>
        </pc:picChg>
        <pc:picChg chg="add mod">
          <ac:chgData name="Anoop Mishra" userId="fa9053c047db5795" providerId="LiveId" clId="{3DAFD8ED-10C5-4A12-BA38-6A00F309EDAA}" dt="2020-03-26T05:57:45.370" v="3302" actId="1076"/>
          <ac:picMkLst>
            <pc:docMk/>
            <pc:sldMk cId="583323606" sldId="328"/>
            <ac:picMk id="7" creationId="{8FE5243C-A789-4889-8C17-ADAC40CE5BE6}"/>
          </ac:picMkLst>
        </pc:picChg>
        <pc:picChg chg="add del">
          <ac:chgData name="Anoop Mishra" userId="fa9053c047db5795" providerId="LiveId" clId="{3DAFD8ED-10C5-4A12-BA38-6A00F309EDAA}" dt="2020-03-26T05:54:54.271" v="3212"/>
          <ac:picMkLst>
            <pc:docMk/>
            <pc:sldMk cId="583323606" sldId="328"/>
            <ac:picMk id="11" creationId="{EE3F9CE4-5E92-45CD-8607-10DB668941B3}"/>
          </ac:picMkLst>
        </pc:picChg>
        <pc:picChg chg="del">
          <ac:chgData name="Anoop Mishra" userId="fa9053c047db5795" providerId="LiveId" clId="{3DAFD8ED-10C5-4A12-BA38-6A00F309EDAA}" dt="2020-03-26T05:54:50.106" v="3210" actId="21"/>
          <ac:picMkLst>
            <pc:docMk/>
            <pc:sldMk cId="583323606" sldId="328"/>
            <ac:picMk id="13" creationId="{A7563DBA-DA83-488B-845C-FCE68B2CE3CF}"/>
          </ac:picMkLst>
        </pc:picChg>
      </pc:sldChg>
      <pc:sldChg chg="addSp delSp modSp add delAnim modAnim">
        <pc:chgData name="Anoop Mishra" userId="fa9053c047db5795" providerId="LiveId" clId="{3DAFD8ED-10C5-4A12-BA38-6A00F309EDAA}" dt="2020-03-26T06:11:26.440" v="3690"/>
        <pc:sldMkLst>
          <pc:docMk/>
          <pc:sldMk cId="3473321024" sldId="329"/>
        </pc:sldMkLst>
        <pc:spChg chg="mod">
          <ac:chgData name="Anoop Mishra" userId="fa9053c047db5795" providerId="LiveId" clId="{3DAFD8ED-10C5-4A12-BA38-6A00F309EDAA}" dt="2020-03-26T06:04:56.259" v="3626" actId="20577"/>
          <ac:spMkLst>
            <pc:docMk/>
            <pc:sldMk cId="3473321024" sldId="329"/>
            <ac:spMk id="3" creationId="{1A27FA0A-414E-4654-A361-3DC596F5269F}"/>
          </ac:spMkLst>
        </pc:spChg>
        <pc:spChg chg="mod">
          <ac:chgData name="Anoop Mishra" userId="fa9053c047db5795" providerId="LiveId" clId="{3DAFD8ED-10C5-4A12-BA38-6A00F309EDAA}" dt="2020-03-26T06:02:36.196" v="3583" actId="1076"/>
          <ac:spMkLst>
            <pc:docMk/>
            <pc:sldMk cId="3473321024" sldId="329"/>
            <ac:spMk id="12" creationId="{C3E887F1-61BD-404A-AE58-623627765F58}"/>
          </ac:spMkLst>
        </pc:spChg>
        <pc:spChg chg="add mod">
          <ac:chgData name="Anoop Mishra" userId="fa9053c047db5795" providerId="LiveId" clId="{3DAFD8ED-10C5-4A12-BA38-6A00F309EDAA}" dt="2020-03-26T06:02:12.711" v="3558" actId="1076"/>
          <ac:spMkLst>
            <pc:docMk/>
            <pc:sldMk cId="3473321024" sldId="329"/>
            <ac:spMk id="14" creationId="{1C4B9D07-781E-41CB-9803-DBE71A1F07B3}"/>
          </ac:spMkLst>
        </pc:spChg>
        <pc:spChg chg="del">
          <ac:chgData name="Anoop Mishra" userId="fa9053c047db5795" providerId="LiveId" clId="{3DAFD8ED-10C5-4A12-BA38-6A00F309EDAA}" dt="2020-03-26T05:59:21.657" v="3373" actId="21"/>
          <ac:spMkLst>
            <pc:docMk/>
            <pc:sldMk cId="3473321024" sldId="329"/>
            <ac:spMk id="15" creationId="{058D890E-ED00-4258-B10D-66623EA10333}"/>
          </ac:spMkLst>
        </pc:spChg>
        <pc:spChg chg="del">
          <ac:chgData name="Anoop Mishra" userId="fa9053c047db5795" providerId="LiveId" clId="{3DAFD8ED-10C5-4A12-BA38-6A00F309EDAA}" dt="2020-03-26T05:59:25.492" v="3374" actId="21"/>
          <ac:spMkLst>
            <pc:docMk/>
            <pc:sldMk cId="3473321024" sldId="329"/>
            <ac:spMk id="16" creationId="{403C38C8-F3B0-41B6-8AE5-E63D7AC726CC}"/>
          </ac:spMkLst>
        </pc:spChg>
        <pc:picChg chg="del">
          <ac:chgData name="Anoop Mishra" userId="fa9053c047db5795" providerId="LiveId" clId="{3DAFD8ED-10C5-4A12-BA38-6A00F309EDAA}" dt="2020-03-26T05:59:14.988" v="3372" actId="21"/>
          <ac:picMkLst>
            <pc:docMk/>
            <pc:sldMk cId="3473321024" sldId="329"/>
            <ac:picMk id="4" creationId="{7ED7ACFD-C58F-49F7-B6E8-962B617AA855}"/>
          </ac:picMkLst>
        </pc:picChg>
        <pc:picChg chg="add mod">
          <ac:chgData name="Anoop Mishra" userId="fa9053c047db5795" providerId="LiveId" clId="{3DAFD8ED-10C5-4A12-BA38-6A00F309EDAA}" dt="2020-03-26T06:01:20.645" v="3457" actId="1076"/>
          <ac:picMkLst>
            <pc:docMk/>
            <pc:sldMk cId="3473321024" sldId="329"/>
            <ac:picMk id="6" creationId="{6CB44E08-ED5D-436B-BFFC-3056675D0B09}"/>
          </ac:picMkLst>
        </pc:picChg>
        <pc:picChg chg="del">
          <ac:chgData name="Anoop Mishra" userId="fa9053c047db5795" providerId="LiveId" clId="{3DAFD8ED-10C5-4A12-BA38-6A00F309EDAA}" dt="2020-03-26T05:59:11.015" v="3371" actId="21"/>
          <ac:picMkLst>
            <pc:docMk/>
            <pc:sldMk cId="3473321024" sldId="329"/>
            <ac:picMk id="7" creationId="{8FE5243C-A789-4889-8C17-ADAC40CE5BE6}"/>
          </ac:picMkLst>
        </pc:picChg>
      </pc:sldChg>
      <pc:sldChg chg="add ord">
        <pc:chgData name="Anoop Mishra" userId="fa9053c047db5795" providerId="LiveId" clId="{3DAFD8ED-10C5-4A12-BA38-6A00F309EDAA}" dt="2020-03-26T21:19:42.659" v="3770"/>
        <pc:sldMkLst>
          <pc:docMk/>
          <pc:sldMk cId="2505729997" sldId="330"/>
        </pc:sldMkLst>
      </pc:sldChg>
    </pc:docChg>
  </pc:docChgLst>
  <pc:docChgLst>
    <pc:chgData name="Anoop Mishra" userId="fa9053c047db5795" providerId="LiveId" clId="{72B9934D-725E-4547-A254-6CEF0F0F8A5B}"/>
    <pc:docChg chg="undo custSel addSld delSld modSld sldOrd modSection">
      <pc:chgData name="Anoop Mishra" userId="fa9053c047db5795" providerId="LiveId" clId="{72B9934D-725E-4547-A254-6CEF0F0F8A5B}" dt="2020-06-01T12:28:42.547" v="935"/>
      <pc:docMkLst>
        <pc:docMk/>
      </pc:docMkLst>
      <pc:sldChg chg="modSp mod">
        <pc:chgData name="Anoop Mishra" userId="fa9053c047db5795" providerId="LiveId" clId="{72B9934D-725E-4547-A254-6CEF0F0F8A5B}" dt="2020-06-01T11:55:04.050" v="127" actId="1076"/>
        <pc:sldMkLst>
          <pc:docMk/>
          <pc:sldMk cId="3832682047" sldId="256"/>
        </pc:sldMkLst>
        <pc:spChg chg="mod">
          <ac:chgData name="Anoop Mishra" userId="fa9053c047db5795" providerId="LiveId" clId="{72B9934D-725E-4547-A254-6CEF0F0F8A5B}" dt="2020-06-01T11:54:48.401" v="123" actId="20577"/>
          <ac:spMkLst>
            <pc:docMk/>
            <pc:sldMk cId="3832682047" sldId="256"/>
            <ac:spMk id="2" creationId="{2EA1D932-E5B3-49C1-AE94-BBBC6E295304}"/>
          </ac:spMkLst>
        </pc:spChg>
        <pc:spChg chg="mod">
          <ac:chgData name="Anoop Mishra" userId="fa9053c047db5795" providerId="LiveId" clId="{72B9934D-725E-4547-A254-6CEF0F0F8A5B}" dt="2020-06-01T11:55:04.050" v="127" actId="1076"/>
          <ac:spMkLst>
            <pc:docMk/>
            <pc:sldMk cId="3832682047" sldId="256"/>
            <ac:spMk id="6" creationId="{36B15D1F-B63C-4245-A099-0458522A8833}"/>
          </ac:spMkLst>
        </pc:spChg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1175187653" sldId="259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269033300" sldId="262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1714962409" sldId="263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4161268948" sldId="264"/>
        </pc:sldMkLst>
      </pc:sldChg>
      <pc:sldChg chg="modSp mod">
        <pc:chgData name="Anoop Mishra" userId="fa9053c047db5795" providerId="LiveId" clId="{72B9934D-725E-4547-A254-6CEF0F0F8A5B}" dt="2020-06-01T11:59:39.681" v="215" actId="1076"/>
        <pc:sldMkLst>
          <pc:docMk/>
          <pc:sldMk cId="2446423191" sldId="265"/>
        </pc:sldMkLst>
        <pc:spChg chg="mod">
          <ac:chgData name="Anoop Mishra" userId="fa9053c047db5795" providerId="LiveId" clId="{72B9934D-725E-4547-A254-6CEF0F0F8A5B}" dt="2020-06-01T11:55:37.988" v="139" actId="20577"/>
          <ac:spMkLst>
            <pc:docMk/>
            <pc:sldMk cId="2446423191" sldId="265"/>
            <ac:spMk id="10" creationId="{AD7410CB-C775-48BB-BC8C-4F64D20E9442}"/>
          </ac:spMkLst>
        </pc:spChg>
        <pc:spChg chg="mod">
          <ac:chgData name="Anoop Mishra" userId="fa9053c047db5795" providerId="LiveId" clId="{72B9934D-725E-4547-A254-6CEF0F0F8A5B}" dt="2020-06-01T11:59:39.681" v="215" actId="1076"/>
          <ac:spMkLst>
            <pc:docMk/>
            <pc:sldMk cId="2446423191" sldId="265"/>
            <ac:spMk id="14" creationId="{BB3E4986-63D8-4E9A-A37D-2F496A065C44}"/>
          </ac:spMkLst>
        </pc:spChg>
      </pc:sldChg>
      <pc:sldChg chg="addSp delSp modSp add mod">
        <pc:chgData name="Anoop Mishra" userId="fa9053c047db5795" providerId="LiveId" clId="{72B9934D-725E-4547-A254-6CEF0F0F8A5B}" dt="2020-06-01T12:01:22.695" v="225" actId="1076"/>
        <pc:sldMkLst>
          <pc:docMk/>
          <pc:sldMk cId="1897566731" sldId="266"/>
        </pc:sldMkLst>
        <pc:spChg chg="mod">
          <ac:chgData name="Anoop Mishra" userId="fa9053c047db5795" providerId="LiveId" clId="{72B9934D-725E-4547-A254-6CEF0F0F8A5B}" dt="2020-06-01T12:01:22.695" v="225" actId="1076"/>
          <ac:spMkLst>
            <pc:docMk/>
            <pc:sldMk cId="1897566731" sldId="266"/>
            <ac:spMk id="10" creationId="{AD7410CB-C775-48BB-BC8C-4F64D20E9442}"/>
          </ac:spMkLst>
        </pc:spChg>
        <pc:spChg chg="del mod">
          <ac:chgData name="Anoop Mishra" userId="fa9053c047db5795" providerId="LiveId" clId="{72B9934D-725E-4547-A254-6CEF0F0F8A5B}" dt="2020-06-01T11:59:50.923" v="218"/>
          <ac:spMkLst>
            <pc:docMk/>
            <pc:sldMk cId="1897566731" sldId="266"/>
            <ac:spMk id="14" creationId="{BB3E4986-63D8-4E9A-A37D-2F496A065C44}"/>
          </ac:spMkLst>
        </pc:spChg>
        <pc:picChg chg="add mod">
          <ac:chgData name="Anoop Mishra" userId="fa9053c047db5795" providerId="LiveId" clId="{72B9934D-725E-4547-A254-6CEF0F0F8A5B}" dt="2020-06-01T12:00:02.531" v="223" actId="1076"/>
          <ac:picMkLst>
            <pc:docMk/>
            <pc:sldMk cId="1897566731" sldId="266"/>
            <ac:picMk id="3" creationId="{1108DC77-A4FF-4521-87FE-0FCC7B7EE3DA}"/>
          </ac:picMkLst>
        </pc:picChg>
      </pc:sldChg>
      <pc:sldChg chg="modSp add mod ord">
        <pc:chgData name="Anoop Mishra" userId="fa9053c047db5795" providerId="LiveId" clId="{72B9934D-725E-4547-A254-6CEF0F0F8A5B}" dt="2020-06-01T12:05:14.046" v="428" actId="20577"/>
        <pc:sldMkLst>
          <pc:docMk/>
          <pc:sldMk cId="1782993895" sldId="267"/>
        </pc:sldMkLst>
        <pc:spChg chg="mod">
          <ac:chgData name="Anoop Mishra" userId="fa9053c047db5795" providerId="LiveId" clId="{72B9934D-725E-4547-A254-6CEF0F0F8A5B}" dt="2020-06-01T12:01:57.640" v="242" actId="1076"/>
          <ac:spMkLst>
            <pc:docMk/>
            <pc:sldMk cId="1782993895" sldId="267"/>
            <ac:spMk id="10" creationId="{AD7410CB-C775-48BB-BC8C-4F64D20E9442}"/>
          </ac:spMkLst>
        </pc:spChg>
        <pc:spChg chg="mod">
          <ac:chgData name="Anoop Mishra" userId="fa9053c047db5795" providerId="LiveId" clId="{72B9934D-725E-4547-A254-6CEF0F0F8A5B}" dt="2020-06-01T12:05:14.046" v="428" actId="20577"/>
          <ac:spMkLst>
            <pc:docMk/>
            <pc:sldMk cId="1782993895" sldId="267"/>
            <ac:spMk id="14" creationId="{BB3E4986-63D8-4E9A-A37D-2F496A065C44}"/>
          </ac:spMkLst>
        </pc:spChg>
      </pc:sldChg>
      <pc:sldChg chg="addSp delSp modSp add mod">
        <pc:chgData name="Anoop Mishra" userId="fa9053c047db5795" providerId="LiveId" clId="{72B9934D-725E-4547-A254-6CEF0F0F8A5B}" dt="2020-06-01T12:07:16.432" v="452" actId="21"/>
        <pc:sldMkLst>
          <pc:docMk/>
          <pc:sldMk cId="1784573132" sldId="268"/>
        </pc:sldMkLst>
        <pc:spChg chg="mod">
          <ac:chgData name="Anoop Mishra" userId="fa9053c047db5795" providerId="LiveId" clId="{72B9934D-725E-4547-A254-6CEF0F0F8A5B}" dt="2020-06-01T12:05:30.844" v="441" actId="20577"/>
          <ac:spMkLst>
            <pc:docMk/>
            <pc:sldMk cId="1784573132" sldId="268"/>
            <ac:spMk id="10" creationId="{AD7410CB-C775-48BB-BC8C-4F64D20E9442}"/>
          </ac:spMkLst>
        </pc:spChg>
        <pc:spChg chg="del mod">
          <ac:chgData name="Anoop Mishra" userId="fa9053c047db5795" providerId="LiveId" clId="{72B9934D-725E-4547-A254-6CEF0F0F8A5B}" dt="2020-06-01T12:07:16.432" v="452" actId="21"/>
          <ac:spMkLst>
            <pc:docMk/>
            <pc:sldMk cId="1784573132" sldId="268"/>
            <ac:spMk id="14" creationId="{BB3E4986-63D8-4E9A-A37D-2F496A065C44}"/>
          </ac:spMkLst>
        </pc:spChg>
        <pc:picChg chg="add mod">
          <ac:chgData name="Anoop Mishra" userId="fa9053c047db5795" providerId="LiveId" clId="{72B9934D-725E-4547-A254-6CEF0F0F8A5B}" dt="2020-06-01T12:07:12.373" v="451" actId="1076"/>
          <ac:picMkLst>
            <pc:docMk/>
            <pc:sldMk cId="1784573132" sldId="268"/>
            <ac:picMk id="3" creationId="{2F7E4F24-D25A-49A9-A63C-05A340000707}"/>
          </ac:picMkLst>
        </pc:picChg>
      </pc:sldChg>
      <pc:sldChg chg="addSp modSp add mod ord">
        <pc:chgData name="Anoop Mishra" userId="fa9053c047db5795" providerId="LiveId" clId="{72B9934D-725E-4547-A254-6CEF0F0F8A5B}" dt="2020-06-01T12:10:55.675" v="573" actId="20577"/>
        <pc:sldMkLst>
          <pc:docMk/>
          <pc:sldMk cId="479252005" sldId="269"/>
        </pc:sldMkLst>
        <pc:spChg chg="add mod">
          <ac:chgData name="Anoop Mishra" userId="fa9053c047db5795" providerId="LiveId" clId="{72B9934D-725E-4547-A254-6CEF0F0F8A5B}" dt="2020-06-01T12:10:33.398" v="572" actId="1076"/>
          <ac:spMkLst>
            <pc:docMk/>
            <pc:sldMk cId="479252005" sldId="269"/>
            <ac:spMk id="2" creationId="{9D1925CD-7C5A-497D-912F-31F3B7C4EC23}"/>
          </ac:spMkLst>
        </pc:spChg>
        <pc:spChg chg="mod">
          <ac:chgData name="Anoop Mishra" userId="fa9053c047db5795" providerId="LiveId" clId="{72B9934D-725E-4547-A254-6CEF0F0F8A5B}" dt="2020-06-01T12:08:59.721" v="510" actId="27636"/>
          <ac:spMkLst>
            <pc:docMk/>
            <pc:sldMk cId="479252005" sldId="269"/>
            <ac:spMk id="10" creationId="{AD7410CB-C775-48BB-BC8C-4F64D20E9442}"/>
          </ac:spMkLst>
        </pc:spChg>
        <pc:spChg chg="mod">
          <ac:chgData name="Anoop Mishra" userId="fa9053c047db5795" providerId="LiveId" clId="{72B9934D-725E-4547-A254-6CEF0F0F8A5B}" dt="2020-06-01T12:10:55.675" v="573" actId="20577"/>
          <ac:spMkLst>
            <pc:docMk/>
            <pc:sldMk cId="479252005" sldId="269"/>
            <ac:spMk id="14" creationId="{BB3E4986-63D8-4E9A-A37D-2F496A065C44}"/>
          </ac:spMkLst>
        </pc:spChg>
      </pc:sldChg>
      <pc:sldChg chg="addSp modSp add mod">
        <pc:chgData name="Anoop Mishra" userId="fa9053c047db5795" providerId="LiveId" clId="{72B9934D-725E-4547-A254-6CEF0F0F8A5B}" dt="2020-06-01T12:13:41.015" v="653" actId="1076"/>
        <pc:sldMkLst>
          <pc:docMk/>
          <pc:sldMk cId="2316186281" sldId="270"/>
        </pc:sldMkLst>
        <pc:spChg chg="mod">
          <ac:chgData name="Anoop Mishra" userId="fa9053c047db5795" providerId="LiveId" clId="{72B9934D-725E-4547-A254-6CEF0F0F8A5B}" dt="2020-06-01T12:13:41.015" v="653" actId="1076"/>
          <ac:spMkLst>
            <pc:docMk/>
            <pc:sldMk cId="2316186281" sldId="270"/>
            <ac:spMk id="10" creationId="{AD7410CB-C775-48BB-BC8C-4F64D20E9442}"/>
          </ac:spMkLst>
        </pc:spChg>
        <pc:spChg chg="mod">
          <ac:chgData name="Anoop Mishra" userId="fa9053c047db5795" providerId="LiveId" clId="{72B9934D-725E-4547-A254-6CEF0F0F8A5B}" dt="2020-06-01T12:12:53.893" v="648" actId="1076"/>
          <ac:spMkLst>
            <pc:docMk/>
            <pc:sldMk cId="2316186281" sldId="270"/>
            <ac:spMk id="14" creationId="{BB3E4986-63D8-4E9A-A37D-2F496A065C44}"/>
          </ac:spMkLst>
        </pc:spChg>
        <pc:picChg chg="add mod">
          <ac:chgData name="Anoop Mishra" userId="fa9053c047db5795" providerId="LiveId" clId="{72B9934D-725E-4547-A254-6CEF0F0F8A5B}" dt="2020-06-01T12:12:58.252" v="650" actId="1076"/>
          <ac:picMkLst>
            <pc:docMk/>
            <pc:sldMk cId="2316186281" sldId="270"/>
            <ac:picMk id="4" creationId="{393910BB-B29B-4D95-9CB3-8C974DEC7503}"/>
          </ac:picMkLst>
        </pc:picChg>
        <pc:inkChg chg="add">
          <ac:chgData name="Anoop Mishra" userId="fa9053c047db5795" providerId="LiveId" clId="{72B9934D-725E-4547-A254-6CEF0F0F8A5B}" dt="2020-06-01T12:13:31.745" v="651" actId="9405"/>
          <ac:inkMkLst>
            <pc:docMk/>
            <pc:sldMk cId="2316186281" sldId="270"/>
            <ac:inkMk id="6" creationId="{732A905B-8397-4042-BF12-48C25F0547E9}"/>
          </ac:inkMkLst>
        </pc:inkChg>
      </pc:sldChg>
      <pc:sldChg chg="addSp delSp modSp add mod">
        <pc:chgData name="Anoop Mishra" userId="fa9053c047db5795" providerId="LiveId" clId="{72B9934D-725E-4547-A254-6CEF0F0F8A5B}" dt="2020-06-01T12:20:35.889" v="768" actId="21"/>
        <pc:sldMkLst>
          <pc:docMk/>
          <pc:sldMk cId="3601004651" sldId="271"/>
        </pc:sldMkLst>
        <pc:spChg chg="del">
          <ac:chgData name="Anoop Mishra" userId="fa9053c047db5795" providerId="LiveId" clId="{72B9934D-725E-4547-A254-6CEF0F0F8A5B}" dt="2020-06-01T12:20:35.889" v="768" actId="21"/>
          <ac:spMkLst>
            <pc:docMk/>
            <pc:sldMk cId="3601004651" sldId="271"/>
            <ac:spMk id="2" creationId="{9D1925CD-7C5A-497D-912F-31F3B7C4EC23}"/>
          </ac:spMkLst>
        </pc:spChg>
        <pc:spChg chg="mod">
          <ac:chgData name="Anoop Mishra" userId="fa9053c047db5795" providerId="LiveId" clId="{72B9934D-725E-4547-A254-6CEF0F0F8A5B}" dt="2020-06-01T12:14:53.133" v="704" actId="20577"/>
          <ac:spMkLst>
            <pc:docMk/>
            <pc:sldMk cId="3601004651" sldId="271"/>
            <ac:spMk id="14" creationId="{BB3E4986-63D8-4E9A-A37D-2F496A065C44}"/>
          </ac:spMkLst>
        </pc:spChg>
        <pc:picChg chg="del">
          <ac:chgData name="Anoop Mishra" userId="fa9053c047db5795" providerId="LiveId" clId="{72B9934D-725E-4547-A254-6CEF0F0F8A5B}" dt="2020-06-01T12:15:58.147" v="705" actId="478"/>
          <ac:picMkLst>
            <pc:docMk/>
            <pc:sldMk cId="3601004651" sldId="271"/>
            <ac:picMk id="4" creationId="{393910BB-B29B-4D95-9CB3-8C974DEC7503}"/>
          </ac:picMkLst>
        </pc:picChg>
        <pc:picChg chg="add mod">
          <ac:chgData name="Anoop Mishra" userId="fa9053c047db5795" providerId="LiveId" clId="{72B9934D-725E-4547-A254-6CEF0F0F8A5B}" dt="2020-06-01T12:16:15.733" v="712" actId="14100"/>
          <ac:picMkLst>
            <pc:docMk/>
            <pc:sldMk cId="3601004651" sldId="271"/>
            <ac:picMk id="7" creationId="{58CE1D04-5982-4AFB-AD96-0B10B8A3A7B2}"/>
          </ac:picMkLst>
        </pc:picChg>
        <pc:inkChg chg="del">
          <ac:chgData name="Anoop Mishra" userId="fa9053c047db5795" providerId="LiveId" clId="{72B9934D-725E-4547-A254-6CEF0F0F8A5B}" dt="2020-06-01T12:16:01.344" v="706" actId="478"/>
          <ac:inkMkLst>
            <pc:docMk/>
            <pc:sldMk cId="3601004651" sldId="271"/>
            <ac:inkMk id="6" creationId="{732A905B-8397-4042-BF12-48C25F0547E9}"/>
          </ac:inkMkLst>
        </pc:inkChg>
        <pc:inkChg chg="add">
          <ac:chgData name="Anoop Mishra" userId="fa9053c047db5795" providerId="LiveId" clId="{72B9934D-725E-4547-A254-6CEF0F0F8A5B}" dt="2020-06-01T12:16:31.917" v="713" actId="9405"/>
          <ac:inkMkLst>
            <pc:docMk/>
            <pc:sldMk cId="3601004651" sldId="271"/>
            <ac:inkMk id="11" creationId="{493C6DB3-05E4-4F69-AB10-6B9B5846F7AB}"/>
          </ac:inkMkLst>
        </pc:inkChg>
      </pc:sldChg>
      <pc:sldChg chg="modSp add mod ord">
        <pc:chgData name="Anoop Mishra" userId="fa9053c047db5795" providerId="LiveId" clId="{72B9934D-725E-4547-A254-6CEF0F0F8A5B}" dt="2020-06-01T12:28:42.547" v="935"/>
        <pc:sldMkLst>
          <pc:docMk/>
          <pc:sldMk cId="662464367" sldId="272"/>
        </pc:sldMkLst>
        <pc:spChg chg="mod">
          <ac:chgData name="Anoop Mishra" userId="fa9053c047db5795" providerId="LiveId" clId="{72B9934D-725E-4547-A254-6CEF0F0F8A5B}" dt="2020-06-01T12:23:31.005" v="883" actId="1076"/>
          <ac:spMkLst>
            <pc:docMk/>
            <pc:sldMk cId="662464367" sldId="272"/>
            <ac:spMk id="2" creationId="{9D1925CD-7C5A-497D-912F-31F3B7C4EC23}"/>
          </ac:spMkLst>
        </pc:spChg>
        <pc:spChg chg="mod">
          <ac:chgData name="Anoop Mishra" userId="fa9053c047db5795" providerId="LiveId" clId="{72B9934D-725E-4547-A254-6CEF0F0F8A5B}" dt="2020-06-01T12:20:18.189" v="767" actId="20577"/>
          <ac:spMkLst>
            <pc:docMk/>
            <pc:sldMk cId="662464367" sldId="272"/>
            <ac:spMk id="10" creationId="{AD7410CB-C775-48BB-BC8C-4F64D20E9442}"/>
          </ac:spMkLst>
        </pc:spChg>
        <pc:spChg chg="mod">
          <ac:chgData name="Anoop Mishra" userId="fa9053c047db5795" providerId="LiveId" clId="{72B9934D-725E-4547-A254-6CEF0F0F8A5B}" dt="2020-06-01T12:28:42.547" v="935"/>
          <ac:spMkLst>
            <pc:docMk/>
            <pc:sldMk cId="662464367" sldId="272"/>
            <ac:spMk id="14" creationId="{BB3E4986-63D8-4E9A-A37D-2F496A065C44}"/>
          </ac:spMkLst>
        </pc:spChg>
      </pc:sldChg>
      <pc:sldChg chg="add del">
        <pc:chgData name="Anoop Mishra" userId="fa9053c047db5795" providerId="LiveId" clId="{72B9934D-725E-4547-A254-6CEF0F0F8A5B}" dt="2020-06-01T12:27:08.002" v="885" actId="2696"/>
        <pc:sldMkLst>
          <pc:docMk/>
          <pc:sldMk cId="1211819093" sldId="273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722435878" sldId="288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4175996659" sldId="302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4038239194" sldId="303"/>
        </pc:sldMkLst>
      </pc:sldChg>
      <pc:sldChg chg="del">
        <pc:chgData name="Anoop Mishra" userId="fa9053c047db5795" providerId="LiveId" clId="{72B9934D-725E-4547-A254-6CEF0F0F8A5B}" dt="2020-06-01T11:53:31.461" v="0" actId="47"/>
        <pc:sldMkLst>
          <pc:docMk/>
          <pc:sldMk cId="2506270531" sldId="308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2641960408" sldId="317"/>
        </pc:sldMkLst>
      </pc:sldChg>
      <pc:sldChg chg="del">
        <pc:chgData name="Anoop Mishra" userId="fa9053c047db5795" providerId="LiveId" clId="{72B9934D-725E-4547-A254-6CEF0F0F8A5B}" dt="2020-06-01T11:53:31.461" v="0" actId="47"/>
        <pc:sldMkLst>
          <pc:docMk/>
          <pc:sldMk cId="598511029" sldId="319"/>
        </pc:sldMkLst>
      </pc:sldChg>
      <pc:sldChg chg="del">
        <pc:chgData name="Anoop Mishra" userId="fa9053c047db5795" providerId="LiveId" clId="{72B9934D-725E-4547-A254-6CEF0F0F8A5B}" dt="2020-06-01T11:53:31.461" v="0" actId="47"/>
        <pc:sldMkLst>
          <pc:docMk/>
          <pc:sldMk cId="1806198874" sldId="320"/>
        </pc:sldMkLst>
      </pc:sldChg>
      <pc:sldChg chg="del">
        <pc:chgData name="Anoop Mishra" userId="fa9053c047db5795" providerId="LiveId" clId="{72B9934D-725E-4547-A254-6CEF0F0F8A5B}" dt="2020-06-01T11:53:31.461" v="0" actId="47"/>
        <pc:sldMkLst>
          <pc:docMk/>
          <pc:sldMk cId="1766800092" sldId="322"/>
        </pc:sldMkLst>
      </pc:sldChg>
      <pc:sldChg chg="del">
        <pc:chgData name="Anoop Mishra" userId="fa9053c047db5795" providerId="LiveId" clId="{72B9934D-725E-4547-A254-6CEF0F0F8A5B}" dt="2020-06-01T11:53:31.461" v="0" actId="47"/>
        <pc:sldMkLst>
          <pc:docMk/>
          <pc:sldMk cId="1254759887" sldId="323"/>
        </pc:sldMkLst>
      </pc:sldChg>
      <pc:sldChg chg="del">
        <pc:chgData name="Anoop Mishra" userId="fa9053c047db5795" providerId="LiveId" clId="{72B9934D-725E-4547-A254-6CEF0F0F8A5B}" dt="2020-06-01T11:53:31.461" v="0" actId="47"/>
        <pc:sldMkLst>
          <pc:docMk/>
          <pc:sldMk cId="2340945915" sldId="324"/>
        </pc:sldMkLst>
      </pc:sldChg>
      <pc:sldChg chg="del">
        <pc:chgData name="Anoop Mishra" userId="fa9053c047db5795" providerId="LiveId" clId="{72B9934D-725E-4547-A254-6CEF0F0F8A5B}" dt="2020-06-01T11:53:31.461" v="0" actId="47"/>
        <pc:sldMkLst>
          <pc:docMk/>
          <pc:sldMk cId="3629935786" sldId="325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2204768560" sldId="326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733451275" sldId="327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583323606" sldId="328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3473321024" sldId="329"/>
        </pc:sldMkLst>
      </pc:sldChg>
      <pc:sldChg chg="del">
        <pc:chgData name="Anoop Mishra" userId="fa9053c047db5795" providerId="LiveId" clId="{72B9934D-725E-4547-A254-6CEF0F0F8A5B}" dt="2020-06-01T11:53:43.778" v="1" actId="47"/>
        <pc:sldMkLst>
          <pc:docMk/>
          <pc:sldMk cId="2505729997" sldId="330"/>
        </pc:sldMkLst>
      </pc:sldChg>
    </pc:docChg>
  </pc:docChgLst>
  <pc:docChgLst>
    <pc:chgData name="Anoop Mishra" userId="fa9053c047db5795" providerId="LiveId" clId="{AB5640E1-74DC-4DB9-BE20-8C9E7D6F547D}"/>
    <pc:docChg chg="modSld">
      <pc:chgData name="Anoop Mishra" userId="fa9053c047db5795" providerId="LiveId" clId="{AB5640E1-74DC-4DB9-BE20-8C9E7D6F547D}" dt="2020-03-26T21:42:36.893" v="24" actId="20577"/>
      <pc:docMkLst>
        <pc:docMk/>
      </pc:docMkLst>
      <pc:sldChg chg="modSp">
        <pc:chgData name="Anoop Mishra" userId="fa9053c047db5795" providerId="LiveId" clId="{AB5640E1-74DC-4DB9-BE20-8C9E7D6F547D}" dt="2020-03-26T21:42:36.893" v="24" actId="20577"/>
        <pc:sldMkLst>
          <pc:docMk/>
          <pc:sldMk cId="2506270531" sldId="308"/>
        </pc:sldMkLst>
        <pc:spChg chg="mod">
          <ac:chgData name="Anoop Mishra" userId="fa9053c047db5795" providerId="LiveId" clId="{AB5640E1-74DC-4DB9-BE20-8C9E7D6F547D}" dt="2020-03-26T21:42:36.893" v="24" actId="20577"/>
          <ac:spMkLst>
            <pc:docMk/>
            <pc:sldMk cId="2506270531" sldId="308"/>
            <ac:spMk id="14" creationId="{BB3E4986-63D8-4E9A-A37D-2F496A065C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8F2FED-2F0C-4212-9765-31467B2991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F614-8718-4ADD-8F23-F8BCB7B490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C435-66EC-4177-9D38-CFC80065388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C1997-079D-4E34-99E7-BBCFE33A9A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ANOOP MISHRA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1714A-00F1-4F54-86EE-30B71A366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28B-D21A-466B-AE78-ECA58F60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FAB5C-6F0B-4005-8853-618734B80B8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ANOOP MISHRA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0E8E9-F2F2-43AE-AD5C-FFDD525B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09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34F5-65BE-4949-BE78-044E0448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5D645-BEA2-4FA5-86B7-33C4E818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2A6A-D985-4989-A6E3-717A455C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5673-0D65-4256-BF87-1C2EF86343EE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04DA-7EFF-4005-96CD-00DA722D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03DE-49D6-467F-845A-58D28D13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C032-83BB-4219-943A-DFFC0A6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6CB9-6AEF-4894-AA44-637ABB640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552EF-EDF5-4C5C-A125-7FFAB37F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444-48FE-498D-8A51-2EB97D60B56A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02C-7289-46F3-841A-014F0790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B02C-9F51-4B7D-8490-C82EA7A5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5C0BA-CB2C-4D3B-B793-2F02ECF6E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45F24-B837-47DB-9114-018FD5E1F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3103-8876-44D1-82CA-856E82F7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F75-BDE7-4309-B983-A67EE885C5D3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541B-EC62-4999-8A1E-220D8D60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619A-84C1-428E-A547-644BE470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B44B-3548-412A-8A12-BE5EE8B8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A565-B3E7-44CE-BDCC-919ACFF9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D685-6AC3-49A3-860A-91265F4C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3EC3-9EB4-4529-B82A-EB040B8574BE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2316-14E9-4DDA-A2EC-F0FB66A6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F586-4E29-405A-9022-3F3F93D2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9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5B94-1BC8-493F-B369-3852F927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80F5-C502-43E3-80A6-5CA18575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059B-74BB-4B0A-98BB-432BC647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831F-D5B1-4BC6-88E4-4CFF43AAF922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517A-060A-4846-8782-41806C9A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8D1E-078F-43E3-8033-4B600BF0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5692-4A6B-46BB-997A-5A5FE83C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25AF-FA16-4E85-A52E-42F80BAFB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B5456-4BF0-486F-898F-0747A2007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3275-B880-4A74-AD9A-A6A58EC0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D5C1-9FBA-495A-977F-D213B0E9280A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9F923-A0F1-4993-995B-6066F42C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8084B-409C-4D60-AE6B-450028F8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233C-33AC-46BC-AD19-925A3EB9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A304D-9D92-4521-8172-CB2679C3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4BE45-C4B0-421B-BBB9-E5467BD83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6739F-CD03-4462-93A7-165EF2C9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D48C6-A194-46B6-8C31-0432958A3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65317-FCA9-4294-9DA3-82D18100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00AC-4B67-49C4-840F-608538251068}" type="datetime1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F7F65-9F5B-42E2-A5C2-3E26C37B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5D1DB-3D6F-44AB-B1D6-28748887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C9C3-2BBF-4BEC-AF41-481ACE16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B133C-F393-48AB-9959-B0FBA12E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7F4F-2E1D-48CA-8801-50230FF0EE55}" type="datetime1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F23DE-F1E3-4BC2-83AE-8C979FCC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69FC-69A0-41ED-B082-6AAE332D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D4B66-61F2-4785-A613-18613426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9CD-B79E-4D5F-87DE-8805ECF1C1DC}" type="datetime1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DFECE-5CA6-4DF3-92E4-969CFB28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A0FE-FA1D-4066-974E-D74AC208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45A3-CF70-4177-A448-7E492742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0EFC-0F6C-402A-91EA-C3AEFB74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DB844-41A6-4A51-AA3B-B757996E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8E4BB-A0B9-4778-A913-267795BA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D06-25D3-4CAA-B5CC-FA232891C0F2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B363-0FD7-4CC6-9B0B-C1A52A02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0E1C0-2F21-4DA0-9BE2-11B34DA8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512F-C362-4262-8BEA-1AA05795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50D84-E6CE-42A7-9C6C-174829CC4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87366-D852-41FD-A866-631FA39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704C-18EF-472E-AE35-6B59F791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CDB4-D255-4C63-92A1-C895A7B00292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41CC4-E63C-45B8-986F-51735881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ANOOP MISHRA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EA75-4663-4083-AD8B-14128273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C6202-02F8-4524-B734-BD95BB02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BE856-E7FA-433B-8BCE-F9FDC834B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CBC6-DC84-4D05-8665-143BD6D54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8E345-C621-4C12-8818-DEF8D25DA797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5346-3A9B-4204-AB8C-D3B83758D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ANOOP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CA15-7F02-4D84-92FA-8298369A6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A466-F9B6-4196-A654-27543567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user/quickstar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akevdp/PythonDataScienceHandbook/blob/master/notebooks/Index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7535F-4EEE-4DAA-8FF5-5CF7D6A21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54" y="75996"/>
            <a:ext cx="4830369" cy="609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B15D1F-B63C-4245-A099-0458522A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14" y="1802219"/>
            <a:ext cx="11887199" cy="186165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Artificial Intelligence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Pandas, visualization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Techademy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Summer Session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 01, 2020 – June 26, 2020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BDBC2-FC4A-4853-A0CF-32875C9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19225" cy="365125"/>
          </a:xfrm>
        </p:spPr>
        <p:txBody>
          <a:bodyPr/>
          <a:lstStyle/>
          <a:p>
            <a:r>
              <a:rPr lang="en-US"/>
              <a:t>ANOOP MISHRA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D8236-81C6-4CED-A113-BE35559A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1D932-E5B3-49C1-AE94-BBBC6E295304}"/>
              </a:ext>
            </a:extLst>
          </p:cNvPr>
          <p:cNvSpPr txBox="1"/>
          <p:nvPr/>
        </p:nvSpPr>
        <p:spPr>
          <a:xfrm>
            <a:off x="3086555" y="4533902"/>
            <a:ext cx="54012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Presented By: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Anoop Mishra,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Dilanga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Abeyrathna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The University of Nebraska at Omaha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8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898" y="1386412"/>
            <a:ext cx="10363200" cy="844004"/>
          </a:xfrm>
        </p:spPr>
        <p:txBody>
          <a:bodyPr/>
          <a:lstStyle/>
          <a:p>
            <a:r>
              <a:rPr lang="en-US" sz="4267" b="1" dirty="0"/>
              <a:t>RULES:</a:t>
            </a:r>
            <a:endParaRPr lang="en-US" sz="5867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>
            <a:normAutofit fontScale="55000" lnSpcReduction="20000"/>
          </a:bodyPr>
          <a:lstStyle/>
          <a:p>
            <a:pPr algn="r"/>
            <a:br>
              <a:rPr lang="en-US" dirty="0"/>
            </a:br>
            <a:br>
              <a:rPr lang="en-US" sz="5333" dirty="0"/>
            </a:br>
            <a:endParaRPr lang="en-US" sz="5333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1901" y="3665117"/>
            <a:ext cx="10363200" cy="84400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783" indent="-685783">
              <a:buFont typeface="+mj-lt"/>
              <a:buAutoNum type="arabicPeriod"/>
            </a:pPr>
            <a:r>
              <a:rPr lang="en-US" sz="5867" b="1" dirty="0"/>
              <a:t> </a:t>
            </a:r>
            <a:r>
              <a:rPr lang="en-US" sz="5867" b="1" dirty="0">
                <a:solidFill>
                  <a:srgbClr val="FF0000"/>
                </a:solidFill>
              </a:rPr>
              <a:t>NO</a:t>
            </a:r>
            <a:r>
              <a:rPr lang="en-US" sz="5867" b="1" dirty="0"/>
              <a:t> mobile phones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5867" b="1" dirty="0"/>
              <a:t> </a:t>
            </a:r>
            <a:r>
              <a:rPr lang="en-US" sz="5867" b="1" dirty="0">
                <a:solidFill>
                  <a:srgbClr val="FF0000"/>
                </a:solidFill>
              </a:rPr>
              <a:t>No</a:t>
            </a:r>
            <a:r>
              <a:rPr lang="en-US" sz="5867" b="1" dirty="0"/>
              <a:t> texting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5867" b="1" dirty="0"/>
              <a:t> </a:t>
            </a:r>
            <a:r>
              <a:rPr lang="en-US" sz="5867" b="1" dirty="0">
                <a:solidFill>
                  <a:srgbClr val="FF0000"/>
                </a:solidFill>
              </a:rPr>
              <a:t>No</a:t>
            </a:r>
            <a:r>
              <a:rPr lang="en-US" sz="5867" b="1" dirty="0"/>
              <a:t> video games</a:t>
            </a:r>
          </a:p>
          <a:p>
            <a:pPr marL="685783" indent="-685783">
              <a:buFont typeface="+mj-lt"/>
              <a:buAutoNum type="arabicPeriod"/>
            </a:pPr>
            <a:endParaRPr lang="en-US" sz="4267" b="1" dirty="0"/>
          </a:p>
        </p:txBody>
      </p:sp>
      <p:pic>
        <p:nvPicPr>
          <p:cNvPr id="7" name="Shape 102" descr="CIST-Horizontal-Blac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8283" y="67533"/>
            <a:ext cx="10132232" cy="102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7535F-4EEE-4DAA-8FF5-5CF7D6A21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63" y="2"/>
            <a:ext cx="3689431" cy="45248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3E4986-63D8-4E9A-A37D-2F496A06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42" y="1059784"/>
            <a:ext cx="9973558" cy="3762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Data: information processed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Types: Structure and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unstructure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Examples: text, images, audio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Science: Detailed study of the flow of information 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Role of Statistics: concerns the collection, organization, analysis, interpretation and presentation of data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(Reference: </a:t>
            </a:r>
            <a:r>
              <a:rPr lang="en-US" sz="1600" dirty="0">
                <a:hlinkClick r:id="rId3"/>
              </a:rPr>
              <a:t>https://en.wikipedia.org/wiki/Statistics</a:t>
            </a:r>
            <a:r>
              <a:rPr lang="en-US" sz="1600" dirty="0"/>
              <a:t>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BDBC2-FC4A-4853-A0CF-32875C9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31" y="6416674"/>
            <a:ext cx="1445884" cy="365125"/>
          </a:xfrm>
        </p:spPr>
        <p:txBody>
          <a:bodyPr/>
          <a:lstStyle/>
          <a:p>
            <a:r>
              <a:rPr lang="en-US"/>
              <a:t>ANOOP MISHRA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D8236-81C6-4CED-A113-BE35559A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D7410CB-C775-48BB-BC8C-4F64D20E9442}"/>
              </a:ext>
            </a:extLst>
          </p:cNvPr>
          <p:cNvSpPr txBox="1">
            <a:spLocks/>
          </p:cNvSpPr>
          <p:nvPr/>
        </p:nvSpPr>
        <p:spPr>
          <a:xfrm>
            <a:off x="2899948" y="0"/>
            <a:ext cx="5863473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8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7535F-4EEE-4DAA-8FF5-5CF7D6A21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63" y="2"/>
            <a:ext cx="3689431" cy="45248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BDBC2-FC4A-4853-A0CF-32875C9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31" y="6416674"/>
            <a:ext cx="1445884" cy="365125"/>
          </a:xfrm>
        </p:spPr>
        <p:txBody>
          <a:bodyPr/>
          <a:lstStyle/>
          <a:p>
            <a:r>
              <a:rPr lang="en-US"/>
              <a:t>ANOOP MISHRA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D8236-81C6-4CED-A113-BE35559A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D7410CB-C775-48BB-BC8C-4F64D20E9442}"/>
              </a:ext>
            </a:extLst>
          </p:cNvPr>
          <p:cNvSpPr txBox="1">
            <a:spLocks/>
          </p:cNvSpPr>
          <p:nvPr/>
        </p:nvSpPr>
        <p:spPr>
          <a:xfrm>
            <a:off x="2899948" y="0"/>
            <a:ext cx="5863473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Data Representation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925CD-7C5A-497D-912F-31F3B7C4EC23}"/>
              </a:ext>
            </a:extLst>
          </p:cNvPr>
          <p:cNvSpPr txBox="1"/>
          <p:nvPr/>
        </p:nvSpPr>
        <p:spPr>
          <a:xfrm>
            <a:off x="4662377" y="6270479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</a:t>
            </a:r>
            <a:r>
              <a:rPr lang="en-US"/>
              <a:t>to links</a:t>
            </a:r>
            <a:endParaRPr lang="en-US" dirty="0"/>
          </a:p>
        </p:txBody>
      </p:sp>
      <p:pic>
        <p:nvPicPr>
          <p:cNvPr id="2056" name="Picture 8" descr="50+ Data Structure and Algorithms Interview Questions for ...">
            <a:extLst>
              <a:ext uri="{FF2B5EF4-FFF2-40B4-BE49-F238E27FC236}">
                <a16:creationId xmlns:a16="http://schemas.microsoft.com/office/drawing/2014/main" id="{51E1E772-9FA9-4F26-9CBA-FAB0F271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057275"/>
            <a:ext cx="94869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7535F-4EEE-4DAA-8FF5-5CF7D6A21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63" y="2"/>
            <a:ext cx="3689431" cy="45248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3E4986-63D8-4E9A-A37D-2F496A06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42" y="1059784"/>
            <a:ext cx="9973558" cy="3762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Numerical Python: Core scientific library for scientific computing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Different from lists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Arrays: grid having same-type values, </a:t>
            </a:r>
            <a:r>
              <a:rPr lang="en-US" sz="2000" dirty="0"/>
              <a:t>x = (1,2,3,4)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array: multi-dimensional array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ndarray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that contains same datatype and size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BDBC2-FC4A-4853-A0CF-32875C9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31" y="6416674"/>
            <a:ext cx="1445884" cy="365125"/>
          </a:xfrm>
        </p:spPr>
        <p:txBody>
          <a:bodyPr/>
          <a:lstStyle/>
          <a:p>
            <a:r>
              <a:rPr lang="en-US"/>
              <a:t>ANOOP MISHRA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D8236-81C6-4CED-A113-BE35559A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5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D7410CB-C775-48BB-BC8C-4F64D20E9442}"/>
              </a:ext>
            </a:extLst>
          </p:cNvPr>
          <p:cNvSpPr txBox="1">
            <a:spLocks/>
          </p:cNvSpPr>
          <p:nvPr/>
        </p:nvSpPr>
        <p:spPr>
          <a:xfrm>
            <a:off x="2899948" y="0"/>
            <a:ext cx="5863473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925CD-7C5A-497D-912F-31F3B7C4EC23}"/>
              </a:ext>
            </a:extLst>
          </p:cNvPr>
          <p:cNvSpPr txBox="1"/>
          <p:nvPr/>
        </p:nvSpPr>
        <p:spPr>
          <a:xfrm>
            <a:off x="4662377" y="6270479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</a:t>
            </a:r>
            <a:r>
              <a:rPr lang="en-US"/>
              <a:t>to links</a:t>
            </a:r>
            <a:endParaRPr lang="en-US" dirty="0"/>
          </a:p>
        </p:txBody>
      </p:sp>
      <p:pic>
        <p:nvPicPr>
          <p:cNvPr id="1028" name="Picture 4" descr="numpy tutorial axis">
            <a:extLst>
              <a:ext uri="{FF2B5EF4-FFF2-40B4-BE49-F238E27FC236}">
                <a16:creationId xmlns:a16="http://schemas.microsoft.com/office/drawing/2014/main" id="{42A5DC3B-B1D7-4646-9E0F-A2614D8AC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95" y="4288576"/>
            <a:ext cx="7600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6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7535F-4EEE-4DAA-8FF5-5CF7D6A21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63" y="2"/>
            <a:ext cx="3689431" cy="45248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3E4986-63D8-4E9A-A37D-2F496A06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42" y="1059784"/>
            <a:ext cx="9973558" cy="3762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DataFrames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2D-array having rows and columns </a:t>
            </a:r>
            <a:endParaRPr lang="en-US" sz="2000" dirty="0"/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BDBC2-FC4A-4853-A0CF-32875C9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31" y="6416674"/>
            <a:ext cx="1445884" cy="365125"/>
          </a:xfrm>
        </p:spPr>
        <p:txBody>
          <a:bodyPr/>
          <a:lstStyle/>
          <a:p>
            <a:r>
              <a:rPr lang="en-US"/>
              <a:t>ANOOP MISHRA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D8236-81C6-4CED-A113-BE35559A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6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D7410CB-C775-48BB-BC8C-4F64D20E9442}"/>
              </a:ext>
            </a:extLst>
          </p:cNvPr>
          <p:cNvSpPr txBox="1">
            <a:spLocks/>
          </p:cNvSpPr>
          <p:nvPr/>
        </p:nvSpPr>
        <p:spPr>
          <a:xfrm>
            <a:off x="2899948" y="0"/>
            <a:ext cx="5863473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Dataframes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Pandas">
            <a:extLst>
              <a:ext uri="{FF2B5EF4-FFF2-40B4-BE49-F238E27FC236}">
                <a16:creationId xmlns:a16="http://schemas.microsoft.com/office/drawing/2014/main" id="{340B6DCA-2E28-43A1-973D-CFD8C6AC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46" y="2372303"/>
            <a:ext cx="5644254" cy="28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 shot of a keyboard&#10;&#10;Description automatically generated">
            <a:extLst>
              <a:ext uri="{FF2B5EF4-FFF2-40B4-BE49-F238E27FC236}">
                <a16:creationId xmlns:a16="http://schemas.microsoft.com/office/drawing/2014/main" id="{77D342A5-4A80-462E-94FF-6306C382C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21" y="2580090"/>
            <a:ext cx="2245854" cy="2280722"/>
          </a:xfrm>
          <a:prstGeom prst="rect">
            <a:avLst/>
          </a:prstGeom>
        </p:spPr>
      </p:pic>
      <p:pic>
        <p:nvPicPr>
          <p:cNvPr id="7" name="Picture 6" descr="A close up of a black keyboard&#10;&#10;Description automatically generated">
            <a:extLst>
              <a:ext uri="{FF2B5EF4-FFF2-40B4-BE49-F238E27FC236}">
                <a16:creationId xmlns:a16="http://schemas.microsoft.com/office/drawing/2014/main" id="{7D1E83D2-8259-465F-97D4-68052CD5E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96" y="2580090"/>
            <a:ext cx="2636481" cy="22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7535F-4EEE-4DAA-8FF5-5CF7D6A21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63" y="2"/>
            <a:ext cx="3689431" cy="45248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3E4986-63D8-4E9A-A37D-2F496A06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42" y="1059784"/>
            <a:ext cx="9973558" cy="3762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Pandas: software library developed in python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Used for data manipulation and analysis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Provides high performance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BDBC2-FC4A-4853-A0CF-32875C9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31" y="6416674"/>
            <a:ext cx="1445884" cy="365125"/>
          </a:xfrm>
        </p:spPr>
        <p:txBody>
          <a:bodyPr/>
          <a:lstStyle/>
          <a:p>
            <a:r>
              <a:rPr lang="en-US"/>
              <a:t>ANOOP MISHRA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D8236-81C6-4CED-A113-BE35559A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D7410CB-C775-48BB-BC8C-4F64D20E9442}"/>
              </a:ext>
            </a:extLst>
          </p:cNvPr>
          <p:cNvSpPr txBox="1">
            <a:spLocks/>
          </p:cNvSpPr>
          <p:nvPr/>
        </p:nvSpPr>
        <p:spPr>
          <a:xfrm>
            <a:off x="2899948" y="0"/>
            <a:ext cx="5863473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Pandas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925CD-7C5A-497D-912F-31F3B7C4EC23}"/>
              </a:ext>
            </a:extLst>
          </p:cNvPr>
          <p:cNvSpPr txBox="1"/>
          <p:nvPr/>
        </p:nvSpPr>
        <p:spPr>
          <a:xfrm>
            <a:off x="4662377" y="6270479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</a:t>
            </a:r>
            <a:r>
              <a:rPr lang="en-US"/>
              <a:t>to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7535F-4EEE-4DAA-8FF5-5CF7D6A21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63" y="2"/>
            <a:ext cx="3689431" cy="45248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3E4986-63D8-4E9A-A37D-2F496A06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42" y="1059784"/>
            <a:ext cx="9973558" cy="3762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>
                <a:hlinkClick r:id="rId3"/>
              </a:rPr>
              <a:t>https://numpy.org/devdocs/user/quickstart.html</a:t>
            </a:r>
            <a:endParaRPr lang="en-US" sz="2000" dirty="0"/>
          </a:p>
          <a:p>
            <a:r>
              <a:rPr lang="en-US" sz="2000" dirty="0"/>
              <a:t>Python </a:t>
            </a:r>
            <a:r>
              <a:rPr lang="en-US" sz="2000" dirty="0" err="1"/>
              <a:t>Data_analysis</a:t>
            </a:r>
            <a:r>
              <a:rPr lang="en-US" sz="2000" dirty="0"/>
              <a:t> book: </a:t>
            </a:r>
            <a:r>
              <a:rPr lang="en-US" sz="2000" dirty="0">
                <a:hlinkClick r:id="rId4"/>
              </a:rPr>
              <a:t>https://colab.research.google.com/github/jakevdp/PythonDataScienceHandbook/blob/master/notebooks/Index.ipynb</a:t>
            </a:r>
            <a:endParaRPr lang="en-US" sz="2000" dirty="0"/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BDBC2-FC4A-4853-A0CF-32875C9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31" y="6416674"/>
            <a:ext cx="1445884" cy="365125"/>
          </a:xfrm>
        </p:spPr>
        <p:txBody>
          <a:bodyPr/>
          <a:lstStyle/>
          <a:p>
            <a:r>
              <a:rPr lang="en-US"/>
              <a:t>ANOOP MISHRA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D8236-81C6-4CED-A113-BE35559A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466-F9B6-4196-A654-27543567CC6C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D7410CB-C775-48BB-BC8C-4F64D20E9442}"/>
              </a:ext>
            </a:extLst>
          </p:cNvPr>
          <p:cNvSpPr txBox="1">
            <a:spLocks/>
          </p:cNvSpPr>
          <p:nvPr/>
        </p:nvSpPr>
        <p:spPr>
          <a:xfrm>
            <a:off x="2899948" y="0"/>
            <a:ext cx="5863473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Tutorials Link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925CD-7C5A-497D-912F-31F3B7C4EC23}"/>
              </a:ext>
            </a:extLst>
          </p:cNvPr>
          <p:cNvSpPr txBox="1"/>
          <p:nvPr/>
        </p:nvSpPr>
        <p:spPr>
          <a:xfrm>
            <a:off x="4662377" y="6270479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</a:t>
            </a:r>
            <a:r>
              <a:rPr lang="en-US"/>
              <a:t>to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261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Artificial Intelligence Numpy, Pandas, visualization  Techademy Summer Session June 01, 2020 – June 26, 2020</vt:lpstr>
      <vt:lpstr>RULES: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Mishra</dc:creator>
  <cp:lastModifiedBy>Anoop Mishra</cp:lastModifiedBy>
  <cp:revision>339</cp:revision>
  <dcterms:created xsi:type="dcterms:W3CDTF">2019-05-04T20:50:58Z</dcterms:created>
  <dcterms:modified xsi:type="dcterms:W3CDTF">2020-06-03T02:23:27Z</dcterms:modified>
</cp:coreProperties>
</file>