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77"/>
  </p:normalViewPr>
  <p:slideViewPr>
    <p:cSldViewPr snapToGrid="0" snapToObjects="1">
      <p:cViewPr varScale="1">
        <p:scale>
          <a:sx n="130" d="100"/>
          <a:sy n="130" d="100"/>
        </p:scale>
        <p:origin x="192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42ECB-9423-C244-9A1A-378CC09779F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DC405-5C89-4F42-9AF1-0C6F2DD6A119}">
      <dgm:prSet/>
      <dgm:spPr/>
      <dgm:t>
        <a:bodyPr/>
        <a:lstStyle/>
        <a:p>
          <a:r>
            <a:rPr lang="en-US" dirty="0"/>
            <a:t>Voice In</a:t>
          </a:r>
        </a:p>
      </dgm:t>
    </dgm:pt>
    <dgm:pt modelId="{E2D97694-0805-324C-A712-0041FB23BEA4}" type="parTrans" cxnId="{D1B5FF5B-EF03-7D47-8347-6B38588856F5}">
      <dgm:prSet/>
      <dgm:spPr/>
      <dgm:t>
        <a:bodyPr/>
        <a:lstStyle/>
        <a:p>
          <a:endParaRPr lang="en-US"/>
        </a:p>
      </dgm:t>
    </dgm:pt>
    <dgm:pt modelId="{030D4649-FA3F-E94C-877A-77B261157390}" type="sibTrans" cxnId="{D1B5FF5B-EF03-7D47-8347-6B38588856F5}">
      <dgm:prSet/>
      <dgm:spPr/>
      <dgm:t>
        <a:bodyPr/>
        <a:lstStyle/>
        <a:p>
          <a:endParaRPr lang="en-US"/>
        </a:p>
      </dgm:t>
    </dgm:pt>
    <dgm:pt modelId="{BCA20809-4973-A44A-A3A1-9B43628CBD8A}">
      <dgm:prSet/>
      <dgm:spPr/>
      <dgm:t>
        <a:bodyPr/>
        <a:lstStyle/>
        <a:p>
          <a:r>
            <a:rPr lang="en-US" dirty="0"/>
            <a:t>MRS</a:t>
          </a:r>
        </a:p>
      </dgm:t>
    </dgm:pt>
    <dgm:pt modelId="{5CB26698-7233-8944-BB09-934FBB27A0EB}" type="parTrans" cxnId="{C3367410-42BE-D445-8815-DDBE947EE48A}">
      <dgm:prSet/>
      <dgm:spPr/>
      <dgm:t>
        <a:bodyPr/>
        <a:lstStyle/>
        <a:p>
          <a:endParaRPr lang="en-US"/>
        </a:p>
      </dgm:t>
    </dgm:pt>
    <dgm:pt modelId="{69F14CB1-0CEA-8749-9923-3AF93C1D4F08}" type="sibTrans" cxnId="{C3367410-42BE-D445-8815-DDBE947EE48A}">
      <dgm:prSet/>
      <dgm:spPr/>
      <dgm:t>
        <a:bodyPr/>
        <a:lstStyle/>
        <a:p>
          <a:endParaRPr lang="en-US"/>
        </a:p>
      </dgm:t>
    </dgm:pt>
    <dgm:pt modelId="{24CE83B2-49EF-3B4A-A7B4-499EF0B3F2F7}">
      <dgm:prSet/>
      <dgm:spPr/>
      <dgm:t>
        <a:bodyPr/>
        <a:lstStyle/>
        <a:p>
          <a:r>
            <a:rPr lang="en-US" dirty="0"/>
            <a:t>Logical Answer</a:t>
          </a:r>
        </a:p>
      </dgm:t>
    </dgm:pt>
    <dgm:pt modelId="{DDFAA2B9-8527-8A4E-AA9F-BA91B792E837}" type="parTrans" cxnId="{2A882694-D6AC-9443-91A1-D9E468C284C1}">
      <dgm:prSet/>
      <dgm:spPr/>
      <dgm:t>
        <a:bodyPr/>
        <a:lstStyle/>
        <a:p>
          <a:endParaRPr lang="en-US"/>
        </a:p>
      </dgm:t>
    </dgm:pt>
    <dgm:pt modelId="{895EDA20-0F6E-2546-A3D8-B912C8FDCDD6}" type="sibTrans" cxnId="{2A882694-D6AC-9443-91A1-D9E468C284C1}">
      <dgm:prSet/>
      <dgm:spPr/>
      <dgm:t>
        <a:bodyPr/>
        <a:lstStyle/>
        <a:p>
          <a:endParaRPr lang="en-US"/>
        </a:p>
      </dgm:t>
    </dgm:pt>
    <dgm:pt modelId="{AB1F8B67-6829-0442-89EE-34983E0BB6DD}">
      <dgm:prSet/>
      <dgm:spPr/>
      <dgm:t>
        <a:bodyPr/>
        <a:lstStyle/>
        <a:p>
          <a:r>
            <a:rPr lang="en-US" dirty="0"/>
            <a:t>Voice Out</a:t>
          </a:r>
        </a:p>
      </dgm:t>
    </dgm:pt>
    <dgm:pt modelId="{5F3CB235-D058-C14B-B750-EE19B9F0F9CE}" type="parTrans" cxnId="{A8018DEB-0266-3543-811B-664267D9A7AE}">
      <dgm:prSet/>
      <dgm:spPr/>
      <dgm:t>
        <a:bodyPr/>
        <a:lstStyle/>
        <a:p>
          <a:endParaRPr lang="en-US"/>
        </a:p>
      </dgm:t>
    </dgm:pt>
    <dgm:pt modelId="{71AF122E-B5B1-8F45-82BC-084A7C38D840}" type="sibTrans" cxnId="{A8018DEB-0266-3543-811B-664267D9A7AE}">
      <dgm:prSet/>
      <dgm:spPr/>
      <dgm:t>
        <a:bodyPr/>
        <a:lstStyle/>
        <a:p>
          <a:endParaRPr lang="en-US"/>
        </a:p>
      </dgm:t>
    </dgm:pt>
    <dgm:pt modelId="{2F187C3F-1E45-4046-B8AF-8207853D22CF}">
      <dgm:prSet/>
      <dgm:spPr/>
      <dgm:t>
        <a:bodyPr/>
        <a:lstStyle/>
        <a:p>
          <a:r>
            <a:rPr lang="en-US" dirty="0"/>
            <a:t>ACE generates MRS</a:t>
          </a:r>
        </a:p>
      </dgm:t>
    </dgm:pt>
    <dgm:pt modelId="{D1791757-4B60-8C41-BD2B-3966693A2E41}" type="parTrans" cxnId="{BAF8751A-4F34-0747-87A1-94D0266BA385}">
      <dgm:prSet/>
      <dgm:spPr/>
      <dgm:t>
        <a:bodyPr/>
        <a:lstStyle/>
        <a:p>
          <a:endParaRPr lang="en-US"/>
        </a:p>
      </dgm:t>
    </dgm:pt>
    <dgm:pt modelId="{5FBBAC67-2862-4344-9E19-CC7B1EFA2CF9}" type="sibTrans" cxnId="{BAF8751A-4F34-0747-87A1-94D0266BA385}">
      <dgm:prSet/>
      <dgm:spPr/>
      <dgm:t>
        <a:bodyPr/>
        <a:lstStyle/>
        <a:p>
          <a:endParaRPr lang="en-US"/>
        </a:p>
      </dgm:t>
    </dgm:pt>
    <dgm:pt modelId="{1A95AE52-0222-DA49-92DA-186E39AB58DD}">
      <dgm:prSet/>
      <dgm:spPr/>
      <dgm:t>
        <a:bodyPr/>
        <a:lstStyle/>
        <a:p>
          <a:r>
            <a:rPr lang="en-US" dirty="0"/>
            <a:t>Prolog evaluates against state</a:t>
          </a:r>
        </a:p>
      </dgm:t>
    </dgm:pt>
    <dgm:pt modelId="{7829D634-23A9-C64F-8669-125DE6510737}" type="parTrans" cxnId="{638D8E17-E101-CB4B-BA78-8C9392E7C1A7}">
      <dgm:prSet/>
      <dgm:spPr/>
      <dgm:t>
        <a:bodyPr/>
        <a:lstStyle/>
        <a:p>
          <a:endParaRPr lang="en-US"/>
        </a:p>
      </dgm:t>
    </dgm:pt>
    <dgm:pt modelId="{F881F51D-17A5-234A-B2C8-3D35591F3A98}" type="sibTrans" cxnId="{638D8E17-E101-CB4B-BA78-8C9392E7C1A7}">
      <dgm:prSet/>
      <dgm:spPr/>
      <dgm:t>
        <a:bodyPr/>
        <a:lstStyle/>
        <a:p>
          <a:endParaRPr lang="en-US"/>
        </a:p>
      </dgm:t>
    </dgm:pt>
    <dgm:pt modelId="{E446821F-E3DC-1942-8654-7C1BDB022939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77CAD738-1A77-E742-93EA-79D2E68B4E07}" type="parTrans" cxnId="{1115703E-53AE-AA48-8767-2F78E051923C}">
      <dgm:prSet/>
      <dgm:spPr/>
      <dgm:t>
        <a:bodyPr/>
        <a:lstStyle/>
        <a:p>
          <a:endParaRPr lang="en-US"/>
        </a:p>
      </dgm:t>
    </dgm:pt>
    <dgm:pt modelId="{BFD7706C-31ED-AA48-8D5B-B2B04F2E0C8A}" type="sibTrans" cxnId="{1115703E-53AE-AA48-8767-2F78E051923C}">
      <dgm:prSet/>
      <dgm:spPr/>
      <dgm:t>
        <a:bodyPr/>
        <a:lstStyle/>
        <a:p>
          <a:endParaRPr lang="en-US"/>
        </a:p>
      </dgm:t>
    </dgm:pt>
    <dgm:pt modelId="{B9D44E67-BCDC-9B4E-98A9-89F2BE213A43}">
      <dgm:prSet/>
      <dgm:spPr/>
      <dgm:t>
        <a:bodyPr/>
        <a:lstStyle/>
        <a:p>
          <a:r>
            <a:rPr lang="en-US" dirty="0"/>
            <a:t>AWS Lex generates English Text</a:t>
          </a:r>
        </a:p>
      </dgm:t>
    </dgm:pt>
    <dgm:pt modelId="{31466CF4-D8AC-1546-B8A3-1FE640152AD5}" type="parTrans" cxnId="{789448B9-9963-904A-9581-FF3330F9E9F5}">
      <dgm:prSet/>
      <dgm:spPr/>
      <dgm:t>
        <a:bodyPr/>
        <a:lstStyle/>
        <a:p>
          <a:endParaRPr lang="en-US"/>
        </a:p>
      </dgm:t>
    </dgm:pt>
    <dgm:pt modelId="{6574415B-8F2C-BD47-9D3C-6468588ED28D}" type="sibTrans" cxnId="{789448B9-9963-904A-9581-FF3330F9E9F5}">
      <dgm:prSet/>
      <dgm:spPr/>
      <dgm:t>
        <a:bodyPr/>
        <a:lstStyle/>
        <a:p>
          <a:endParaRPr lang="en-US"/>
        </a:p>
      </dgm:t>
    </dgm:pt>
    <dgm:pt modelId="{B48A084C-B43D-3F4F-B395-FDD48A466D7C}">
      <dgm:prSet/>
      <dgm:spPr/>
      <dgm:t>
        <a:bodyPr/>
        <a:lstStyle/>
        <a:p>
          <a:r>
            <a:rPr lang="en-US" dirty="0"/>
            <a:t>AWS Lex converts text to voice</a:t>
          </a:r>
        </a:p>
      </dgm:t>
    </dgm:pt>
    <dgm:pt modelId="{79ABCE37-C8EC-B642-AD10-9E19BE964395}" type="parTrans" cxnId="{7597C6A3-6524-C245-9C06-219AFAFE6905}">
      <dgm:prSet/>
      <dgm:spPr/>
      <dgm:t>
        <a:bodyPr/>
        <a:lstStyle/>
        <a:p>
          <a:endParaRPr lang="en-US"/>
        </a:p>
      </dgm:t>
    </dgm:pt>
    <dgm:pt modelId="{08DB59BD-D27B-BA4A-B247-0451AD2C1CD2}" type="sibTrans" cxnId="{7597C6A3-6524-C245-9C06-219AFAFE6905}">
      <dgm:prSet/>
      <dgm:spPr/>
      <dgm:t>
        <a:bodyPr/>
        <a:lstStyle/>
        <a:p>
          <a:endParaRPr lang="en-US"/>
        </a:p>
      </dgm:t>
    </dgm:pt>
    <dgm:pt modelId="{5A50EF0E-D6AF-AA48-BED1-191BDD0BFF26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F5ECE274-BB03-A649-B78E-0A46F00099BE}" type="parTrans" cxnId="{1F7B58AA-A14F-6440-A719-F9F2F5149EB8}">
      <dgm:prSet/>
      <dgm:spPr/>
      <dgm:t>
        <a:bodyPr/>
        <a:lstStyle/>
        <a:p>
          <a:endParaRPr lang="en-US"/>
        </a:p>
      </dgm:t>
    </dgm:pt>
    <dgm:pt modelId="{F8A366F9-353B-CB41-AE7E-DCCD33D1F4A2}" type="sibTrans" cxnId="{1F7B58AA-A14F-6440-A719-F9F2F5149EB8}">
      <dgm:prSet/>
      <dgm:spPr/>
      <dgm:t>
        <a:bodyPr/>
        <a:lstStyle/>
        <a:p>
          <a:endParaRPr lang="en-US"/>
        </a:p>
      </dgm:t>
    </dgm:pt>
    <dgm:pt modelId="{104EACEC-F3F0-2745-9D4C-C6D2F7CC0E76}">
      <dgm:prSet/>
      <dgm:spPr/>
      <dgm:t>
        <a:bodyPr/>
        <a:lstStyle/>
        <a:p>
          <a:r>
            <a:rPr lang="en-US" dirty="0"/>
            <a:t>Python generates English Text</a:t>
          </a:r>
        </a:p>
      </dgm:t>
    </dgm:pt>
    <dgm:pt modelId="{A4536D18-876E-2E44-8369-E8F1C85C2B85}" type="parTrans" cxnId="{7B87705A-5610-3847-96AA-2A5257611302}">
      <dgm:prSet/>
      <dgm:spPr/>
      <dgm:t>
        <a:bodyPr/>
        <a:lstStyle/>
        <a:p>
          <a:endParaRPr lang="en-US"/>
        </a:p>
      </dgm:t>
    </dgm:pt>
    <dgm:pt modelId="{FEBAFC5F-1B44-384C-A80D-38505EA0781A}" type="sibTrans" cxnId="{7B87705A-5610-3847-96AA-2A5257611302}">
      <dgm:prSet/>
      <dgm:spPr/>
      <dgm:t>
        <a:bodyPr/>
        <a:lstStyle/>
        <a:p>
          <a:endParaRPr lang="en-US"/>
        </a:p>
      </dgm:t>
    </dgm:pt>
    <dgm:pt modelId="{A8760612-B934-6F40-8A15-C62637CE1507}">
      <dgm:prSet/>
      <dgm:spPr/>
      <dgm:t>
        <a:bodyPr/>
        <a:lstStyle/>
        <a:p>
          <a:r>
            <a:rPr lang="en-US" dirty="0"/>
            <a:t>Prolog</a:t>
          </a:r>
        </a:p>
      </dgm:t>
    </dgm:pt>
    <dgm:pt modelId="{2D3A9C68-926A-BF4C-90B3-502C3057BF95}" type="parTrans" cxnId="{DBE43FD9-AB84-F946-B346-24EFA7BCC8F2}">
      <dgm:prSet/>
      <dgm:spPr/>
    </dgm:pt>
    <dgm:pt modelId="{92C074B2-473D-8745-B144-A0CD919E0E2A}" type="sibTrans" cxnId="{DBE43FD9-AB84-F946-B346-24EFA7BCC8F2}">
      <dgm:prSet/>
      <dgm:spPr/>
    </dgm:pt>
    <dgm:pt modelId="{0E42B6DA-4C0B-2449-8E5A-CDE0FF1D9813}">
      <dgm:prSet/>
      <dgm:spPr/>
      <dgm:t>
        <a:bodyPr/>
        <a:lstStyle/>
        <a:p>
          <a:r>
            <a:rPr lang="en-US" dirty="0"/>
            <a:t>Python generates Prolog</a:t>
          </a:r>
        </a:p>
      </dgm:t>
    </dgm:pt>
    <dgm:pt modelId="{92790BBA-E5A8-384E-9E95-122EB6A822B9}" type="parTrans" cxnId="{C1648AD4-2136-C14F-95F5-4D4FCEC7BB83}">
      <dgm:prSet/>
      <dgm:spPr/>
    </dgm:pt>
    <dgm:pt modelId="{E83F808E-0700-6F46-A486-587AC8662BAF}" type="sibTrans" cxnId="{C1648AD4-2136-C14F-95F5-4D4FCEC7BB83}">
      <dgm:prSet/>
      <dgm:spPr/>
    </dgm:pt>
    <dgm:pt modelId="{237D2CBB-4751-4047-9D4B-DE6D7512D0A0}">
      <dgm:prSet/>
      <dgm:spPr/>
      <dgm:t>
        <a:bodyPr/>
        <a:lstStyle/>
        <a:p>
          <a:r>
            <a:rPr lang="en-US" dirty="0"/>
            <a:t>User speaks</a:t>
          </a:r>
        </a:p>
      </dgm:t>
    </dgm:pt>
    <dgm:pt modelId="{A17E8110-B2FC-B546-B390-0FD43DED79A2}" type="parTrans" cxnId="{5F7C5657-A067-4E45-9392-235F6A5896DC}">
      <dgm:prSet/>
      <dgm:spPr/>
    </dgm:pt>
    <dgm:pt modelId="{9B7A9707-04CF-4842-8F0D-C314A130C076}" type="sibTrans" cxnId="{5F7C5657-A067-4E45-9392-235F6A5896DC}">
      <dgm:prSet/>
      <dgm:spPr/>
    </dgm:pt>
    <dgm:pt modelId="{D1A90E0A-7ED7-A848-BE54-2761BF24253B}" type="pres">
      <dgm:prSet presAssocID="{4DE42ECB-9423-C244-9A1A-378CC09779F5}" presName="linearFlow" presStyleCnt="0">
        <dgm:presLayoutVars>
          <dgm:dir/>
          <dgm:animLvl val="lvl"/>
          <dgm:resizeHandles val="exact"/>
        </dgm:presLayoutVars>
      </dgm:prSet>
      <dgm:spPr/>
    </dgm:pt>
    <dgm:pt modelId="{00E235CD-EF28-2647-B1B9-AFFB896FD227}" type="pres">
      <dgm:prSet presAssocID="{65DDC405-5C89-4F42-9AF1-0C6F2DD6A119}" presName="composite" presStyleCnt="0"/>
      <dgm:spPr/>
    </dgm:pt>
    <dgm:pt modelId="{F5883CE1-6353-3448-8CEA-BC8B900CDBC2}" type="pres">
      <dgm:prSet presAssocID="{65DDC405-5C89-4F42-9AF1-0C6F2DD6A11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72CBFFF2-C407-CA4D-AF67-24560E9AA78F}" type="pres">
      <dgm:prSet presAssocID="{65DDC405-5C89-4F42-9AF1-0C6F2DD6A119}" presName="descendantText" presStyleLbl="alignAcc1" presStyleIdx="0" presStyleCnt="7">
        <dgm:presLayoutVars>
          <dgm:bulletEnabled val="1"/>
        </dgm:presLayoutVars>
      </dgm:prSet>
      <dgm:spPr/>
    </dgm:pt>
    <dgm:pt modelId="{CAC6683B-F09E-AB4D-899D-BA869DA35E7E}" type="pres">
      <dgm:prSet presAssocID="{030D4649-FA3F-E94C-877A-77B261157390}" presName="sp" presStyleCnt="0"/>
      <dgm:spPr/>
    </dgm:pt>
    <dgm:pt modelId="{31E22119-2727-C34C-A38B-8EAD692BD3C1}" type="pres">
      <dgm:prSet presAssocID="{E446821F-E3DC-1942-8654-7C1BDB022939}" presName="composite" presStyleCnt="0"/>
      <dgm:spPr/>
    </dgm:pt>
    <dgm:pt modelId="{7139B4AB-912E-0E47-B82A-B6F5CF5889C9}" type="pres">
      <dgm:prSet presAssocID="{E446821F-E3DC-1942-8654-7C1BDB022939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988A03B5-B10E-2948-B753-AB7EFA085309}" type="pres">
      <dgm:prSet presAssocID="{E446821F-E3DC-1942-8654-7C1BDB022939}" presName="descendantText" presStyleLbl="alignAcc1" presStyleIdx="1" presStyleCnt="7">
        <dgm:presLayoutVars>
          <dgm:bulletEnabled val="1"/>
        </dgm:presLayoutVars>
      </dgm:prSet>
      <dgm:spPr/>
    </dgm:pt>
    <dgm:pt modelId="{86068EA7-8DA4-9543-9F38-38DB2AD3D16A}" type="pres">
      <dgm:prSet presAssocID="{BFD7706C-31ED-AA48-8D5B-B2B04F2E0C8A}" presName="sp" presStyleCnt="0"/>
      <dgm:spPr/>
    </dgm:pt>
    <dgm:pt modelId="{6D051739-16C9-5E41-88E6-52D3082B6228}" type="pres">
      <dgm:prSet presAssocID="{BCA20809-4973-A44A-A3A1-9B43628CBD8A}" presName="composite" presStyleCnt="0"/>
      <dgm:spPr/>
    </dgm:pt>
    <dgm:pt modelId="{55B94BCB-9914-5A4E-9170-CBEB25CC3A54}" type="pres">
      <dgm:prSet presAssocID="{BCA20809-4973-A44A-A3A1-9B43628CBD8A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8BC2F02C-27B6-F440-A1A7-49C635AA116C}" type="pres">
      <dgm:prSet presAssocID="{BCA20809-4973-A44A-A3A1-9B43628CBD8A}" presName="descendantText" presStyleLbl="alignAcc1" presStyleIdx="2" presStyleCnt="7">
        <dgm:presLayoutVars>
          <dgm:bulletEnabled val="1"/>
        </dgm:presLayoutVars>
      </dgm:prSet>
      <dgm:spPr/>
    </dgm:pt>
    <dgm:pt modelId="{FD71BB10-5527-3442-B3F6-D54369B5464A}" type="pres">
      <dgm:prSet presAssocID="{69F14CB1-0CEA-8749-9923-3AF93C1D4F08}" presName="sp" presStyleCnt="0"/>
      <dgm:spPr/>
    </dgm:pt>
    <dgm:pt modelId="{544475FD-8C82-954A-94C9-1BB7AC64821F}" type="pres">
      <dgm:prSet presAssocID="{A8760612-B934-6F40-8A15-C62637CE1507}" presName="composite" presStyleCnt="0"/>
      <dgm:spPr/>
    </dgm:pt>
    <dgm:pt modelId="{11A31B6D-3093-6C4F-8921-476D9676FBDE}" type="pres">
      <dgm:prSet presAssocID="{A8760612-B934-6F40-8A15-C62637CE1507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3EF7752F-AA74-034B-AA2F-AA150A564C9F}" type="pres">
      <dgm:prSet presAssocID="{A8760612-B934-6F40-8A15-C62637CE1507}" presName="descendantText" presStyleLbl="alignAcc1" presStyleIdx="3" presStyleCnt="7">
        <dgm:presLayoutVars>
          <dgm:bulletEnabled val="1"/>
        </dgm:presLayoutVars>
      </dgm:prSet>
      <dgm:spPr/>
    </dgm:pt>
    <dgm:pt modelId="{9D82DD81-D894-0744-B3C4-5B2373856435}" type="pres">
      <dgm:prSet presAssocID="{92C074B2-473D-8745-B144-A0CD919E0E2A}" presName="sp" presStyleCnt="0"/>
      <dgm:spPr/>
    </dgm:pt>
    <dgm:pt modelId="{BA74B7FC-4252-DF4C-A85A-65F1DB871619}" type="pres">
      <dgm:prSet presAssocID="{24CE83B2-49EF-3B4A-A7B4-499EF0B3F2F7}" presName="composite" presStyleCnt="0"/>
      <dgm:spPr/>
    </dgm:pt>
    <dgm:pt modelId="{0DCB7A34-ED0F-3B4E-A30F-8A7B43292BB3}" type="pres">
      <dgm:prSet presAssocID="{24CE83B2-49EF-3B4A-A7B4-499EF0B3F2F7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B2AB6743-8CB3-F24B-8505-E70B85C4F024}" type="pres">
      <dgm:prSet presAssocID="{24CE83B2-49EF-3B4A-A7B4-499EF0B3F2F7}" presName="descendantText" presStyleLbl="alignAcc1" presStyleIdx="4" presStyleCnt="7">
        <dgm:presLayoutVars>
          <dgm:bulletEnabled val="1"/>
        </dgm:presLayoutVars>
      </dgm:prSet>
      <dgm:spPr/>
    </dgm:pt>
    <dgm:pt modelId="{E5224D31-8B64-C042-AA5D-03361E3BF062}" type="pres">
      <dgm:prSet presAssocID="{895EDA20-0F6E-2546-A3D8-B912C8FDCDD6}" presName="sp" presStyleCnt="0"/>
      <dgm:spPr/>
    </dgm:pt>
    <dgm:pt modelId="{D8F72915-C5F3-EE4F-858A-AD7493A0F16E}" type="pres">
      <dgm:prSet presAssocID="{5A50EF0E-D6AF-AA48-BED1-191BDD0BFF26}" presName="composite" presStyleCnt="0"/>
      <dgm:spPr/>
    </dgm:pt>
    <dgm:pt modelId="{11B9FEC1-C1BD-064E-A206-3C19A13CB1CA}" type="pres">
      <dgm:prSet presAssocID="{5A50EF0E-D6AF-AA48-BED1-191BDD0BFF26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FB0FFBB4-1CF4-344F-9100-F540336A21B4}" type="pres">
      <dgm:prSet presAssocID="{5A50EF0E-D6AF-AA48-BED1-191BDD0BFF26}" presName="descendantText" presStyleLbl="alignAcc1" presStyleIdx="5" presStyleCnt="7">
        <dgm:presLayoutVars>
          <dgm:bulletEnabled val="1"/>
        </dgm:presLayoutVars>
      </dgm:prSet>
      <dgm:spPr/>
    </dgm:pt>
    <dgm:pt modelId="{0CBB29B6-89E8-4D4F-9711-C35FCF7BFFD3}" type="pres">
      <dgm:prSet presAssocID="{F8A366F9-353B-CB41-AE7E-DCCD33D1F4A2}" presName="sp" presStyleCnt="0"/>
      <dgm:spPr/>
    </dgm:pt>
    <dgm:pt modelId="{A47DF99F-A968-9845-866B-BA762C6FF634}" type="pres">
      <dgm:prSet presAssocID="{AB1F8B67-6829-0442-89EE-34983E0BB6DD}" presName="composite" presStyleCnt="0"/>
      <dgm:spPr/>
    </dgm:pt>
    <dgm:pt modelId="{3851F5BB-1C7E-B249-8BD2-D88BD1B6ED7C}" type="pres">
      <dgm:prSet presAssocID="{AB1F8B67-6829-0442-89EE-34983E0BB6DD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019BBFD3-0176-9A41-A340-35A3B206973D}" type="pres">
      <dgm:prSet presAssocID="{AB1F8B67-6829-0442-89EE-34983E0BB6DD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C1BB0103-EEB3-D44E-8DF2-8AEEFD328309}" type="presOf" srcId="{BCA20809-4973-A44A-A3A1-9B43628CBD8A}" destId="{55B94BCB-9914-5A4E-9170-CBEB25CC3A54}" srcOrd="0" destOrd="0" presId="urn:microsoft.com/office/officeart/2005/8/layout/chevron2"/>
    <dgm:cxn modelId="{B85CBD0B-98CF-5E44-B4A0-7A9927C3B525}" type="presOf" srcId="{E446821F-E3DC-1942-8654-7C1BDB022939}" destId="{7139B4AB-912E-0E47-B82A-B6F5CF5889C9}" srcOrd="0" destOrd="0" presId="urn:microsoft.com/office/officeart/2005/8/layout/chevron2"/>
    <dgm:cxn modelId="{C3367410-42BE-D445-8815-DDBE947EE48A}" srcId="{4DE42ECB-9423-C244-9A1A-378CC09779F5}" destId="{BCA20809-4973-A44A-A3A1-9B43628CBD8A}" srcOrd="2" destOrd="0" parTransId="{5CB26698-7233-8944-BB09-934FBB27A0EB}" sibTransId="{69F14CB1-0CEA-8749-9923-3AF93C1D4F08}"/>
    <dgm:cxn modelId="{89F22912-1783-A44F-9BA2-993D1FAF97A2}" type="presOf" srcId="{24CE83B2-49EF-3B4A-A7B4-499EF0B3F2F7}" destId="{0DCB7A34-ED0F-3B4E-A30F-8A7B43292BB3}" srcOrd="0" destOrd="0" presId="urn:microsoft.com/office/officeart/2005/8/layout/chevron2"/>
    <dgm:cxn modelId="{638D8E17-E101-CB4B-BA78-8C9392E7C1A7}" srcId="{24CE83B2-49EF-3B4A-A7B4-499EF0B3F2F7}" destId="{1A95AE52-0222-DA49-92DA-186E39AB58DD}" srcOrd="0" destOrd="0" parTransId="{7829D634-23A9-C64F-8669-125DE6510737}" sibTransId="{F881F51D-17A5-234A-B2C8-3D35591F3A98}"/>
    <dgm:cxn modelId="{BAF8751A-4F34-0747-87A1-94D0266BA385}" srcId="{BCA20809-4973-A44A-A3A1-9B43628CBD8A}" destId="{2F187C3F-1E45-4046-B8AF-8207853D22CF}" srcOrd="0" destOrd="0" parTransId="{D1791757-4B60-8C41-BD2B-3966693A2E41}" sibTransId="{5FBBAC67-2862-4344-9E19-CC7B1EFA2CF9}"/>
    <dgm:cxn modelId="{3D17C023-0793-D449-B103-CA3DA81672C1}" type="presOf" srcId="{B48A084C-B43D-3F4F-B395-FDD48A466D7C}" destId="{019BBFD3-0176-9A41-A340-35A3B206973D}" srcOrd="0" destOrd="0" presId="urn:microsoft.com/office/officeart/2005/8/layout/chevron2"/>
    <dgm:cxn modelId="{C1681933-2729-4241-BDD8-121830938770}" type="presOf" srcId="{65DDC405-5C89-4F42-9AF1-0C6F2DD6A119}" destId="{F5883CE1-6353-3448-8CEA-BC8B900CDBC2}" srcOrd="0" destOrd="0" presId="urn:microsoft.com/office/officeart/2005/8/layout/chevron2"/>
    <dgm:cxn modelId="{1115703E-53AE-AA48-8767-2F78E051923C}" srcId="{4DE42ECB-9423-C244-9A1A-378CC09779F5}" destId="{E446821F-E3DC-1942-8654-7C1BDB022939}" srcOrd="1" destOrd="0" parTransId="{77CAD738-1A77-E742-93EA-79D2E68B4E07}" sibTransId="{BFD7706C-31ED-AA48-8D5B-B2B04F2E0C8A}"/>
    <dgm:cxn modelId="{881BEA3E-A969-5343-8141-6B15C3AE49DD}" type="presOf" srcId="{237D2CBB-4751-4047-9D4B-DE6D7512D0A0}" destId="{72CBFFF2-C407-CA4D-AF67-24560E9AA78F}" srcOrd="0" destOrd="0" presId="urn:microsoft.com/office/officeart/2005/8/layout/chevron2"/>
    <dgm:cxn modelId="{46051F4E-3BFF-514C-8365-326A6DBFD1C5}" type="presOf" srcId="{AB1F8B67-6829-0442-89EE-34983E0BB6DD}" destId="{3851F5BB-1C7E-B249-8BD2-D88BD1B6ED7C}" srcOrd="0" destOrd="0" presId="urn:microsoft.com/office/officeart/2005/8/layout/chevron2"/>
    <dgm:cxn modelId="{5F7C5657-A067-4E45-9392-235F6A5896DC}" srcId="{65DDC405-5C89-4F42-9AF1-0C6F2DD6A119}" destId="{237D2CBB-4751-4047-9D4B-DE6D7512D0A0}" srcOrd="0" destOrd="0" parTransId="{A17E8110-B2FC-B546-B390-0FD43DED79A2}" sibTransId="{9B7A9707-04CF-4842-8F0D-C314A130C076}"/>
    <dgm:cxn modelId="{7B87705A-5610-3847-96AA-2A5257611302}" srcId="{5A50EF0E-D6AF-AA48-BED1-191BDD0BFF26}" destId="{104EACEC-F3F0-2745-9D4C-C6D2F7CC0E76}" srcOrd="0" destOrd="0" parTransId="{A4536D18-876E-2E44-8369-E8F1C85C2B85}" sibTransId="{FEBAFC5F-1B44-384C-A80D-38505EA0781A}"/>
    <dgm:cxn modelId="{D1B5FF5B-EF03-7D47-8347-6B38588856F5}" srcId="{4DE42ECB-9423-C244-9A1A-378CC09779F5}" destId="{65DDC405-5C89-4F42-9AF1-0C6F2DD6A119}" srcOrd="0" destOrd="0" parTransId="{E2D97694-0805-324C-A712-0041FB23BEA4}" sibTransId="{030D4649-FA3F-E94C-877A-77B261157390}"/>
    <dgm:cxn modelId="{4CFFBD63-4B53-D044-8B4E-2CF13868C854}" type="presOf" srcId="{1A95AE52-0222-DA49-92DA-186E39AB58DD}" destId="{B2AB6743-8CB3-F24B-8505-E70B85C4F024}" srcOrd="0" destOrd="0" presId="urn:microsoft.com/office/officeart/2005/8/layout/chevron2"/>
    <dgm:cxn modelId="{15B3866A-E5B6-BB45-8F78-0DC51918EB09}" type="presOf" srcId="{2F187C3F-1E45-4046-B8AF-8207853D22CF}" destId="{8BC2F02C-27B6-F440-A1A7-49C635AA116C}" srcOrd="0" destOrd="0" presId="urn:microsoft.com/office/officeart/2005/8/layout/chevron2"/>
    <dgm:cxn modelId="{EF86B96C-1BFA-0748-A277-5157874C8775}" type="presOf" srcId="{B9D44E67-BCDC-9B4E-98A9-89F2BE213A43}" destId="{988A03B5-B10E-2948-B753-AB7EFA085309}" srcOrd="0" destOrd="0" presId="urn:microsoft.com/office/officeart/2005/8/layout/chevron2"/>
    <dgm:cxn modelId="{D1A01A6E-F53D-5049-B14A-0159BC9AB871}" type="presOf" srcId="{0E42B6DA-4C0B-2449-8E5A-CDE0FF1D9813}" destId="{3EF7752F-AA74-034B-AA2F-AA150A564C9F}" srcOrd="0" destOrd="0" presId="urn:microsoft.com/office/officeart/2005/8/layout/chevron2"/>
    <dgm:cxn modelId="{3A1A8D70-B50E-9248-A9F6-F34AACB9D467}" type="presOf" srcId="{A8760612-B934-6F40-8A15-C62637CE1507}" destId="{11A31B6D-3093-6C4F-8921-476D9676FBDE}" srcOrd="0" destOrd="0" presId="urn:microsoft.com/office/officeart/2005/8/layout/chevron2"/>
    <dgm:cxn modelId="{3CC48B8F-7A65-A64A-8A98-70DC1C947FE1}" type="presOf" srcId="{104EACEC-F3F0-2745-9D4C-C6D2F7CC0E76}" destId="{FB0FFBB4-1CF4-344F-9100-F540336A21B4}" srcOrd="0" destOrd="0" presId="urn:microsoft.com/office/officeart/2005/8/layout/chevron2"/>
    <dgm:cxn modelId="{2A882694-D6AC-9443-91A1-D9E468C284C1}" srcId="{4DE42ECB-9423-C244-9A1A-378CC09779F5}" destId="{24CE83B2-49EF-3B4A-A7B4-499EF0B3F2F7}" srcOrd="4" destOrd="0" parTransId="{DDFAA2B9-8527-8A4E-AA9F-BA91B792E837}" sibTransId="{895EDA20-0F6E-2546-A3D8-B912C8FDCDD6}"/>
    <dgm:cxn modelId="{8EEF259C-FC6C-3B49-8615-8DA53B99DF09}" type="presOf" srcId="{4DE42ECB-9423-C244-9A1A-378CC09779F5}" destId="{D1A90E0A-7ED7-A848-BE54-2761BF24253B}" srcOrd="0" destOrd="0" presId="urn:microsoft.com/office/officeart/2005/8/layout/chevron2"/>
    <dgm:cxn modelId="{7597C6A3-6524-C245-9C06-219AFAFE6905}" srcId="{AB1F8B67-6829-0442-89EE-34983E0BB6DD}" destId="{B48A084C-B43D-3F4F-B395-FDD48A466D7C}" srcOrd="0" destOrd="0" parTransId="{79ABCE37-C8EC-B642-AD10-9E19BE964395}" sibTransId="{08DB59BD-D27B-BA4A-B247-0451AD2C1CD2}"/>
    <dgm:cxn modelId="{1F7B58AA-A14F-6440-A719-F9F2F5149EB8}" srcId="{4DE42ECB-9423-C244-9A1A-378CC09779F5}" destId="{5A50EF0E-D6AF-AA48-BED1-191BDD0BFF26}" srcOrd="5" destOrd="0" parTransId="{F5ECE274-BB03-A649-B78E-0A46F00099BE}" sibTransId="{F8A366F9-353B-CB41-AE7E-DCCD33D1F4A2}"/>
    <dgm:cxn modelId="{789448B9-9963-904A-9581-FF3330F9E9F5}" srcId="{E446821F-E3DC-1942-8654-7C1BDB022939}" destId="{B9D44E67-BCDC-9B4E-98A9-89F2BE213A43}" srcOrd="0" destOrd="0" parTransId="{31466CF4-D8AC-1546-B8A3-1FE640152AD5}" sibTransId="{6574415B-8F2C-BD47-9D3C-6468588ED28D}"/>
    <dgm:cxn modelId="{C1648AD4-2136-C14F-95F5-4D4FCEC7BB83}" srcId="{A8760612-B934-6F40-8A15-C62637CE1507}" destId="{0E42B6DA-4C0B-2449-8E5A-CDE0FF1D9813}" srcOrd="0" destOrd="0" parTransId="{92790BBA-E5A8-384E-9E95-122EB6A822B9}" sibTransId="{E83F808E-0700-6F46-A486-587AC8662BAF}"/>
    <dgm:cxn modelId="{DBE43FD9-AB84-F946-B346-24EFA7BCC8F2}" srcId="{4DE42ECB-9423-C244-9A1A-378CC09779F5}" destId="{A8760612-B934-6F40-8A15-C62637CE1507}" srcOrd="3" destOrd="0" parTransId="{2D3A9C68-926A-BF4C-90B3-502C3057BF95}" sibTransId="{92C074B2-473D-8745-B144-A0CD919E0E2A}"/>
    <dgm:cxn modelId="{FDD8B8EA-925A-F74C-A397-D1378D5032EC}" type="presOf" srcId="{5A50EF0E-D6AF-AA48-BED1-191BDD0BFF26}" destId="{11B9FEC1-C1BD-064E-A206-3C19A13CB1CA}" srcOrd="0" destOrd="0" presId="urn:microsoft.com/office/officeart/2005/8/layout/chevron2"/>
    <dgm:cxn modelId="{A8018DEB-0266-3543-811B-664267D9A7AE}" srcId="{4DE42ECB-9423-C244-9A1A-378CC09779F5}" destId="{AB1F8B67-6829-0442-89EE-34983E0BB6DD}" srcOrd="6" destOrd="0" parTransId="{5F3CB235-D058-C14B-B750-EE19B9F0F9CE}" sibTransId="{71AF122E-B5B1-8F45-82BC-084A7C38D840}"/>
    <dgm:cxn modelId="{733E85B2-9658-844B-9E4D-23BFD7743199}" type="presParOf" srcId="{D1A90E0A-7ED7-A848-BE54-2761BF24253B}" destId="{00E235CD-EF28-2647-B1B9-AFFB896FD227}" srcOrd="0" destOrd="0" presId="urn:microsoft.com/office/officeart/2005/8/layout/chevron2"/>
    <dgm:cxn modelId="{500E3757-720A-E843-B34D-0CF9719CCDE5}" type="presParOf" srcId="{00E235CD-EF28-2647-B1B9-AFFB896FD227}" destId="{F5883CE1-6353-3448-8CEA-BC8B900CDBC2}" srcOrd="0" destOrd="0" presId="urn:microsoft.com/office/officeart/2005/8/layout/chevron2"/>
    <dgm:cxn modelId="{2C42462C-F693-F546-9B9E-DF5CDE3B7131}" type="presParOf" srcId="{00E235CD-EF28-2647-B1B9-AFFB896FD227}" destId="{72CBFFF2-C407-CA4D-AF67-24560E9AA78F}" srcOrd="1" destOrd="0" presId="urn:microsoft.com/office/officeart/2005/8/layout/chevron2"/>
    <dgm:cxn modelId="{931E255E-34AD-EC44-B402-6B149165AEB5}" type="presParOf" srcId="{D1A90E0A-7ED7-A848-BE54-2761BF24253B}" destId="{CAC6683B-F09E-AB4D-899D-BA869DA35E7E}" srcOrd="1" destOrd="0" presId="urn:microsoft.com/office/officeart/2005/8/layout/chevron2"/>
    <dgm:cxn modelId="{0A09DD4D-64BA-404D-AC11-9A790ADF1A50}" type="presParOf" srcId="{D1A90E0A-7ED7-A848-BE54-2761BF24253B}" destId="{31E22119-2727-C34C-A38B-8EAD692BD3C1}" srcOrd="2" destOrd="0" presId="urn:microsoft.com/office/officeart/2005/8/layout/chevron2"/>
    <dgm:cxn modelId="{95C7FBFF-7C66-0143-A7CF-C817A4777DDE}" type="presParOf" srcId="{31E22119-2727-C34C-A38B-8EAD692BD3C1}" destId="{7139B4AB-912E-0E47-B82A-B6F5CF5889C9}" srcOrd="0" destOrd="0" presId="urn:microsoft.com/office/officeart/2005/8/layout/chevron2"/>
    <dgm:cxn modelId="{5ACE6532-E982-CE44-B301-D452B443D3D9}" type="presParOf" srcId="{31E22119-2727-C34C-A38B-8EAD692BD3C1}" destId="{988A03B5-B10E-2948-B753-AB7EFA085309}" srcOrd="1" destOrd="0" presId="urn:microsoft.com/office/officeart/2005/8/layout/chevron2"/>
    <dgm:cxn modelId="{2E3C68A8-FC6E-6942-965D-2D19FF4CCCB1}" type="presParOf" srcId="{D1A90E0A-7ED7-A848-BE54-2761BF24253B}" destId="{86068EA7-8DA4-9543-9F38-38DB2AD3D16A}" srcOrd="3" destOrd="0" presId="urn:microsoft.com/office/officeart/2005/8/layout/chevron2"/>
    <dgm:cxn modelId="{51C36D68-210A-F64D-8994-B40509622AD3}" type="presParOf" srcId="{D1A90E0A-7ED7-A848-BE54-2761BF24253B}" destId="{6D051739-16C9-5E41-88E6-52D3082B6228}" srcOrd="4" destOrd="0" presId="urn:microsoft.com/office/officeart/2005/8/layout/chevron2"/>
    <dgm:cxn modelId="{F7DA9FD0-86B6-3E49-9AAA-D0310E7161A0}" type="presParOf" srcId="{6D051739-16C9-5E41-88E6-52D3082B6228}" destId="{55B94BCB-9914-5A4E-9170-CBEB25CC3A54}" srcOrd="0" destOrd="0" presId="urn:microsoft.com/office/officeart/2005/8/layout/chevron2"/>
    <dgm:cxn modelId="{E604796D-76DD-6F47-9D0A-50F174CB3CA2}" type="presParOf" srcId="{6D051739-16C9-5E41-88E6-52D3082B6228}" destId="{8BC2F02C-27B6-F440-A1A7-49C635AA116C}" srcOrd="1" destOrd="0" presId="urn:microsoft.com/office/officeart/2005/8/layout/chevron2"/>
    <dgm:cxn modelId="{00E35192-0DFC-F042-BC7F-7D1239ADE0A8}" type="presParOf" srcId="{D1A90E0A-7ED7-A848-BE54-2761BF24253B}" destId="{FD71BB10-5527-3442-B3F6-D54369B5464A}" srcOrd="5" destOrd="0" presId="urn:microsoft.com/office/officeart/2005/8/layout/chevron2"/>
    <dgm:cxn modelId="{E05DBA47-2C20-EE4F-B885-2B45656AC63A}" type="presParOf" srcId="{D1A90E0A-7ED7-A848-BE54-2761BF24253B}" destId="{544475FD-8C82-954A-94C9-1BB7AC64821F}" srcOrd="6" destOrd="0" presId="urn:microsoft.com/office/officeart/2005/8/layout/chevron2"/>
    <dgm:cxn modelId="{355294A6-88F8-5B4D-8ECF-4BD4FB4E6423}" type="presParOf" srcId="{544475FD-8C82-954A-94C9-1BB7AC64821F}" destId="{11A31B6D-3093-6C4F-8921-476D9676FBDE}" srcOrd="0" destOrd="0" presId="urn:microsoft.com/office/officeart/2005/8/layout/chevron2"/>
    <dgm:cxn modelId="{E1E85920-5C07-1B47-A50C-DA6E31D91228}" type="presParOf" srcId="{544475FD-8C82-954A-94C9-1BB7AC64821F}" destId="{3EF7752F-AA74-034B-AA2F-AA150A564C9F}" srcOrd="1" destOrd="0" presId="urn:microsoft.com/office/officeart/2005/8/layout/chevron2"/>
    <dgm:cxn modelId="{E9D4D933-1720-384B-959C-BAA2C21D1025}" type="presParOf" srcId="{D1A90E0A-7ED7-A848-BE54-2761BF24253B}" destId="{9D82DD81-D894-0744-B3C4-5B2373856435}" srcOrd="7" destOrd="0" presId="urn:microsoft.com/office/officeart/2005/8/layout/chevron2"/>
    <dgm:cxn modelId="{462E195C-CE0E-134E-ADE7-821A9015632C}" type="presParOf" srcId="{D1A90E0A-7ED7-A848-BE54-2761BF24253B}" destId="{BA74B7FC-4252-DF4C-A85A-65F1DB871619}" srcOrd="8" destOrd="0" presId="urn:microsoft.com/office/officeart/2005/8/layout/chevron2"/>
    <dgm:cxn modelId="{C8B5BB37-7734-D944-97F6-A9C437235B8A}" type="presParOf" srcId="{BA74B7FC-4252-DF4C-A85A-65F1DB871619}" destId="{0DCB7A34-ED0F-3B4E-A30F-8A7B43292BB3}" srcOrd="0" destOrd="0" presId="urn:microsoft.com/office/officeart/2005/8/layout/chevron2"/>
    <dgm:cxn modelId="{9FE66105-56B2-324E-8AF4-2A4DBE66B4D4}" type="presParOf" srcId="{BA74B7FC-4252-DF4C-A85A-65F1DB871619}" destId="{B2AB6743-8CB3-F24B-8505-E70B85C4F024}" srcOrd="1" destOrd="0" presId="urn:microsoft.com/office/officeart/2005/8/layout/chevron2"/>
    <dgm:cxn modelId="{2393CA12-D553-5B42-930D-93ABDB8AFD06}" type="presParOf" srcId="{D1A90E0A-7ED7-A848-BE54-2761BF24253B}" destId="{E5224D31-8B64-C042-AA5D-03361E3BF062}" srcOrd="9" destOrd="0" presId="urn:microsoft.com/office/officeart/2005/8/layout/chevron2"/>
    <dgm:cxn modelId="{99E39337-6BCA-F54F-84AD-6371CB3AC156}" type="presParOf" srcId="{D1A90E0A-7ED7-A848-BE54-2761BF24253B}" destId="{D8F72915-C5F3-EE4F-858A-AD7493A0F16E}" srcOrd="10" destOrd="0" presId="urn:microsoft.com/office/officeart/2005/8/layout/chevron2"/>
    <dgm:cxn modelId="{D9AD7F1E-D318-5941-A07D-1CD5A681BA01}" type="presParOf" srcId="{D8F72915-C5F3-EE4F-858A-AD7493A0F16E}" destId="{11B9FEC1-C1BD-064E-A206-3C19A13CB1CA}" srcOrd="0" destOrd="0" presId="urn:microsoft.com/office/officeart/2005/8/layout/chevron2"/>
    <dgm:cxn modelId="{8261F628-4275-7948-8F75-40DFD575CD4A}" type="presParOf" srcId="{D8F72915-C5F3-EE4F-858A-AD7493A0F16E}" destId="{FB0FFBB4-1CF4-344F-9100-F540336A21B4}" srcOrd="1" destOrd="0" presId="urn:microsoft.com/office/officeart/2005/8/layout/chevron2"/>
    <dgm:cxn modelId="{ABCC652E-7C3D-BA4F-A6DB-0DBE8D2735CE}" type="presParOf" srcId="{D1A90E0A-7ED7-A848-BE54-2761BF24253B}" destId="{0CBB29B6-89E8-4D4F-9711-C35FCF7BFFD3}" srcOrd="11" destOrd="0" presId="urn:microsoft.com/office/officeart/2005/8/layout/chevron2"/>
    <dgm:cxn modelId="{9E162C8E-A0DB-C34B-AFB3-F48A846E492E}" type="presParOf" srcId="{D1A90E0A-7ED7-A848-BE54-2761BF24253B}" destId="{A47DF99F-A968-9845-866B-BA762C6FF634}" srcOrd="12" destOrd="0" presId="urn:microsoft.com/office/officeart/2005/8/layout/chevron2"/>
    <dgm:cxn modelId="{9FBE8A09-9C27-BE45-86A0-628190C33EEC}" type="presParOf" srcId="{A47DF99F-A968-9845-866B-BA762C6FF634}" destId="{3851F5BB-1C7E-B249-8BD2-D88BD1B6ED7C}" srcOrd="0" destOrd="0" presId="urn:microsoft.com/office/officeart/2005/8/layout/chevron2"/>
    <dgm:cxn modelId="{D8A9B94C-9E8A-274A-A622-650242E43BC9}" type="presParOf" srcId="{A47DF99F-A968-9845-866B-BA762C6FF634}" destId="{019BBFD3-0176-9A41-A340-35A3B20697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83CE1-6353-3448-8CEA-BC8B900CDBC2}">
      <dsp:nvSpPr>
        <dsp:cNvPr id="0" name=""/>
        <dsp:cNvSpPr/>
      </dsp:nvSpPr>
      <dsp:spPr>
        <a:xfrm rot="5400000">
          <a:off x="-104215" y="104784"/>
          <a:ext cx="694769" cy="4863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Voice In</a:t>
          </a:r>
        </a:p>
      </dsp:txBody>
      <dsp:txXfrm rot="-5400000">
        <a:off x="1" y="243737"/>
        <a:ext cx="486338" cy="208431"/>
      </dsp:txXfrm>
    </dsp:sp>
    <dsp:sp modelId="{72CBFFF2-C407-CA4D-AF67-24560E9AA78F}">
      <dsp:nvSpPr>
        <dsp:cNvPr id="0" name=""/>
        <dsp:cNvSpPr/>
      </dsp:nvSpPr>
      <dsp:spPr>
        <a:xfrm rot="5400000">
          <a:off x="5275169" y="-4788261"/>
          <a:ext cx="451600" cy="1002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User speaks</a:t>
          </a:r>
        </a:p>
      </dsp:txBody>
      <dsp:txXfrm rot="-5400000">
        <a:off x="486339" y="22614"/>
        <a:ext cx="10007216" cy="407510"/>
      </dsp:txXfrm>
    </dsp:sp>
    <dsp:sp modelId="{7139B4AB-912E-0E47-B82A-B6F5CF5889C9}">
      <dsp:nvSpPr>
        <dsp:cNvPr id="0" name=""/>
        <dsp:cNvSpPr/>
      </dsp:nvSpPr>
      <dsp:spPr>
        <a:xfrm rot="5400000">
          <a:off x="-104215" y="714023"/>
          <a:ext cx="694769" cy="4863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Text</a:t>
          </a:r>
        </a:p>
      </dsp:txBody>
      <dsp:txXfrm rot="-5400000">
        <a:off x="1" y="852976"/>
        <a:ext cx="486338" cy="208431"/>
      </dsp:txXfrm>
    </dsp:sp>
    <dsp:sp modelId="{988A03B5-B10E-2948-B753-AB7EFA085309}">
      <dsp:nvSpPr>
        <dsp:cNvPr id="0" name=""/>
        <dsp:cNvSpPr/>
      </dsp:nvSpPr>
      <dsp:spPr>
        <a:xfrm rot="5400000">
          <a:off x="5275169" y="-4179023"/>
          <a:ext cx="451600" cy="1002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AWS Lex generates English Text</a:t>
          </a:r>
        </a:p>
      </dsp:txBody>
      <dsp:txXfrm rot="-5400000">
        <a:off x="486339" y="631852"/>
        <a:ext cx="10007216" cy="407510"/>
      </dsp:txXfrm>
    </dsp:sp>
    <dsp:sp modelId="{55B94BCB-9914-5A4E-9170-CBEB25CC3A54}">
      <dsp:nvSpPr>
        <dsp:cNvPr id="0" name=""/>
        <dsp:cNvSpPr/>
      </dsp:nvSpPr>
      <dsp:spPr>
        <a:xfrm rot="5400000">
          <a:off x="-104215" y="1323261"/>
          <a:ext cx="694769" cy="4863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MRS</a:t>
          </a:r>
        </a:p>
      </dsp:txBody>
      <dsp:txXfrm rot="-5400000">
        <a:off x="1" y="1462214"/>
        <a:ext cx="486338" cy="208431"/>
      </dsp:txXfrm>
    </dsp:sp>
    <dsp:sp modelId="{8BC2F02C-27B6-F440-A1A7-49C635AA116C}">
      <dsp:nvSpPr>
        <dsp:cNvPr id="0" name=""/>
        <dsp:cNvSpPr/>
      </dsp:nvSpPr>
      <dsp:spPr>
        <a:xfrm rot="5400000">
          <a:off x="5275169" y="-3569784"/>
          <a:ext cx="451600" cy="1002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ACE generates MRS</a:t>
          </a:r>
        </a:p>
      </dsp:txBody>
      <dsp:txXfrm rot="-5400000">
        <a:off x="486339" y="1241091"/>
        <a:ext cx="10007216" cy="407510"/>
      </dsp:txXfrm>
    </dsp:sp>
    <dsp:sp modelId="{11A31B6D-3093-6C4F-8921-476D9676FBDE}">
      <dsp:nvSpPr>
        <dsp:cNvPr id="0" name=""/>
        <dsp:cNvSpPr/>
      </dsp:nvSpPr>
      <dsp:spPr>
        <a:xfrm rot="5400000">
          <a:off x="-104215" y="1932499"/>
          <a:ext cx="694769" cy="4863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Prolog</a:t>
          </a:r>
        </a:p>
      </dsp:txBody>
      <dsp:txXfrm rot="-5400000">
        <a:off x="1" y="2071452"/>
        <a:ext cx="486338" cy="208431"/>
      </dsp:txXfrm>
    </dsp:sp>
    <dsp:sp modelId="{3EF7752F-AA74-034B-AA2F-AA150A564C9F}">
      <dsp:nvSpPr>
        <dsp:cNvPr id="0" name=""/>
        <dsp:cNvSpPr/>
      </dsp:nvSpPr>
      <dsp:spPr>
        <a:xfrm rot="5400000">
          <a:off x="5275169" y="-2960546"/>
          <a:ext cx="451600" cy="1002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Python generates Prolog</a:t>
          </a:r>
        </a:p>
      </dsp:txBody>
      <dsp:txXfrm rot="-5400000">
        <a:off x="486339" y="1850329"/>
        <a:ext cx="10007216" cy="407510"/>
      </dsp:txXfrm>
    </dsp:sp>
    <dsp:sp modelId="{0DCB7A34-ED0F-3B4E-A30F-8A7B43292BB3}">
      <dsp:nvSpPr>
        <dsp:cNvPr id="0" name=""/>
        <dsp:cNvSpPr/>
      </dsp:nvSpPr>
      <dsp:spPr>
        <a:xfrm rot="5400000">
          <a:off x="-104215" y="2541738"/>
          <a:ext cx="694769" cy="4863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Logical Answer</a:t>
          </a:r>
        </a:p>
      </dsp:txBody>
      <dsp:txXfrm rot="-5400000">
        <a:off x="1" y="2680691"/>
        <a:ext cx="486338" cy="208431"/>
      </dsp:txXfrm>
    </dsp:sp>
    <dsp:sp modelId="{B2AB6743-8CB3-F24B-8505-E70B85C4F024}">
      <dsp:nvSpPr>
        <dsp:cNvPr id="0" name=""/>
        <dsp:cNvSpPr/>
      </dsp:nvSpPr>
      <dsp:spPr>
        <a:xfrm rot="5400000">
          <a:off x="5275169" y="-2351308"/>
          <a:ext cx="451600" cy="1002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Prolog evaluates against state</a:t>
          </a:r>
        </a:p>
      </dsp:txBody>
      <dsp:txXfrm rot="-5400000">
        <a:off x="486339" y="2459567"/>
        <a:ext cx="10007216" cy="407510"/>
      </dsp:txXfrm>
    </dsp:sp>
    <dsp:sp modelId="{11B9FEC1-C1BD-064E-A206-3C19A13CB1CA}">
      <dsp:nvSpPr>
        <dsp:cNvPr id="0" name=""/>
        <dsp:cNvSpPr/>
      </dsp:nvSpPr>
      <dsp:spPr>
        <a:xfrm rot="5400000">
          <a:off x="-104215" y="3150976"/>
          <a:ext cx="694769" cy="4863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Text</a:t>
          </a:r>
        </a:p>
      </dsp:txBody>
      <dsp:txXfrm rot="-5400000">
        <a:off x="1" y="3289929"/>
        <a:ext cx="486338" cy="208431"/>
      </dsp:txXfrm>
    </dsp:sp>
    <dsp:sp modelId="{FB0FFBB4-1CF4-344F-9100-F540336A21B4}">
      <dsp:nvSpPr>
        <dsp:cNvPr id="0" name=""/>
        <dsp:cNvSpPr/>
      </dsp:nvSpPr>
      <dsp:spPr>
        <a:xfrm rot="5400000">
          <a:off x="5275169" y="-1742069"/>
          <a:ext cx="451600" cy="1002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Python generates English Text</a:t>
          </a:r>
        </a:p>
      </dsp:txBody>
      <dsp:txXfrm rot="-5400000">
        <a:off x="486339" y="3068806"/>
        <a:ext cx="10007216" cy="407510"/>
      </dsp:txXfrm>
    </dsp:sp>
    <dsp:sp modelId="{3851F5BB-1C7E-B249-8BD2-D88BD1B6ED7C}">
      <dsp:nvSpPr>
        <dsp:cNvPr id="0" name=""/>
        <dsp:cNvSpPr/>
      </dsp:nvSpPr>
      <dsp:spPr>
        <a:xfrm rot="5400000">
          <a:off x="-104215" y="3760214"/>
          <a:ext cx="694769" cy="4863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Voice Out</a:t>
          </a:r>
        </a:p>
      </dsp:txBody>
      <dsp:txXfrm rot="-5400000">
        <a:off x="1" y="3899167"/>
        <a:ext cx="486338" cy="208431"/>
      </dsp:txXfrm>
    </dsp:sp>
    <dsp:sp modelId="{019BBFD3-0176-9A41-A340-35A3B206973D}">
      <dsp:nvSpPr>
        <dsp:cNvPr id="0" name=""/>
        <dsp:cNvSpPr/>
      </dsp:nvSpPr>
      <dsp:spPr>
        <a:xfrm rot="5400000">
          <a:off x="5275169" y="-1132831"/>
          <a:ext cx="451600" cy="1002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AWS Lex converts text to voice</a:t>
          </a:r>
        </a:p>
      </dsp:txBody>
      <dsp:txXfrm rot="-5400000">
        <a:off x="486339" y="3678044"/>
        <a:ext cx="10007216" cy="407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4BB39-D534-7A4A-B3F1-46398F593DE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E01C-45AD-D74D-A1B2-81275F1B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E01C-45AD-D74D-A1B2-81275F1B49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0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FD3A-953F-BEAE-E80C-FAB5DB1A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AF49C-85BA-DF54-A0BB-F61D3B0EC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C052-DD95-B31A-72A3-22344D7C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7E22-153E-BB9A-BE09-C786613D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5389-291D-BB50-C4C3-6B247389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4A9F-F586-83AA-57A6-F443D98D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7C2A4-1FBE-3132-A924-0B1256798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DC7B-1666-311C-79B1-BD624C8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BD2D-4A85-12FB-7D7F-4CB75034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32E5-A05B-CC8A-E30D-871DF705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166A8-0136-6D81-6D6B-8970FAACA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71BD-691C-F3A4-8AA6-BF0B72D3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808-0DFA-FE95-A19A-1B3C2089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742B-0D2F-FDF0-6983-C7DECAEF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6B2D-E0EF-85F3-6E3E-E7B069DA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7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0248-6E5F-BDAE-6E84-A856F54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DD45-1266-E504-1E5F-95A80DC4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87FA-5BFB-1919-0E2D-BBED5CF1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05D4-E56F-2277-6447-7DE3F55E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5C95-3016-01A5-C645-94D9E6C4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3719-5AE3-CEEB-031E-7F09FF5B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B515-E39A-967E-8037-3EF332041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6044-86FA-8A39-DDBB-DE070D3C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D0DAA-EFC4-A0FC-929E-D4F3EF4D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F792-AF6C-8350-4E17-4FB8297F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CF97-74C8-FA0E-190F-5FA5C7DC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5523-B943-1458-ACCA-C24E753C2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A54E0-F6F6-3098-C83B-ACDF9BE3C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7B515-9516-71C0-D887-4D4B3B9F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0E90-849B-627E-763C-1500393B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7DC71-DD96-D704-F799-C514DD2D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0E42-0FB5-B49F-0A0D-69D86998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40C76-7A29-D6EC-5483-A772B834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E59ED-A172-62AB-D1BF-FFD3307D4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9BD6-22CF-F693-F751-43478504E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D2A59-F161-C974-7252-1A44668F8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CB9B6-139D-9DAE-9BC2-41760154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EAE74-ADD8-6F13-8878-033B8B7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E38C4-1EA5-31A6-F914-EC539297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F5EF-B2AF-DE09-B879-D3D2494E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DB5B2-2A25-E346-30BD-0F681F5C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4A5E-B5AB-0D36-DE1C-FC367DDC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622D-8909-F06F-573B-E4DCBBD6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627C0-3632-0B33-2275-98934479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CD3E5-C1C8-A1BD-6F88-96D81C29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02B99-BB60-959C-EF9E-3D9B3BB1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B23A-4098-6CDD-C4FE-B7E4A969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3C57-74DF-83BE-CB73-C1061F75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EB4B4-2D81-5781-7B0E-F1BCD3D6E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1A12-C5E2-0AA4-73BD-E9604AE0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DA2C-E3EB-0DB2-06DD-8A59B7BC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8AC92-FEBD-27BE-EDC6-975E1439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F117-6888-ED5C-567E-706B6336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561E7-9B14-EE1A-2C0E-30576BB2C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040A-9922-A1D1-AD4E-62169E1AF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E50F3-5FF0-0BB7-D4D2-BC5CE38A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24CC-F15E-A3C6-CC4E-7B585A01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0DE6-B2F2-FAAC-1BB6-06644A31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C3710-5A4A-F603-4676-80608951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2694-A40A-DEEE-53FB-C2CBF3C9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B439-1005-9230-562C-D2F41E807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8CA2-A507-7042-B21E-7FCB458ABE3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95BF-ED9A-C86D-8952-12EF8A61B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6F9C-3AC5-38F8-33D3-76E7A869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C763-A9BA-9547-B629-D47BA216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D9B2-E7A8-3403-B7FC-73CE443E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872F8-94F2-7B26-542A-4CAB7F889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</a:t>
            </a:r>
            <a:r>
              <a:rPr lang="en-US" dirty="0" err="1"/>
              <a:t>Zinda</a:t>
            </a:r>
            <a:endParaRPr lang="en-US" dirty="0"/>
          </a:p>
          <a:p>
            <a:r>
              <a:rPr lang="en-US" dirty="0" err="1"/>
              <a:t>www.inductorsoftware.com</a:t>
            </a:r>
            <a:r>
              <a:rPr lang="en-US" dirty="0"/>
              <a:t>/</a:t>
            </a:r>
            <a:r>
              <a:rPr lang="en-US" dirty="0" err="1"/>
              <a:t>perplexity.html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CB5C-E87D-2EF5-54D2-A0BDA696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1A71-DD3A-A85E-E8DC-199240D3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Incubating engine for exploring a microworld with English using ERG</a:t>
            </a:r>
          </a:p>
          <a:p>
            <a:r>
              <a:rPr lang="en-US" dirty="0"/>
              <a:t>Success: users are amazed by the building and playing experience </a:t>
            </a:r>
          </a:p>
          <a:p>
            <a:pPr lvl="1"/>
            <a:r>
              <a:rPr lang="en-US" dirty="0"/>
              <a:t>Evaluating success by entering games into Interactive Fiction Competitions</a:t>
            </a:r>
          </a:p>
          <a:p>
            <a:r>
              <a:rPr lang="en-US" dirty="0"/>
              <a:t>4 games built so far: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A3EECB-482B-74D4-D6C8-AFB84FC1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32528"/>
              </p:ext>
            </p:extLst>
          </p:nvPr>
        </p:nvGraphicFramePr>
        <p:xfrm>
          <a:off x="1537731" y="3816410"/>
          <a:ext cx="8128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87960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5804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5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Cave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Playground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Atomic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game attempt, didn’t compete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Kidney </a:t>
                      </a:r>
                      <a:r>
                        <a:rPr lang="en-US" dirty="0" err="1"/>
                        <a:t>Kwest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Competed Sept 2021: 67 out of 70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6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Baby on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Competed May 2022: Two awards:</a:t>
                      </a:r>
                    </a:p>
                    <a:p>
                      <a:r>
                        <a:rPr lang="en-US" dirty="0"/>
                        <a:t>“Best glimpse into IF Future”</a:t>
                      </a:r>
                    </a:p>
                    <a:p>
                      <a:r>
                        <a:rPr lang="en-US" dirty="0"/>
                        <a:t>“Technical Achievement”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4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Competes in September: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1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1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9CF1-76FC-E9BE-47B8-1344E7FA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Perplexity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DD9ACE-7700-A239-320D-009CCFEE7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0677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8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883CE1-6353-3448-8CEA-BC8B900CD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CBFFF2-C407-CA4D-AF67-24560E9AA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39B4AB-912E-0E47-B82A-B6F5CF588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8A03B5-B10E-2948-B753-AB7EFA085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B94BCB-9914-5A4E-9170-CBEB25CC3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C2F02C-27B6-F440-A1A7-49C635AA1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A31B6D-3093-6C4F-8921-476D9676F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F7752F-AA74-034B-AA2F-AA150A564C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CB7A34-ED0F-3B4E-A30F-8A7B43292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AB6743-8CB3-F24B-8505-E70B85C4F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B9FEC1-C1BD-064E-A206-3C19A13CB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0FFBB4-1CF4-344F-9100-F540336A2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51F5BB-1C7E-B249-8BD2-D88BD1B6E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9BBFD3-0176-9A41-A340-35A3B2069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E8A6-2EB2-4E0C-1288-39F38AFF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Design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19CA-A1BC-B17E-2F77-786E95B4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Example interpretations of “get amber”: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Interpreted as Amber (the person)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Interpreted as amber (the gem)</a:t>
            </a:r>
          </a:p>
          <a:p>
            <a:r>
              <a:rPr lang="en-US" dirty="0"/>
              <a:t>Which interpretations (resolved trees) to use?</a:t>
            </a:r>
          </a:p>
          <a:p>
            <a:pPr lvl="1"/>
            <a:r>
              <a:rPr lang="en-US" dirty="0"/>
              <a:t>The user (usually) wants to say something that makes sense</a:t>
            </a:r>
          </a:p>
          <a:p>
            <a:pPr lvl="2"/>
            <a:r>
              <a:rPr lang="en-US" dirty="0"/>
              <a:t>Trees that succeed are thus more likely to be right</a:t>
            </a:r>
          </a:p>
          <a:p>
            <a:pPr lvl="1"/>
            <a:r>
              <a:rPr lang="en-US" dirty="0"/>
              <a:t>ACE prioritizes which MRSs to start with (very well)</a:t>
            </a:r>
          </a:p>
          <a:p>
            <a:pPr lvl="1"/>
            <a:r>
              <a:rPr lang="en-US" dirty="0"/>
              <a:t>Even if it wasn’t what the user meant, it will *make sense*</a:t>
            </a:r>
          </a:p>
          <a:p>
            <a:pPr marL="457200" lvl="1" indent="0">
              <a:buNone/>
            </a:pPr>
            <a:r>
              <a:rPr lang="en-US" dirty="0"/>
              <a:t>-&gt; Report first to succeed as user meaning</a:t>
            </a:r>
          </a:p>
          <a:p>
            <a:pPr marL="457200" lvl="1" indent="0">
              <a:buNone/>
            </a:pPr>
            <a:r>
              <a:rPr lang="en-US" dirty="0"/>
              <a:t>-&gt; If no successes: Report first failure</a:t>
            </a:r>
          </a:p>
          <a:p>
            <a:r>
              <a:rPr lang="en-US" dirty="0"/>
              <a:t>Which error to show?</a:t>
            </a:r>
          </a:p>
          <a:p>
            <a:pPr lvl="1"/>
            <a:r>
              <a:rPr lang="en-US" dirty="0"/>
              <a:t>A given prolog statement hits *many* predicates that fail. Which is the error?</a:t>
            </a:r>
          </a:p>
          <a:p>
            <a:pPr lvl="1"/>
            <a:r>
              <a:rPr lang="en-US" dirty="0"/>
              <a:t>Only report errors at the semantic level (“there are no apples” vs. “X != ‘apple’”)</a:t>
            </a:r>
          </a:p>
          <a:p>
            <a:pPr lvl="1"/>
            <a:r>
              <a:rPr lang="en-US" dirty="0"/>
              <a:t>Any semantic error that happens will (usually) make sense to the user</a:t>
            </a:r>
          </a:p>
          <a:p>
            <a:pPr lvl="1"/>
            <a:r>
              <a:rPr lang="en-US" dirty="0"/>
              <a:t>Errors deeper in the resolved tree got “closer” to the answer</a:t>
            </a:r>
          </a:p>
          <a:p>
            <a:pPr marL="457200" lvl="1" indent="0">
              <a:buNone/>
            </a:pPr>
            <a:r>
              <a:rPr lang="en-US" dirty="0"/>
              <a:t>-&gt; Show failure from deepest part of (failed) proof</a:t>
            </a:r>
          </a:p>
        </p:txBody>
      </p:sp>
    </p:spTree>
    <p:extLst>
      <p:ext uri="{BB962C8B-B14F-4D97-AF65-F5344CB8AC3E}">
        <p14:creationId xmlns:p14="http://schemas.microsoft.com/office/powerpoint/2010/main" val="30297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63FA-3A41-00B9-A32C-552E3E71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0D32-1F65-988B-CF12-10A1F837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Early on: Understanding the ERG</a:t>
            </a:r>
          </a:p>
          <a:p>
            <a:pPr lvl="1"/>
            <a:r>
              <a:rPr lang="en-US" dirty="0"/>
              <a:t>What the MRS and predicates mean</a:t>
            </a:r>
          </a:p>
          <a:p>
            <a:pPr lvl="1"/>
            <a:r>
              <a:rPr lang="en-US" dirty="0"/>
              <a:t>How to “evaluate MRS”</a:t>
            </a:r>
          </a:p>
          <a:p>
            <a:pPr lvl="1"/>
            <a:r>
              <a:rPr lang="en-US" dirty="0"/>
              <a:t>Blockers: When the first parse is not what I need: rare but painful</a:t>
            </a:r>
          </a:p>
          <a:p>
            <a:r>
              <a:rPr lang="en-US" dirty="0"/>
              <a:t>Now: Making Perplexity itself work</a:t>
            </a:r>
          </a:p>
          <a:p>
            <a:pPr lvl="1"/>
            <a:r>
              <a:rPr lang="en-US" dirty="0" err="1"/>
              <a:t>Malrules</a:t>
            </a:r>
            <a:r>
              <a:rPr lang="en-US" dirty="0"/>
              <a:t>: currently using GPT3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Implementing more predications</a:t>
            </a:r>
          </a:p>
          <a:p>
            <a:pPr lvl="1"/>
            <a:r>
              <a:rPr lang="en-US" dirty="0"/>
              <a:t>Perplexity Programming model</a:t>
            </a:r>
          </a:p>
          <a:p>
            <a:pPr lvl="1"/>
            <a:r>
              <a:rPr lang="en-US" dirty="0"/>
              <a:t>Perplexity Debuggability</a:t>
            </a:r>
          </a:p>
          <a:p>
            <a:r>
              <a:rPr lang="en-US" dirty="0"/>
              <a:t>Next: Creating games using </a:t>
            </a:r>
            <a:r>
              <a:rPr lang="en-US"/>
              <a:t>natural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6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383</Words>
  <Application>Microsoft Macintosh PowerPoint</Application>
  <PresentationFormat>Widescreen</PresentationFormat>
  <Paragraphs>67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Perplexity</vt:lpstr>
      <vt:lpstr>Status</vt:lpstr>
      <vt:lpstr>Basic Perplexity Flow</vt:lpstr>
      <vt:lpstr>Notable Design Problems</vt:lpstr>
      <vt:lpstr>Focus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zinda</dc:creator>
  <cp:lastModifiedBy>eric zinda</cp:lastModifiedBy>
  <cp:revision>14</cp:revision>
  <dcterms:created xsi:type="dcterms:W3CDTF">2022-07-18T05:41:10Z</dcterms:created>
  <dcterms:modified xsi:type="dcterms:W3CDTF">2022-07-18T18:04:29Z</dcterms:modified>
</cp:coreProperties>
</file>