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35"/>
  </p:normalViewPr>
  <p:slideViewPr>
    <p:cSldViewPr snapToGrid="0" snapToObjects="1">
      <p:cViewPr varScale="1">
        <p:scale>
          <a:sx n="90" d="100"/>
          <a:sy n="90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6ABFC-DD9A-BD4C-B446-92766A61BCCC}" type="datetimeFigureOut">
              <a:rPr lang="fr-FR" smtClean="0"/>
              <a:t>16/02/2019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3296A-9914-7749-B287-C1D2E4779B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266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75C2-344B-6B45-91C6-008190AE4305}" type="datetime1">
              <a:rPr lang="fr-CH" smtClean="0"/>
              <a:t>16.02.19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890B3-313B-0242-B87C-3358F9F71ECC}" type="datetime1">
              <a:rPr lang="fr-CH" smtClean="0"/>
              <a:t>16.02.19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42EF-2A86-B841-A232-F11DBA87DA9C}" type="datetime1">
              <a:rPr lang="fr-CH" smtClean="0"/>
              <a:t>16.02.19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‹N°›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FC08-9B33-C746-AAA6-A0CAD74DBCB9}" type="datetime1">
              <a:rPr lang="fr-CH" smtClean="0"/>
              <a:t>16.02.19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12D16-13AB-D941-9F32-A5B1DEA796FE}" type="datetime1">
              <a:rPr lang="fr-CH" smtClean="0"/>
              <a:t>16.02.19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E661-BCC2-834A-B7C0-D1061A21576D}" type="datetime1">
              <a:rPr lang="fr-CH" smtClean="0"/>
              <a:t>16.02.19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DA249-5CAB-2440-8F23-F50BB07ECC95}" type="datetime1">
              <a:rPr lang="fr-CH" smtClean="0"/>
              <a:t>16.02.19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AB17-D69F-524D-8473-3960EEB7EF57}" type="datetime1">
              <a:rPr lang="fr-CH" smtClean="0"/>
              <a:t>16.02.19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00B82-8AE3-344A-8C4E-83B62166D26C}" type="datetime1">
              <a:rPr lang="fr-CH" smtClean="0"/>
              <a:t>16.02.19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84E3-CBF0-664F-9DBE-BD48734F972D}" type="datetime1">
              <a:rPr lang="fr-CH" smtClean="0"/>
              <a:t>16.02.19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B5DD-1144-A141-90E3-ED62729986B5}" type="datetime1">
              <a:rPr lang="fr-CH" smtClean="0"/>
              <a:t>16.02.19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A841-FEC1-4940-991D-283CA0918CFF}" type="datetime1">
              <a:rPr lang="fr-CH" smtClean="0"/>
              <a:t>16.02.19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2A08-D4FA-5343-AA56-C3217DDB9D28}" type="datetime1">
              <a:rPr lang="fr-CH" smtClean="0"/>
              <a:t>16.02.19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B3E-46A0-FA4B-971E-C4F57002FF1C}" type="datetime1">
              <a:rPr lang="fr-CH" smtClean="0"/>
              <a:t>16.02.19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8DB3-274B-E844-B97A-9520FF9CB804}" type="datetime1">
              <a:rPr lang="fr-CH" smtClean="0"/>
              <a:t>16.02.19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EA32-615C-B847-9473-EFF34BBC2C79}" type="datetime1">
              <a:rPr lang="fr-CH" smtClean="0"/>
              <a:t>16.02.19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8741C-9132-9842-B65F-BAB364A9292B}" type="datetime1">
              <a:rPr lang="fr-CH" smtClean="0"/>
              <a:t>16.02.19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1FAB3-DD58-A541-80B8-451B5A1FDC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LoRaWAN-Blockchain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8BB406-FD5A-3C47-BE25-8F21F25A60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By Valentin Roch, Carolina Pereira and Noah Godel</a:t>
            </a:r>
          </a:p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40FCD30-B52A-1943-BF40-0D3D5C7DF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5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C1DDF9-02AA-624C-A8AF-BDF5A7703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B3387E-5462-3644-8A64-063ED6357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GB" dirty="0"/>
              <a:t>Software solution for wildlife tracking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31BC6E3-45E2-6649-91C8-BB5C88B5D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308BE527-F329-5341-8DEA-3C75E88AB9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30" t="25208" b="6583"/>
          <a:stretch/>
        </p:blipFill>
        <p:spPr>
          <a:xfrm>
            <a:off x="2184494" y="2988610"/>
            <a:ext cx="4405312" cy="324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29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DE4713-47F2-0641-8996-301292510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Why</a:t>
            </a:r>
            <a:r>
              <a:rPr lang="fr-FR" dirty="0"/>
              <a:t>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BC9988-DBEF-264D-9BF8-A8DE0A467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Currently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</a:t>
            </a:r>
            <a:r>
              <a:rPr lang="fr-FR" dirty="0" err="1"/>
              <a:t>devices</a:t>
            </a:r>
            <a:r>
              <a:rPr lang="fr-FR" dirty="0"/>
              <a:t> are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en-GB" dirty="0"/>
              <a:t>expensive</a:t>
            </a:r>
            <a:r>
              <a:rPr lang="fr-FR" dirty="0"/>
              <a:t>, </a:t>
            </a:r>
            <a:r>
              <a:rPr lang="fr-FR" dirty="0" err="1"/>
              <a:t>difficult</a:t>
            </a:r>
            <a:r>
              <a:rPr lang="fr-FR" dirty="0"/>
              <a:t> to use, </a:t>
            </a:r>
            <a:r>
              <a:rPr lang="fr-FR" dirty="0" err="1"/>
              <a:t>heavy</a:t>
            </a:r>
            <a:r>
              <a:rPr lang="fr-FR" dirty="0"/>
              <a:t> and have a short </a:t>
            </a:r>
            <a:r>
              <a:rPr lang="fr-FR" dirty="0" err="1"/>
              <a:t>battery</a:t>
            </a:r>
            <a:r>
              <a:rPr lang="fr-FR" dirty="0"/>
              <a:t> life (</a:t>
            </a:r>
            <a:r>
              <a:rPr lang="fr-FR" dirty="0" err="1"/>
              <a:t>they</a:t>
            </a:r>
            <a:r>
              <a:rPr lang="fr-FR" dirty="0"/>
              <a:t> have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replaced</a:t>
            </a:r>
            <a:r>
              <a:rPr lang="fr-FR" dirty="0"/>
              <a:t>, </a:t>
            </a:r>
            <a:r>
              <a:rPr lang="fr-FR" dirty="0" err="1"/>
              <a:t>risk</a:t>
            </a:r>
            <a:r>
              <a:rPr lang="fr-FR" dirty="0"/>
              <a:t> for the animal)</a:t>
            </a:r>
          </a:p>
          <a:p>
            <a:r>
              <a:rPr lang="fr-FR" dirty="0" err="1"/>
              <a:t>LoRaWAN</a:t>
            </a:r>
            <a:r>
              <a:rPr lang="fr-FR" dirty="0"/>
              <a:t> </a:t>
            </a:r>
            <a:r>
              <a:rPr lang="fr-FR" dirty="0" err="1"/>
              <a:t>devices</a:t>
            </a:r>
            <a:r>
              <a:rPr lang="fr-FR" dirty="0"/>
              <a:t> are </a:t>
            </a:r>
            <a:r>
              <a:rPr lang="fr-FR" dirty="0" err="1"/>
              <a:t>smaller</a:t>
            </a:r>
            <a:r>
              <a:rPr lang="fr-FR" dirty="0"/>
              <a:t>, </a:t>
            </a:r>
            <a:r>
              <a:rPr lang="fr-FR" dirty="0" err="1"/>
              <a:t>lighter</a:t>
            </a:r>
            <a:r>
              <a:rPr lang="fr-FR" dirty="0"/>
              <a:t>, range and longer </a:t>
            </a:r>
            <a:r>
              <a:rPr lang="fr-FR" dirty="0" err="1"/>
              <a:t>battery</a:t>
            </a:r>
            <a:r>
              <a:rPr lang="fr-FR" dirty="0"/>
              <a:t> life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6CD0CA-23AE-5C4D-9266-8246268C0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7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1084DD-BF1F-3244-A46D-0426C5B3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Target?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2E71A4-2DD8-584D-BA6E-343F58FC1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Wildlife</a:t>
            </a:r>
            <a:r>
              <a:rPr lang="fr-FR" dirty="0"/>
              <a:t> managers (</a:t>
            </a:r>
            <a:r>
              <a:rPr lang="fr-FR" dirty="0" err="1"/>
              <a:t>whole</a:t>
            </a:r>
            <a:r>
              <a:rPr lang="fr-FR" dirty="0"/>
              <a:t> solution)</a:t>
            </a:r>
          </a:p>
          <a:p>
            <a:r>
              <a:rPr lang="fr-FR" dirty="0" err="1"/>
              <a:t>Tourism</a:t>
            </a:r>
            <a:r>
              <a:rPr lang="fr-FR" dirty="0"/>
              <a:t>, </a:t>
            </a:r>
            <a:r>
              <a:rPr lang="fr-FR" dirty="0" err="1"/>
              <a:t>etc</a:t>
            </a:r>
            <a:r>
              <a:rPr lang="fr-FR" dirty="0"/>
              <a:t> (web interface </a:t>
            </a:r>
            <a:r>
              <a:rPr lang="fr-FR" dirty="0" err="1"/>
              <a:t>access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A986B3-92F7-E241-B854-541812DD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0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A0F614-C2C3-CD49-94A3-3D2AE4B9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How?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920858-50FF-A942-8DFE-8B833D887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Linking</a:t>
            </a:r>
            <a:r>
              <a:rPr lang="fr-FR" dirty="0"/>
              <a:t> </a:t>
            </a:r>
            <a:r>
              <a:rPr lang="fr-FR" dirty="0" err="1"/>
              <a:t>blockchain</a:t>
            </a:r>
            <a:r>
              <a:rPr lang="fr-FR" dirty="0"/>
              <a:t> and </a:t>
            </a:r>
            <a:r>
              <a:rPr lang="fr-FR" dirty="0" err="1"/>
              <a:t>LoRaWAN</a:t>
            </a:r>
            <a:r>
              <a:rPr lang="fr-FR" dirty="0"/>
              <a:t> technologies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83E191-1820-1F4A-9154-7F1352B5F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8DF5210-BB92-504A-903C-187FD6BF1B45}"/>
              </a:ext>
            </a:extLst>
          </p:cNvPr>
          <p:cNvSpPr/>
          <p:nvPr/>
        </p:nvSpPr>
        <p:spPr>
          <a:xfrm>
            <a:off x="1219091" y="4681944"/>
            <a:ext cx="1377387" cy="1319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emitter node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FD54167-7FF1-F14F-B596-A17109677676}"/>
              </a:ext>
            </a:extLst>
          </p:cNvPr>
          <p:cNvSpPr/>
          <p:nvPr/>
        </p:nvSpPr>
        <p:spPr>
          <a:xfrm>
            <a:off x="3800245" y="2838293"/>
            <a:ext cx="1678329" cy="14916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gateway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1F64CB7-5871-3448-AE38-66E2678FE4DF}"/>
              </a:ext>
            </a:extLst>
          </p:cNvPr>
          <p:cNvSpPr/>
          <p:nvPr/>
        </p:nvSpPr>
        <p:spPr>
          <a:xfrm>
            <a:off x="2862696" y="5306666"/>
            <a:ext cx="1377387" cy="1319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emitter node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0105C6C-8250-EA4F-8447-F00750AA20D8}"/>
              </a:ext>
            </a:extLst>
          </p:cNvPr>
          <p:cNvSpPr/>
          <p:nvPr/>
        </p:nvSpPr>
        <p:spPr>
          <a:xfrm>
            <a:off x="968306" y="3284641"/>
            <a:ext cx="1377387" cy="1319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emitter node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E86C131-6D19-8547-884E-7A0673477D81}"/>
              </a:ext>
            </a:extLst>
          </p:cNvPr>
          <p:cNvCxnSpPr/>
          <p:nvPr/>
        </p:nvCxnSpPr>
        <p:spPr>
          <a:xfrm flipV="1">
            <a:off x="2492306" y="3547625"/>
            <a:ext cx="1059083" cy="2662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ADC41C0-91DA-704B-A43A-A2F72D0DF930}"/>
              </a:ext>
            </a:extLst>
          </p:cNvPr>
          <p:cNvCxnSpPr/>
          <p:nvPr/>
        </p:nvCxnSpPr>
        <p:spPr>
          <a:xfrm flipV="1">
            <a:off x="2596478" y="3991000"/>
            <a:ext cx="1203767" cy="9224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22C6EC3-AACB-484F-8FCC-ECE100B7A5EE}"/>
              </a:ext>
            </a:extLst>
          </p:cNvPr>
          <p:cNvCxnSpPr/>
          <p:nvPr/>
        </p:nvCxnSpPr>
        <p:spPr>
          <a:xfrm flipV="1">
            <a:off x="3892843" y="4451755"/>
            <a:ext cx="347240" cy="7463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Nuage 11">
            <a:extLst>
              <a:ext uri="{FF2B5EF4-FFF2-40B4-BE49-F238E27FC236}">
                <a16:creationId xmlns:a16="http://schemas.microsoft.com/office/drawing/2014/main" id="{7876AACD-5807-7342-B767-D2FA81ED65AF}"/>
              </a:ext>
            </a:extLst>
          </p:cNvPr>
          <p:cNvSpPr/>
          <p:nvPr/>
        </p:nvSpPr>
        <p:spPr>
          <a:xfrm>
            <a:off x="6099749" y="2903461"/>
            <a:ext cx="2037144" cy="1288327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Blockchain service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344461-4CBF-434A-8969-BDE6B4B01A64}"/>
              </a:ext>
            </a:extLst>
          </p:cNvPr>
          <p:cNvSpPr/>
          <p:nvPr/>
        </p:nvSpPr>
        <p:spPr>
          <a:xfrm>
            <a:off x="6077352" y="4643049"/>
            <a:ext cx="2222339" cy="13973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Web interface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567DCF7-C4D3-B34F-BC7C-BFE695957180}"/>
              </a:ext>
            </a:extLst>
          </p:cNvPr>
          <p:cNvCxnSpPr/>
          <p:nvPr/>
        </p:nvCxnSpPr>
        <p:spPr>
          <a:xfrm>
            <a:off x="5594321" y="3584137"/>
            <a:ext cx="4830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C036782-92CF-5F43-ACAB-57171A412FDF}"/>
              </a:ext>
            </a:extLst>
          </p:cNvPr>
          <p:cNvCxnSpPr/>
          <p:nvPr/>
        </p:nvCxnSpPr>
        <p:spPr>
          <a:xfrm>
            <a:off x="6844387" y="4191788"/>
            <a:ext cx="0" cy="4123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7556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Facette</Template>
  <TotalTime>46</TotalTime>
  <Words>100</Words>
  <Application>Microsoft Macintosh PowerPoint</Application>
  <PresentationFormat>Grand écran</PresentationFormat>
  <Paragraphs>23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Facette</vt:lpstr>
      <vt:lpstr>LoRaWAN-Blockchain</vt:lpstr>
      <vt:lpstr>What?</vt:lpstr>
      <vt:lpstr>Why?</vt:lpstr>
      <vt:lpstr>Target?</vt:lpstr>
      <vt:lpstr>How?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LoRaWAN-Blockchain</dc:title>
  <dc:creator>Godel Noah</dc:creator>
  <cp:lastModifiedBy>Godel Noah</cp:lastModifiedBy>
  <cp:revision>10</cp:revision>
  <dcterms:created xsi:type="dcterms:W3CDTF">2019-02-16T15:29:27Z</dcterms:created>
  <dcterms:modified xsi:type="dcterms:W3CDTF">2019-02-16T16:15:45Z</dcterms:modified>
</cp:coreProperties>
</file>