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1pPr>
    <a:lvl2pPr marL="397215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2pPr>
    <a:lvl3pPr marL="794431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3pPr>
    <a:lvl4pPr marL="1191646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4pPr>
    <a:lvl5pPr marL="1588861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5pPr>
    <a:lvl6pPr marL="1986077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6pPr>
    <a:lvl7pPr marL="2383292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7pPr>
    <a:lvl8pPr marL="2780508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8pPr>
    <a:lvl9pPr marL="3177723" algn="l" defTabSz="794431" rtl="0" eaLnBrk="1" latinLnBrk="0" hangingPunct="1">
      <a:defRPr sz="15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002" y="-3036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889" y="-15806"/>
            <a:ext cx="9628294" cy="1283321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125" y="4488464"/>
            <a:ext cx="6118055" cy="3073097"/>
          </a:xfrm>
        </p:spPr>
        <p:txBody>
          <a:bodyPr anchor="b">
            <a:noAutofit/>
          </a:bodyPr>
          <a:lstStyle>
            <a:lvl1pPr algn="r">
              <a:defRPr sz="567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125" y="7561558"/>
            <a:ext cx="6118055" cy="204754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137920"/>
            <a:ext cx="6665100" cy="6353387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8344747"/>
            <a:ext cx="6665100" cy="29324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29" y="1137920"/>
            <a:ext cx="6375791" cy="5642187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6128" y="6780107"/>
            <a:ext cx="5690794" cy="711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78" y="8344747"/>
            <a:ext cx="6665101" cy="29324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6847" y="1475372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85084" y="538823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7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8" y="3606377"/>
            <a:ext cx="6665101" cy="4844859"/>
          </a:xfrm>
        </p:spPr>
        <p:txBody>
          <a:bodyPr anchor="b">
            <a:normAutofit/>
          </a:bodyPr>
          <a:lstStyle>
            <a:lvl1pPr algn="l">
              <a:defRPr sz="46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78" y="8451236"/>
            <a:ext cx="6665101" cy="2825973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29" y="1137920"/>
            <a:ext cx="6375791" cy="5642187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77" y="7491306"/>
            <a:ext cx="6665102" cy="9599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78" y="8451236"/>
            <a:ext cx="6665101" cy="2825973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6847" y="1475372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85084" y="538823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53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641" y="1137920"/>
            <a:ext cx="6658538" cy="5642187"/>
          </a:xfrm>
        </p:spPr>
        <p:txBody>
          <a:bodyPr anchor="ctr">
            <a:normAutofit/>
          </a:bodyPr>
          <a:lstStyle>
            <a:lvl1pPr algn="l">
              <a:defRPr sz="46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77" y="7491306"/>
            <a:ext cx="6665102" cy="9599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accent1"/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78" y="8451236"/>
            <a:ext cx="6665101" cy="2825973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9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177" y="1137921"/>
            <a:ext cx="1027753" cy="9802709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79" y="1137921"/>
            <a:ext cx="5454777" cy="9802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8" y="5041621"/>
            <a:ext cx="6665101" cy="3409618"/>
          </a:xfrm>
        </p:spPr>
        <p:txBody>
          <a:bodyPr anchor="b"/>
          <a:lstStyle>
            <a:lvl1pPr algn="l">
              <a:defRPr sz="4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78" y="8451236"/>
            <a:ext cx="6665101" cy="1606080"/>
          </a:xfrm>
        </p:spPr>
        <p:txBody>
          <a:bodyPr anchor="t"/>
          <a:lstStyle>
            <a:lvl1pPr marL="0" indent="0" algn="l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137920"/>
            <a:ext cx="6665100" cy="24654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1" y="4033099"/>
            <a:ext cx="3242514" cy="7244108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2664" y="4033102"/>
            <a:ext cx="3242516" cy="724411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4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1137920"/>
            <a:ext cx="6665099" cy="246549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79" y="4033835"/>
            <a:ext cx="3245206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79" y="5109527"/>
            <a:ext cx="3245206" cy="61676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9972" y="4033835"/>
            <a:ext cx="3245206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59972" y="5109527"/>
            <a:ext cx="3245206" cy="61676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1137920"/>
            <a:ext cx="6665100" cy="24654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797394"/>
            <a:ext cx="2929691" cy="238647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839" y="961194"/>
            <a:ext cx="3555339" cy="103160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79" y="5183863"/>
            <a:ext cx="2929691" cy="4824305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8961120"/>
            <a:ext cx="6665100" cy="1057911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0079" y="1137920"/>
            <a:ext cx="6665100" cy="717867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79" y="10019031"/>
            <a:ext cx="6665100" cy="1258178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890" y="-15806"/>
            <a:ext cx="9628295" cy="1283321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79" y="1137920"/>
            <a:ext cx="6665099" cy="2465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79" y="4033102"/>
            <a:ext cx="6665100" cy="724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75521" y="11277212"/>
            <a:ext cx="718339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A3DB-39DC-49AC-8CE1-90666F33C038}" type="datetimeFigureOut">
              <a:rPr lang="en-US" smtClean="0"/>
              <a:pPr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79" y="11277212"/>
            <a:ext cx="485412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6910" y="11277212"/>
            <a:ext cx="538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1"/>
                </a:solidFill>
              </a:defRPr>
            </a:lvl1pPr>
          </a:lstStyle>
          <a:p>
            <a:fld id="{FE311B30-3C5A-4A54-BFA0-974D401A4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1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80060" rtl="0" eaLnBrk="1" latinLnBrk="0" hangingPunct="1">
        <a:spcBef>
          <a:spcPct val="0"/>
        </a:spcBef>
        <a:buNone/>
        <a:defRPr sz="378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indent="-360045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01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02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6027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89" y="2346962"/>
            <a:ext cx="4336898" cy="122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36" dirty="0">
                <a:solidFill>
                  <a:srgbClr val="FF0000"/>
                </a:solidFill>
              </a:rPr>
              <a:t>OBJECTIVE</a:t>
            </a:r>
          </a:p>
          <a:p>
            <a:pPr algn="just">
              <a:buFont typeface="Arial" pitchFamily="34" charset="0"/>
              <a:buChar char="•"/>
            </a:pPr>
            <a:r>
              <a:rPr lang="en-US" sz="1327" b="1" dirty="0"/>
              <a:t>To compress the image using JPEG algorithms</a:t>
            </a:r>
          </a:p>
          <a:p>
            <a:pPr algn="just">
              <a:buFont typeface="Arial" pitchFamily="34" charset="0"/>
              <a:buChar char="•"/>
            </a:pPr>
            <a:endParaRPr lang="en-US" sz="1327" dirty="0"/>
          </a:p>
          <a:p>
            <a:pPr algn="just">
              <a:buFont typeface="Arial" pitchFamily="34" charset="0"/>
              <a:buChar char="•"/>
            </a:pPr>
            <a:endParaRPr lang="en-US" sz="1327" dirty="0"/>
          </a:p>
          <a:p>
            <a:endParaRPr lang="en-US" sz="1327" dirty="0"/>
          </a:p>
        </p:txBody>
      </p:sp>
      <p:sp>
        <p:nvSpPr>
          <p:cNvPr id="7" name="TextBox 6"/>
          <p:cNvSpPr txBox="1"/>
          <p:nvPr/>
        </p:nvSpPr>
        <p:spPr>
          <a:xfrm>
            <a:off x="261986" y="3204422"/>
            <a:ext cx="4437756" cy="2333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36" dirty="0" smtClean="0">
                <a:solidFill>
                  <a:srgbClr val="FF0000"/>
                </a:solidFill>
              </a:rPr>
              <a:t>Features</a:t>
            </a:r>
            <a:endParaRPr lang="en-US" sz="2036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Can </a:t>
            </a:r>
            <a:r>
              <a:rPr lang="en-US" sz="1400" dirty="0"/>
              <a:t>easily compress a file to one-fifth of its original </a:t>
            </a:r>
            <a:r>
              <a:rPr lang="en-US" sz="1400" dirty="0" smtClean="0"/>
              <a:t>size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/>
              <a:t> </a:t>
            </a:r>
            <a:r>
              <a:rPr lang="en-IN" sz="1400" dirty="0" smtClean="0"/>
              <a:t>JPEG </a:t>
            </a:r>
            <a:r>
              <a:rPr lang="en-IN" sz="1400" dirty="0"/>
              <a:t>compression can be used in a variety of file formats that are commonly used in graphic arts:</a:t>
            </a:r>
          </a:p>
          <a:p>
            <a:pPr lvl="0"/>
            <a:r>
              <a:rPr lang="en-IN" sz="1400" dirty="0" smtClean="0"/>
              <a:t>	-EPS </a:t>
            </a:r>
            <a:r>
              <a:rPr lang="en-IN" sz="1400" dirty="0"/>
              <a:t>files</a:t>
            </a:r>
          </a:p>
          <a:p>
            <a:pPr lvl="0"/>
            <a:r>
              <a:rPr lang="en-IN" sz="1400" dirty="0" smtClean="0"/>
              <a:t>	-EPS </a:t>
            </a:r>
            <a:r>
              <a:rPr lang="en-IN" sz="1400" dirty="0"/>
              <a:t>DCS files</a:t>
            </a:r>
          </a:p>
          <a:p>
            <a:pPr lvl="0"/>
            <a:r>
              <a:rPr lang="en-IN" sz="1400" dirty="0" smtClean="0"/>
              <a:t>	-JFIF </a:t>
            </a:r>
            <a:r>
              <a:rPr lang="en-IN" sz="1400" dirty="0"/>
              <a:t>files</a:t>
            </a:r>
          </a:p>
          <a:p>
            <a:pPr lvl="0"/>
            <a:r>
              <a:rPr lang="en-IN" sz="1400" dirty="0" smtClean="0"/>
              <a:t>	-PDF </a:t>
            </a:r>
            <a:r>
              <a:rPr lang="en-IN" sz="1400" dirty="0"/>
              <a:t>files</a:t>
            </a:r>
          </a:p>
          <a:p>
            <a:endParaRPr lang="en-US" sz="1327" dirty="0"/>
          </a:p>
        </p:txBody>
      </p:sp>
      <p:sp>
        <p:nvSpPr>
          <p:cNvPr id="16" name="TextBox 15"/>
          <p:cNvSpPr txBox="1"/>
          <p:nvPr/>
        </p:nvSpPr>
        <p:spPr>
          <a:xfrm>
            <a:off x="727364" y="124222"/>
            <a:ext cx="5704631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15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LOSSY IMAGE </a:t>
            </a:r>
            <a:r>
              <a:rPr lang="en-US" sz="2715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COMPRESSION USING JPEG ALGORITHM</a:t>
            </a:r>
          </a:p>
        </p:txBody>
      </p:sp>
      <p:pic>
        <p:nvPicPr>
          <p:cNvPr id="1028" name="Picture 4" descr="C:\Users\admin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9546" y="0"/>
            <a:ext cx="2068945" cy="110316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3102" y="11763381"/>
            <a:ext cx="2909455" cy="705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27" u="sng" dirty="0"/>
              <a:t>MADE BY:</a:t>
            </a:r>
          </a:p>
          <a:p>
            <a:pPr algn="ctr"/>
            <a:r>
              <a:rPr lang="en-US" sz="1327" u="sng" dirty="0"/>
              <a:t>Rubal Bansal (101412031)</a:t>
            </a:r>
          </a:p>
          <a:p>
            <a:pPr algn="ctr"/>
            <a:r>
              <a:rPr lang="en-US" sz="1327" u="sng" dirty="0" err="1"/>
              <a:t>Sarthak</a:t>
            </a:r>
            <a:r>
              <a:rPr lang="en-US" sz="1327" u="sng" dirty="0"/>
              <a:t> Chaudhary (101412034)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1735307"/>
            <a:ext cx="720727" cy="910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47" y="11893274"/>
            <a:ext cx="671088" cy="677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06341"/>
            <a:ext cx="7738054" cy="2698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216" y="2399153"/>
            <a:ext cx="3417238" cy="2756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216" y="5783881"/>
            <a:ext cx="3417238" cy="2755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5783880"/>
            <a:ext cx="3416011" cy="2755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60</Words>
  <Application>Microsoft Office PowerPoint</Application>
  <PresentationFormat>A3 Paper (297x420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Rubal Bansal</cp:lastModifiedBy>
  <cp:revision>18</cp:revision>
  <dcterms:created xsi:type="dcterms:W3CDTF">2015-11-21T18:55:09Z</dcterms:created>
  <dcterms:modified xsi:type="dcterms:W3CDTF">2016-05-06T04:49:04Z</dcterms:modified>
</cp:coreProperties>
</file>