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1" d="100"/>
          <a:sy n="71" d="100"/>
        </p:scale>
        <p:origin x="696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594078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4984602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5471277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9301060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9823920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8616646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918868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4860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2699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32828378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1797416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0933311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59454399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1677985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727330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24669949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LID4096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0149178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50CBF1-44A2-4579-BEE5-B44420F6A491}" type="datetimeFigureOut">
              <a:rPr lang="LID4096" smtClean="0"/>
              <a:t>10/24/2025</a:t>
            </a:fld>
            <a:endParaRPr lang="LID4096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LID4096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46DF5A3-DDB2-4039-831C-DD5BDADC75C2}" type="slidenum">
              <a:rPr lang="LID4096" smtClean="0"/>
              <a:t>‹#›</a:t>
            </a:fld>
            <a:endParaRPr lang="LID4096"/>
          </a:p>
        </p:txBody>
      </p:sp>
    </p:spTree>
    <p:extLst>
      <p:ext uri="{BB962C8B-B14F-4D97-AF65-F5344CB8AC3E}">
        <p14:creationId xmlns:p14="http://schemas.microsoft.com/office/powerpoint/2010/main" val="35140004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861F29-558C-F53E-0123-91E8F97FB1F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047872" y="1041400"/>
            <a:ext cx="8791575" cy="2387600"/>
          </a:xfrm>
        </p:spPr>
        <p:txBody>
          <a:bodyPr/>
          <a:lstStyle/>
          <a:p>
            <a:r>
              <a:rPr lang="en-US" dirty="0"/>
              <a:t>UNDERSTANDING OUR DATASET AND KEY INSIGHTS FROM PREPROCESSING</a:t>
            </a:r>
            <a:endParaRPr lang="LID4096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35ADF3-BFBC-3F38-2031-3E25CD128B3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47873" y="3917920"/>
            <a:ext cx="8079108" cy="1655762"/>
          </a:xfrm>
        </p:spPr>
        <p:txBody>
          <a:bodyPr>
            <a:normAutofit/>
          </a:bodyPr>
          <a:lstStyle/>
          <a:p>
            <a:r>
              <a:rPr lang="en-US" sz="2400" dirty="0"/>
              <a:t>Presented by: group 4</a:t>
            </a:r>
          </a:p>
          <a:p>
            <a:r>
              <a:rPr lang="en-US" sz="2400" dirty="0"/>
              <a:t>Group Project – AI Explainability Task</a:t>
            </a:r>
          </a:p>
          <a:p>
            <a:endParaRPr lang="en-US" dirty="0">
              <a:solidFill>
                <a:schemeClr val="accent3">
                  <a:lumMod val="75000"/>
                </a:schemeClr>
              </a:solidFill>
            </a:endParaRPr>
          </a:p>
          <a:p>
            <a:endParaRPr lang="LID4096" dirty="0">
              <a:solidFill>
                <a:schemeClr val="accent3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399758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CFE13-12FA-5578-D695-95410B87DF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Dataset overview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58F2A-3179-9FA9-0F2B-EF3885D211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solidFill>
                  <a:srgbClr val="FF0000"/>
                </a:solidFill>
              </a:rPr>
              <a:t>Dataset Name: </a:t>
            </a:r>
            <a:r>
              <a:rPr lang="en-US" dirty="0"/>
              <a:t>Possession_stats_600.csv</a:t>
            </a:r>
          </a:p>
          <a:p>
            <a:r>
              <a:rPr lang="en-US" dirty="0">
                <a:solidFill>
                  <a:srgbClr val="FF0000"/>
                </a:solidFill>
              </a:rPr>
              <a:t>Context: </a:t>
            </a:r>
            <a:r>
              <a:rPr lang="en-US" dirty="0"/>
              <a:t>Football (soccer) possession data for predictive analysis.</a:t>
            </a:r>
          </a:p>
          <a:p>
            <a:r>
              <a:rPr lang="en-US" dirty="0">
                <a:solidFill>
                  <a:srgbClr val="FF0000"/>
                </a:solidFill>
              </a:rPr>
              <a:t>Features include: </a:t>
            </a:r>
            <a:r>
              <a:rPr lang="en-US" dirty="0"/>
              <a:t>possession time, passes, dribbles, shot angle, pass type.</a:t>
            </a:r>
          </a:p>
          <a:p>
            <a:r>
              <a:rPr lang="en-US" dirty="0">
                <a:solidFill>
                  <a:srgbClr val="FF0000"/>
                </a:solidFill>
              </a:rPr>
              <a:t>Target Variable: </a:t>
            </a:r>
            <a:r>
              <a:rPr lang="en-US" dirty="0"/>
              <a:t>Shot(1 = possession led to a shot, 0 = no shot)</a:t>
            </a:r>
          </a:p>
          <a:p>
            <a:r>
              <a:rPr lang="en-US" dirty="0">
                <a:solidFill>
                  <a:srgbClr val="FF0000"/>
                </a:solidFill>
              </a:rPr>
              <a:t>Goal: </a:t>
            </a:r>
            <a:r>
              <a:rPr lang="en-US" dirty="0"/>
              <a:t>To predict if a possession will lead to a shot using match statistics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26721011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F4D150-44BD-8482-66C9-DFC88FA1D4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Data cleaning and preprocessing 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663B0B-6152-7968-A91A-60E184F172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1800"/>
            </a:pPr>
            <a:r>
              <a:rPr lang="en-US" dirty="0"/>
              <a:t> Data imported and explored using Pandas.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 Selected key features (X) and target variable (y).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 Split data into 70% training and 30% testing sets.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 Standardized numerical features using </a:t>
            </a:r>
            <a:r>
              <a:rPr lang="en-US" dirty="0" err="1"/>
              <a:t>StandardScaler</a:t>
            </a:r>
            <a:r>
              <a:rPr lang="en-US" dirty="0"/>
              <a:t>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 Ensured data consistency for accurate model training and evaluation.</a:t>
            </a:r>
          </a:p>
          <a:p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19204639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601708-21CC-5733-696B-C2FCE2BB7D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Key findings from data analysis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55F09D-EFA3-067C-3C25-4D3FA60ED3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>
              <a:spcAft>
                <a:spcPts val="1000"/>
              </a:spcAft>
              <a:defRPr sz="1800"/>
            </a:pPr>
            <a:r>
              <a:rPr lang="en-US" dirty="0"/>
              <a:t>Implemented Decision Tree, Random Forest, and Logistic Regression models.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Evaluated using accuracy scores, classification report, and cross-validation.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Random Forest and Decision Tree provided better explainability and visualization.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Feature importance showed possession time and passes highly influenced outcomes.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Models effectively predicted the likelihood of a shot during a possession.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Logistics Regression gave the best result and that  the project was centered around finding that possession could determine a goal.</a:t>
            </a:r>
            <a:endParaRPr lang="LID4096" dirty="0"/>
          </a:p>
        </p:txBody>
      </p:sp>
    </p:spTree>
    <p:extLst>
      <p:ext uri="{BB962C8B-B14F-4D97-AF65-F5344CB8AC3E}">
        <p14:creationId xmlns:p14="http://schemas.microsoft.com/office/powerpoint/2010/main" val="3881840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CFD4CE-5EF2-F394-FEB7-DB1BA633C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>
                <a:solidFill>
                  <a:srgbClr val="FF0000"/>
                </a:solidFill>
              </a:rPr>
              <a:t>Interpretation and implementation</a:t>
            </a:r>
            <a:endParaRPr lang="LID4096" dirty="0">
              <a:solidFill>
                <a:srgbClr val="FF0000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73593-7B1E-784E-1BAD-350305DFD5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spcAft>
                <a:spcPts val="1000"/>
              </a:spcAft>
              <a:defRPr sz="1800"/>
            </a:pPr>
            <a:r>
              <a:rPr lang="en-US" dirty="0"/>
              <a:t>Longer possession time and increased number of passes often led to shots.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Model insights highlight strategic patterns in gameplay.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Explainability tools (like decision trees) reveal transparent decision logic.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Results can assist coaches and analysts in improving team performance.</a:t>
            </a:r>
          </a:p>
          <a:p>
            <a:pPr>
              <a:spcAft>
                <a:spcPts val="1000"/>
              </a:spcAft>
              <a:defRPr sz="1800"/>
            </a:pPr>
            <a:r>
              <a:rPr lang="en-US" dirty="0"/>
              <a:t>Future work: integrate more match variables to enhance model accuracy.</a:t>
            </a:r>
          </a:p>
        </p:txBody>
      </p:sp>
    </p:spTree>
    <p:extLst>
      <p:ext uri="{BB962C8B-B14F-4D97-AF65-F5344CB8AC3E}">
        <p14:creationId xmlns:p14="http://schemas.microsoft.com/office/powerpoint/2010/main" val="13936662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1584</TotalTime>
  <Words>290</Words>
  <Application>Microsoft Office PowerPoint</Application>
  <PresentationFormat>Widescreen</PresentationFormat>
  <Paragraphs>28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Tw Cen MT</vt:lpstr>
      <vt:lpstr>Circuit</vt:lpstr>
      <vt:lpstr>UNDERSTANDING OUR DATASET AND KEY INSIGHTS FROM PREPROCESSING</vt:lpstr>
      <vt:lpstr>Dataset overview</vt:lpstr>
      <vt:lpstr>Data cleaning and preprocessing </vt:lpstr>
      <vt:lpstr>Key findings from data analysis</vt:lpstr>
      <vt:lpstr>Interpretation and implementation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Eric Ajibewa</dc:creator>
  <cp:lastModifiedBy>Eric Ajibewa</cp:lastModifiedBy>
  <cp:revision>2</cp:revision>
  <dcterms:created xsi:type="dcterms:W3CDTF">2025-10-23T06:54:31Z</dcterms:created>
  <dcterms:modified xsi:type="dcterms:W3CDTF">2025-10-25T11:58:56Z</dcterms:modified>
</cp:coreProperties>
</file>