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4572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4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23770"/>
            <a:ext cx="38862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680951"/>
            <a:ext cx="3429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9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70392"/>
            <a:ext cx="985838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70392"/>
            <a:ext cx="2900363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8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797879"/>
            <a:ext cx="394335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141750"/>
            <a:ext cx="394335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1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851959"/>
            <a:ext cx="19431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851959"/>
            <a:ext cx="19431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4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70392"/>
            <a:ext cx="394335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784543"/>
            <a:ext cx="1934170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169035"/>
            <a:ext cx="1934170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784543"/>
            <a:ext cx="1943696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169035"/>
            <a:ext cx="1943696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9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4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13360"/>
            <a:ext cx="1474589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60799"/>
            <a:ext cx="231457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960120"/>
            <a:ext cx="1474589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1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13360"/>
            <a:ext cx="1474589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60799"/>
            <a:ext cx="231457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960120"/>
            <a:ext cx="1474589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80D7-192C-47A2-BE58-623D122DF24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7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70392"/>
            <a:ext cx="394335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851959"/>
            <a:ext cx="394335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966297"/>
            <a:ext cx="10287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B80D7-192C-47A2-BE58-623D122DF24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966297"/>
            <a:ext cx="154305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966297"/>
            <a:ext cx="10287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6968-25D4-436B-A010-57E84FCF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5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FC6824-1BAA-D658-889A-8D1DF8F3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5" y="0"/>
            <a:ext cx="5445706" cy="3200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B93C4B-3156-1A4A-CE3A-CF9E0A31FDA2}"/>
              </a:ext>
            </a:extLst>
          </p:cNvPr>
          <p:cNvSpPr txBox="1"/>
          <p:nvPr/>
        </p:nvSpPr>
        <p:spPr>
          <a:xfrm>
            <a:off x="1402065" y="56827"/>
            <a:ext cx="266865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Clustered Bar of </a:t>
            </a:r>
            <a:r>
              <a:rPr lang="en-US" sz="1000" b="1" dirty="0" err="1"/>
              <a:t>BUILDcount</a:t>
            </a:r>
            <a:r>
              <a:rPr lang="en-US" sz="1000" b="1" dirty="0"/>
              <a:t> by </a:t>
            </a:r>
            <a:r>
              <a:rPr lang="en-US" sz="1000" b="1" dirty="0" err="1"/>
              <a:t>PRIO</a:t>
            </a:r>
            <a:r>
              <a:rPr lang="en-US" sz="1000" b="1" dirty="0"/>
              <a:t> by VERD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540FD-C748-07F3-66C4-8E753F4D0BA2}"/>
              </a:ext>
            </a:extLst>
          </p:cNvPr>
          <p:cNvSpPr txBox="1"/>
          <p:nvPr/>
        </p:nvSpPr>
        <p:spPr>
          <a:xfrm>
            <a:off x="88277" y="998508"/>
            <a:ext cx="338554" cy="888570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1000" b="1" dirty="0" err="1"/>
              <a:t>Buildcount</a:t>
            </a:r>
            <a:endParaRPr lang="en-US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4C5D1-4139-0FB3-2F84-93B3C2ED8F60}"/>
              </a:ext>
            </a:extLst>
          </p:cNvPr>
          <p:cNvSpPr txBox="1"/>
          <p:nvPr/>
        </p:nvSpPr>
        <p:spPr>
          <a:xfrm>
            <a:off x="4377740" y="303048"/>
            <a:ext cx="6000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Failed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DC501-F43A-1A21-B6C3-5489B68069FC}"/>
              </a:ext>
            </a:extLst>
          </p:cNvPr>
          <p:cNvSpPr txBox="1"/>
          <p:nvPr/>
        </p:nvSpPr>
        <p:spPr>
          <a:xfrm>
            <a:off x="4377740" y="470947"/>
            <a:ext cx="6000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Passed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DBAD1E-D6FD-6E78-601D-B84D49206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759" y="512999"/>
            <a:ext cx="302446" cy="2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C23B54-9787-6CC5-27AB-1AFAD76D5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224" y="269009"/>
            <a:ext cx="223516" cy="2747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E8B9DD-FD46-E110-DE64-B2EE48EA30AB}"/>
              </a:ext>
            </a:extLst>
          </p:cNvPr>
          <p:cNvSpPr txBox="1"/>
          <p:nvPr/>
        </p:nvSpPr>
        <p:spPr>
          <a:xfrm>
            <a:off x="805912" y="2764373"/>
            <a:ext cx="334831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Blocker       Critical              Major             Minor            Trivial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D3E2BF-482A-F8FD-A0FA-D1723B3FE6D1}"/>
              </a:ext>
            </a:extLst>
          </p:cNvPr>
          <p:cNvSpPr txBox="1"/>
          <p:nvPr/>
        </p:nvSpPr>
        <p:spPr>
          <a:xfrm>
            <a:off x="2154071" y="2954179"/>
            <a:ext cx="10738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PRIO</a:t>
            </a:r>
            <a:endParaRPr 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4CDB0-23FD-B70B-BE74-A1D2040D98C8}"/>
              </a:ext>
            </a:extLst>
          </p:cNvPr>
          <p:cNvSpPr txBox="1"/>
          <p:nvPr/>
        </p:nvSpPr>
        <p:spPr>
          <a:xfrm>
            <a:off x="4308530" y="65222"/>
            <a:ext cx="57146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VERD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7BC60E-09C2-AFB0-225D-18E51F7A805E}"/>
              </a:ext>
            </a:extLst>
          </p:cNvPr>
          <p:cNvSpPr txBox="1"/>
          <p:nvPr/>
        </p:nvSpPr>
        <p:spPr>
          <a:xfrm>
            <a:off x="190957" y="375974"/>
            <a:ext cx="5265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120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712F30-BD0A-8255-56FF-4D2D57A5EF8B}"/>
              </a:ext>
            </a:extLst>
          </p:cNvPr>
          <p:cNvSpPr txBox="1"/>
          <p:nvPr/>
        </p:nvSpPr>
        <p:spPr>
          <a:xfrm>
            <a:off x="295444" y="716651"/>
            <a:ext cx="4483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5F7582-AFC0-0E84-C8E1-AA40D7219B5D}"/>
              </a:ext>
            </a:extLst>
          </p:cNvPr>
          <p:cNvSpPr txBox="1"/>
          <p:nvPr/>
        </p:nvSpPr>
        <p:spPr>
          <a:xfrm>
            <a:off x="377125" y="1093910"/>
            <a:ext cx="3476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80</a:t>
            </a:r>
          </a:p>
          <a:p>
            <a:pPr algn="r"/>
            <a:endParaRPr lang="en-US" sz="1000" dirty="0"/>
          </a:p>
          <a:p>
            <a:pPr algn="r"/>
            <a:endParaRPr lang="en-US" sz="1000" dirty="0"/>
          </a:p>
          <a:p>
            <a:pPr algn="r"/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77EF7-690A-592A-6B3F-C48A0B39EAB3}"/>
              </a:ext>
            </a:extLst>
          </p:cNvPr>
          <p:cNvSpPr txBox="1"/>
          <p:nvPr/>
        </p:nvSpPr>
        <p:spPr>
          <a:xfrm>
            <a:off x="387457" y="1502776"/>
            <a:ext cx="34304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60</a:t>
            </a:r>
          </a:p>
          <a:p>
            <a:pPr algn="r"/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C956E9-F249-A604-29E2-EB3B3D563B2E}"/>
              </a:ext>
            </a:extLst>
          </p:cNvPr>
          <p:cNvSpPr txBox="1"/>
          <p:nvPr/>
        </p:nvSpPr>
        <p:spPr>
          <a:xfrm>
            <a:off x="380109" y="1908715"/>
            <a:ext cx="33855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CD90C9-9D58-C1F4-8559-824ADA2EEC27}"/>
              </a:ext>
            </a:extLst>
          </p:cNvPr>
          <p:cNvSpPr txBox="1"/>
          <p:nvPr/>
        </p:nvSpPr>
        <p:spPr>
          <a:xfrm>
            <a:off x="263472" y="2268236"/>
            <a:ext cx="472193" cy="246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0E6CAA-7F87-8C17-B067-A952B7260CB5}"/>
              </a:ext>
            </a:extLst>
          </p:cNvPr>
          <p:cNvSpPr txBox="1"/>
          <p:nvPr/>
        </p:nvSpPr>
        <p:spPr>
          <a:xfrm>
            <a:off x="376448" y="2613538"/>
            <a:ext cx="33855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5A93A6-5498-414D-C538-969A62DCC58A}"/>
              </a:ext>
            </a:extLst>
          </p:cNvPr>
          <p:cNvSpPr txBox="1"/>
          <p:nvPr/>
        </p:nvSpPr>
        <p:spPr>
          <a:xfrm>
            <a:off x="4315522" y="68107"/>
            <a:ext cx="57146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VERD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753D7-22D0-6410-CCD3-ADB670D9B690}"/>
              </a:ext>
            </a:extLst>
          </p:cNvPr>
          <p:cNvSpPr txBox="1"/>
          <p:nvPr/>
        </p:nvSpPr>
        <p:spPr>
          <a:xfrm>
            <a:off x="4000532" y="49694"/>
            <a:ext cx="2685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85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869</TotalTime>
  <Words>26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Rahimi</dc:creator>
  <cp:lastModifiedBy>Samiha Shimmi</cp:lastModifiedBy>
  <cp:revision>19</cp:revision>
  <dcterms:created xsi:type="dcterms:W3CDTF">2022-07-25T20:13:55Z</dcterms:created>
  <dcterms:modified xsi:type="dcterms:W3CDTF">2022-12-13T20:04:34Z</dcterms:modified>
</cp:coreProperties>
</file>