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5" autoAdjust="0"/>
    <p:restoredTop sz="94660"/>
  </p:normalViewPr>
  <p:slideViewPr>
    <p:cSldViewPr snapToGrid="0">
      <p:cViewPr>
        <p:scale>
          <a:sx n="123" d="100"/>
          <a:sy n="123" d="100"/>
        </p:scale>
        <p:origin x="15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70"/>
            <a:ext cx="38862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9"/>
            <a:ext cx="394335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2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3"/>
            <a:ext cx="193417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3"/>
            <a:ext cx="1943696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60799"/>
            <a:ext cx="23145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60799"/>
            <a:ext cx="23145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2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80D7-192C-47A2-BE58-623D122DF24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9F930A-2C41-6CE3-6DD4-9AC42E39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482" y="-68789"/>
            <a:ext cx="5668963" cy="3331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B8765-FBF6-CF93-6F3F-B8C5644116E2}"/>
              </a:ext>
            </a:extLst>
          </p:cNvPr>
          <p:cNvSpPr txBox="1"/>
          <p:nvPr/>
        </p:nvSpPr>
        <p:spPr>
          <a:xfrm>
            <a:off x="510965" y="0"/>
            <a:ext cx="301711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Clustered Bar of </a:t>
            </a:r>
            <a:r>
              <a:rPr lang="en-US" sz="1000" b="1" dirty="0" err="1"/>
              <a:t>BUILDcount</a:t>
            </a:r>
            <a:r>
              <a:rPr lang="en-US" sz="1000" b="1" dirty="0"/>
              <a:t> by STAT by VERD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18A6E-5C16-E597-BAD3-B85D9B3D6758}"/>
              </a:ext>
            </a:extLst>
          </p:cNvPr>
          <p:cNvSpPr txBox="1"/>
          <p:nvPr/>
        </p:nvSpPr>
        <p:spPr>
          <a:xfrm>
            <a:off x="3805226" y="393166"/>
            <a:ext cx="744031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Failed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7C713-22AF-471C-D350-259FCF101ECC}"/>
              </a:ext>
            </a:extLst>
          </p:cNvPr>
          <p:cNvSpPr txBox="1"/>
          <p:nvPr/>
        </p:nvSpPr>
        <p:spPr>
          <a:xfrm>
            <a:off x="3814616" y="656387"/>
            <a:ext cx="744031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Passed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45D6F-604C-B465-3CFC-19FEDC20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78" y="350957"/>
            <a:ext cx="307069" cy="377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E4270-54A4-AA62-5A14-E93B9ACF379A}"/>
              </a:ext>
            </a:extLst>
          </p:cNvPr>
          <p:cNvSpPr txBox="1"/>
          <p:nvPr/>
        </p:nvSpPr>
        <p:spPr>
          <a:xfrm>
            <a:off x="3719406" y="124108"/>
            <a:ext cx="708581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VERD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86E73A-AD97-30F9-BB69-25366798B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528080" y="707403"/>
            <a:ext cx="342500" cy="250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797D4-1785-3F9E-3DD6-F87A61BAC887}"/>
              </a:ext>
            </a:extLst>
          </p:cNvPr>
          <p:cNvSpPr txBox="1"/>
          <p:nvPr/>
        </p:nvSpPr>
        <p:spPr>
          <a:xfrm>
            <a:off x="1131495" y="3311612"/>
            <a:ext cx="1331524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40" b="1" dirty="0"/>
              <a:t>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9BB9A-1EB3-5E31-E32C-D3284F9C2EE7}"/>
              </a:ext>
            </a:extLst>
          </p:cNvPr>
          <p:cNvSpPr txBox="1"/>
          <p:nvPr/>
        </p:nvSpPr>
        <p:spPr>
          <a:xfrm>
            <a:off x="28025" y="2684353"/>
            <a:ext cx="659778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Closed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1F3DB-E6E9-7A3F-A91A-D09C45288452}"/>
              </a:ext>
            </a:extLst>
          </p:cNvPr>
          <p:cNvSpPr txBox="1"/>
          <p:nvPr/>
        </p:nvSpPr>
        <p:spPr>
          <a:xfrm>
            <a:off x="566098" y="2691672"/>
            <a:ext cx="839134" cy="473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In Progress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5B0D0-555C-A790-EF75-8EBB3353DE2E}"/>
              </a:ext>
            </a:extLst>
          </p:cNvPr>
          <p:cNvSpPr txBox="1"/>
          <p:nvPr/>
        </p:nvSpPr>
        <p:spPr>
          <a:xfrm>
            <a:off x="1225876" y="2678863"/>
            <a:ext cx="666628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Open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E5311-AD96-7F44-1842-BFEC7D7BBC1E}"/>
              </a:ext>
            </a:extLst>
          </p:cNvPr>
          <p:cNvSpPr txBox="1"/>
          <p:nvPr/>
        </p:nvSpPr>
        <p:spPr>
          <a:xfrm>
            <a:off x="1731696" y="2748914"/>
            <a:ext cx="666628" cy="473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Patch </a:t>
            </a:r>
          </a:p>
          <a:p>
            <a:r>
              <a:rPr lang="en-US" sz="1240" dirty="0"/>
              <a:t>Avail.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19128-CDA7-C958-E415-AB1BB524EFE5}"/>
              </a:ext>
            </a:extLst>
          </p:cNvPr>
          <p:cNvSpPr txBox="1"/>
          <p:nvPr/>
        </p:nvSpPr>
        <p:spPr>
          <a:xfrm>
            <a:off x="1225876" y="3074246"/>
            <a:ext cx="602126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4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D539D-C2FB-2393-0A6B-81A870512B13}"/>
              </a:ext>
            </a:extLst>
          </p:cNvPr>
          <p:cNvSpPr txBox="1"/>
          <p:nvPr/>
        </p:nvSpPr>
        <p:spPr>
          <a:xfrm>
            <a:off x="2344201" y="2739830"/>
            <a:ext cx="880771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Reopened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B073E-D308-669A-43E6-04392AD66865}"/>
              </a:ext>
            </a:extLst>
          </p:cNvPr>
          <p:cNvSpPr txBox="1"/>
          <p:nvPr/>
        </p:nvSpPr>
        <p:spPr>
          <a:xfrm>
            <a:off x="3224746" y="2691674"/>
            <a:ext cx="1203241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40" dirty="0"/>
              <a:t>Resolved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D6ADF-7FEC-A83D-7EBE-85A1EE4C0CAB}"/>
              </a:ext>
            </a:extLst>
          </p:cNvPr>
          <p:cNvSpPr txBox="1"/>
          <p:nvPr/>
        </p:nvSpPr>
        <p:spPr>
          <a:xfrm>
            <a:off x="-533086" y="338068"/>
            <a:ext cx="4221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120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201960-1910-DC3E-4C92-60EDCD469B68}"/>
              </a:ext>
            </a:extLst>
          </p:cNvPr>
          <p:cNvSpPr txBox="1"/>
          <p:nvPr/>
        </p:nvSpPr>
        <p:spPr>
          <a:xfrm>
            <a:off x="-554665" y="691001"/>
            <a:ext cx="4483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67DE72-2F32-42AC-5CC8-8D40D2CD75CA}"/>
              </a:ext>
            </a:extLst>
          </p:cNvPr>
          <p:cNvSpPr txBox="1"/>
          <p:nvPr/>
        </p:nvSpPr>
        <p:spPr>
          <a:xfrm>
            <a:off x="-444919" y="1068127"/>
            <a:ext cx="3385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80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31F45-1AE1-1996-D214-6D41A11FDC05}"/>
              </a:ext>
            </a:extLst>
          </p:cNvPr>
          <p:cNvSpPr txBox="1"/>
          <p:nvPr/>
        </p:nvSpPr>
        <p:spPr>
          <a:xfrm>
            <a:off x="-444919" y="1880511"/>
            <a:ext cx="3385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C2885A-7B57-0856-0AF0-72E183752E32}"/>
              </a:ext>
            </a:extLst>
          </p:cNvPr>
          <p:cNvSpPr txBox="1"/>
          <p:nvPr/>
        </p:nvSpPr>
        <p:spPr>
          <a:xfrm>
            <a:off x="-537861" y="2243872"/>
            <a:ext cx="431650" cy="246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AC2028-EC16-A760-DCED-7A620E4389F9}"/>
              </a:ext>
            </a:extLst>
          </p:cNvPr>
          <p:cNvSpPr txBox="1"/>
          <p:nvPr/>
        </p:nvSpPr>
        <p:spPr>
          <a:xfrm>
            <a:off x="-444765" y="2605997"/>
            <a:ext cx="3385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02CB3-9F21-AC47-85D8-6433B69D136F}"/>
              </a:ext>
            </a:extLst>
          </p:cNvPr>
          <p:cNvSpPr txBox="1"/>
          <p:nvPr/>
        </p:nvSpPr>
        <p:spPr>
          <a:xfrm>
            <a:off x="-697523" y="1016073"/>
            <a:ext cx="375487" cy="874866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1240" b="1" dirty="0" err="1"/>
              <a:t>Buildcount</a:t>
            </a:r>
            <a:endParaRPr lang="en-US" sz="124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2EFF01-4737-9888-D229-7A97A7D61D25}"/>
              </a:ext>
            </a:extLst>
          </p:cNvPr>
          <p:cNvSpPr txBox="1"/>
          <p:nvPr/>
        </p:nvSpPr>
        <p:spPr>
          <a:xfrm>
            <a:off x="-437113" y="1395881"/>
            <a:ext cx="3385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FD45E2-FD57-D1D2-6618-42917B1F441C}"/>
              </a:ext>
            </a:extLst>
          </p:cNvPr>
          <p:cNvSpPr txBox="1"/>
          <p:nvPr/>
        </p:nvSpPr>
        <p:spPr>
          <a:xfrm>
            <a:off x="1377563" y="2979662"/>
            <a:ext cx="353420" cy="283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40" dirty="0"/>
          </a:p>
        </p:txBody>
      </p:sp>
    </p:spTree>
    <p:extLst>
      <p:ext uri="{BB962C8B-B14F-4D97-AF65-F5344CB8AC3E}">
        <p14:creationId xmlns:p14="http://schemas.microsoft.com/office/powerpoint/2010/main" val="12585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Rahimi</dc:creator>
  <cp:lastModifiedBy>Samiha Shimmi</cp:lastModifiedBy>
  <cp:revision>17</cp:revision>
  <dcterms:created xsi:type="dcterms:W3CDTF">2022-07-25T20:13:55Z</dcterms:created>
  <dcterms:modified xsi:type="dcterms:W3CDTF">2022-12-13T19:54:24Z</dcterms:modified>
</cp:coreProperties>
</file>