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8" autoAdjust="0"/>
    <p:restoredTop sz="94660"/>
  </p:normalViewPr>
  <p:slideViewPr>
    <p:cSldViewPr snapToGrid="0">
      <p:cViewPr>
        <p:scale>
          <a:sx n="130" d="100"/>
          <a:sy n="130" d="100"/>
        </p:scale>
        <p:origin x="15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70"/>
            <a:ext cx="38862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9"/>
            <a:ext cx="394335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2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3"/>
            <a:ext cx="193417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3"/>
            <a:ext cx="194369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0799"/>
            <a:ext cx="23145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0799"/>
            <a:ext cx="23145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2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1514401-9065-DDFA-99BB-CF1A59606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4" y="221397"/>
            <a:ext cx="4192972" cy="24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6D977C-D8B7-F6DA-79E2-5FB167D40779}"/>
              </a:ext>
            </a:extLst>
          </p:cNvPr>
          <p:cNvSpPr txBox="1"/>
          <p:nvPr/>
        </p:nvSpPr>
        <p:spPr>
          <a:xfrm>
            <a:off x="3448509" y="422457"/>
            <a:ext cx="450094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1" dirty="0"/>
              <a:t>Failed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67235-4DA4-7DA8-D683-F0DD01026717}"/>
              </a:ext>
            </a:extLst>
          </p:cNvPr>
          <p:cNvSpPr txBox="1"/>
          <p:nvPr/>
        </p:nvSpPr>
        <p:spPr>
          <a:xfrm>
            <a:off x="3454189" y="581690"/>
            <a:ext cx="450094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1" dirty="0"/>
              <a:t>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788E3-D245-41B3-9DCE-C09011CC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51" y="396926"/>
            <a:ext cx="185758" cy="228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A3A71-C031-8EB5-1A7E-BF904112993E}"/>
              </a:ext>
            </a:extLst>
          </p:cNvPr>
          <p:cNvSpPr txBox="1"/>
          <p:nvPr/>
        </p:nvSpPr>
        <p:spPr>
          <a:xfrm>
            <a:off x="3396594" y="244067"/>
            <a:ext cx="428647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1" dirty="0"/>
              <a:t>VERD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45BC5-C716-427C-EF6D-B4AF1CEB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280852" y="612553"/>
            <a:ext cx="207191" cy="15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79446-2807-3D52-3D32-E5547C4FE9DC}"/>
              </a:ext>
            </a:extLst>
          </p:cNvPr>
          <p:cNvSpPr txBox="1"/>
          <p:nvPr/>
        </p:nvSpPr>
        <p:spPr>
          <a:xfrm>
            <a:off x="67005" y="1023256"/>
            <a:ext cx="300210" cy="63290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751" b="1" dirty="0" err="1"/>
              <a:t>Buildcount</a:t>
            </a:r>
            <a:endParaRPr lang="en-US" sz="75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B1D54-42C5-C265-DAE5-F08B8BC1B165}"/>
              </a:ext>
            </a:extLst>
          </p:cNvPr>
          <p:cNvSpPr txBox="1"/>
          <p:nvPr/>
        </p:nvSpPr>
        <p:spPr>
          <a:xfrm>
            <a:off x="1721359" y="2477239"/>
            <a:ext cx="805490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1" b="1" dirty="0"/>
              <a:t>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66B50-09E3-AA9B-C6FE-41573CD844CB}"/>
              </a:ext>
            </a:extLst>
          </p:cNvPr>
          <p:cNvSpPr txBox="1"/>
          <p:nvPr/>
        </p:nvSpPr>
        <p:spPr>
          <a:xfrm>
            <a:off x="1325656" y="244067"/>
            <a:ext cx="2001707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1" b="1" dirty="0"/>
              <a:t>Clustered Bar of </a:t>
            </a:r>
            <a:r>
              <a:rPr lang="en-US" sz="751" b="1" dirty="0" err="1"/>
              <a:t>BUILDcount</a:t>
            </a:r>
            <a:r>
              <a:rPr lang="en-US" sz="751" b="1" dirty="0"/>
              <a:t> by TYPE by VERD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06B79-CDFB-DFA2-1964-F1E8896DDB0F}"/>
              </a:ext>
            </a:extLst>
          </p:cNvPr>
          <p:cNvSpPr txBox="1"/>
          <p:nvPr/>
        </p:nvSpPr>
        <p:spPr>
          <a:xfrm>
            <a:off x="747181" y="2312337"/>
            <a:ext cx="2832233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1" dirty="0"/>
              <a:t>Bug               Dependency           Improvement          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39960-4618-1180-F24F-36432C05E5B8}"/>
              </a:ext>
            </a:extLst>
          </p:cNvPr>
          <p:cNvSpPr txBox="1"/>
          <p:nvPr/>
        </p:nvSpPr>
        <p:spPr>
          <a:xfrm>
            <a:off x="219005" y="508869"/>
            <a:ext cx="336262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495CC-3ED8-3D46-4D4D-AE916BD740CB}"/>
              </a:ext>
            </a:extLst>
          </p:cNvPr>
          <p:cNvSpPr txBox="1"/>
          <p:nvPr/>
        </p:nvSpPr>
        <p:spPr>
          <a:xfrm>
            <a:off x="219005" y="763928"/>
            <a:ext cx="336262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4C8B7-0B54-7675-53CD-EA78F45D1372}"/>
              </a:ext>
            </a:extLst>
          </p:cNvPr>
          <p:cNvSpPr txBox="1"/>
          <p:nvPr/>
        </p:nvSpPr>
        <p:spPr>
          <a:xfrm>
            <a:off x="261729" y="1046804"/>
            <a:ext cx="293540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99317-0DB9-A80A-7826-FB06D4C40639}"/>
              </a:ext>
            </a:extLst>
          </p:cNvPr>
          <p:cNvSpPr txBox="1"/>
          <p:nvPr/>
        </p:nvSpPr>
        <p:spPr>
          <a:xfrm>
            <a:off x="261729" y="1356506"/>
            <a:ext cx="293540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944B7-259D-CAC8-48D3-A7F0C19ABCFC}"/>
              </a:ext>
            </a:extLst>
          </p:cNvPr>
          <p:cNvSpPr txBox="1"/>
          <p:nvPr/>
        </p:nvSpPr>
        <p:spPr>
          <a:xfrm>
            <a:off x="231494" y="1656158"/>
            <a:ext cx="323773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CD66E-B037-7211-0736-DF3B5D455C34}"/>
              </a:ext>
            </a:extLst>
          </p:cNvPr>
          <p:cNvSpPr txBox="1"/>
          <p:nvPr/>
        </p:nvSpPr>
        <p:spPr>
          <a:xfrm>
            <a:off x="231610" y="1928709"/>
            <a:ext cx="323773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6F47F-9C18-5814-6129-9373447732FC}"/>
              </a:ext>
            </a:extLst>
          </p:cNvPr>
          <p:cNvSpPr txBox="1"/>
          <p:nvPr/>
        </p:nvSpPr>
        <p:spPr>
          <a:xfrm>
            <a:off x="301439" y="2200331"/>
            <a:ext cx="253944" cy="207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5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10189-3D7D-C575-626B-36761FE691E2}"/>
              </a:ext>
            </a:extLst>
          </p:cNvPr>
          <p:cNvSpPr txBox="1"/>
          <p:nvPr/>
        </p:nvSpPr>
        <p:spPr>
          <a:xfrm>
            <a:off x="317181" y="1216423"/>
            <a:ext cx="152403" cy="1962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67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24CC5-200C-C13E-DA91-E9BD97267D40}"/>
              </a:ext>
            </a:extLst>
          </p:cNvPr>
          <p:cNvSpPr txBox="1"/>
          <p:nvPr/>
        </p:nvSpPr>
        <p:spPr>
          <a:xfrm>
            <a:off x="290203" y="1507344"/>
            <a:ext cx="157078" cy="152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89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8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Rahimi</dc:creator>
  <cp:lastModifiedBy>Samiha Shimmi</cp:lastModifiedBy>
  <cp:revision>19</cp:revision>
  <dcterms:created xsi:type="dcterms:W3CDTF">2022-07-25T20:13:55Z</dcterms:created>
  <dcterms:modified xsi:type="dcterms:W3CDTF">2022-12-13T19:59:30Z</dcterms:modified>
</cp:coreProperties>
</file>