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82880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6E36C-DA6D-47B6-9E40-0E54048D3AFB}" v="9" dt="2023-01-19T17:31:2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1152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Rahimi" userId="fa96c44b-c15e-4c9b-8eae-d63554116edb" providerId="ADAL" clId="{A7A76EB9-3EF7-4EF5-A41F-987AF90DBAF6}"/>
    <pc:docChg chg="modSld">
      <pc:chgData name="Mona Rahimi" userId="fa96c44b-c15e-4c9b-8eae-d63554116edb" providerId="ADAL" clId="{A7A76EB9-3EF7-4EF5-A41F-987AF90DBAF6}" dt="2023-01-17T21:28:22.547" v="13" actId="1035"/>
      <pc:docMkLst>
        <pc:docMk/>
      </pc:docMkLst>
      <pc:sldChg chg="modSp mod">
        <pc:chgData name="Mona Rahimi" userId="fa96c44b-c15e-4c9b-8eae-d63554116edb" providerId="ADAL" clId="{A7A76EB9-3EF7-4EF5-A41F-987AF90DBAF6}" dt="2023-01-17T21:28:22.547" v="13" actId="1035"/>
        <pc:sldMkLst>
          <pc:docMk/>
          <pc:sldMk cId="3121497138" sldId="256"/>
        </pc:sldMkLst>
        <pc:spChg chg="mod">
          <ac:chgData name="Mona Rahimi" userId="fa96c44b-c15e-4c9b-8eae-d63554116edb" providerId="ADAL" clId="{A7A76EB9-3EF7-4EF5-A41F-987AF90DBAF6}" dt="2023-01-17T21:28:16.921" v="11" actId="1035"/>
          <ac:spMkLst>
            <pc:docMk/>
            <pc:sldMk cId="3121497138" sldId="256"/>
            <ac:spMk id="210" creationId="{92AB62D5-E4A5-7E05-A15A-737D20B45BDA}"/>
          </ac:spMkLst>
        </pc:spChg>
        <pc:spChg chg="mod ord">
          <ac:chgData name="Mona Rahimi" userId="fa96c44b-c15e-4c9b-8eae-d63554116edb" providerId="ADAL" clId="{A7A76EB9-3EF7-4EF5-A41F-987AF90DBAF6}" dt="2023-01-17T21:28:22.547" v="13" actId="1035"/>
          <ac:spMkLst>
            <pc:docMk/>
            <pc:sldMk cId="3121497138" sldId="256"/>
            <ac:spMk id="211" creationId="{F4D4E0DB-3E82-3CED-8DC5-412D09775D72}"/>
          </ac:spMkLst>
        </pc:spChg>
        <pc:grpChg chg="mod">
          <ac:chgData name="Mona Rahimi" userId="fa96c44b-c15e-4c9b-8eae-d63554116edb" providerId="ADAL" clId="{A7A76EB9-3EF7-4EF5-A41F-987AF90DBAF6}" dt="2023-01-17T21:27:52.407" v="1" actId="1076"/>
          <ac:grpSpMkLst>
            <pc:docMk/>
            <pc:sldMk cId="3121497138" sldId="256"/>
            <ac:grpSpMk id="212" creationId="{250DA5C8-6E33-4096-66A7-C5533BE0C4E7}"/>
          </ac:grpSpMkLst>
        </pc:grpChg>
      </pc:sldChg>
    </pc:docChg>
  </pc:docChgLst>
  <pc:docChgLst>
    <pc:chgData name="Mona Rahimi" userId="fa96c44b-c15e-4c9b-8eae-d63554116edb" providerId="ADAL" clId="{BB76E36C-DA6D-47B6-9E40-0E54048D3AFB}"/>
    <pc:docChg chg="undo custSel modSld">
      <pc:chgData name="Mona Rahimi" userId="fa96c44b-c15e-4c9b-8eae-d63554116edb" providerId="ADAL" clId="{BB76E36C-DA6D-47B6-9E40-0E54048D3AFB}" dt="2023-01-19T17:32:27.864" v="541" actId="554"/>
      <pc:docMkLst>
        <pc:docMk/>
      </pc:docMkLst>
      <pc:sldChg chg="addSp delSp modSp mod">
        <pc:chgData name="Mona Rahimi" userId="fa96c44b-c15e-4c9b-8eae-d63554116edb" providerId="ADAL" clId="{BB76E36C-DA6D-47B6-9E40-0E54048D3AFB}" dt="2023-01-19T17:32:27.864" v="541" actId="554"/>
        <pc:sldMkLst>
          <pc:docMk/>
          <pc:sldMk cId="3121497138" sldId="256"/>
        </pc:sldMkLst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5" creationId="{73692B35-D1FB-3F98-F31C-D05DC3DD6790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6" creationId="{A0CEB82E-73B3-290B-06A3-CA6464610882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7" creationId="{6870BE5B-EEA3-AA02-2EDA-8A54EC71640E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8" creationId="{FFADF645-4B65-AC9E-1B42-D8472CE2CE80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9" creationId="{94AFE355-93CD-17FA-D07C-B74EE960A09E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0" creationId="{8051B25A-3F08-94C0-1487-9EB8BCE5C89E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1" creationId="{3B537342-7F84-61ED-F8E2-9A2A01B2B053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2" creationId="{B3482434-73BB-BD7C-1261-690C58B07CD3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3" creationId="{253532D9-D9C3-4172-4360-7BA81B6676EB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4" creationId="{5316AE9F-9A7E-DDF3-ADE1-C72FDF2BF733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5" creationId="{CED5C1FE-14FA-108A-96AC-39634C48849B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17" creationId="{89C3A056-0B2E-1321-F5B8-8DB3D254769C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18" creationId="{057D50CD-6834-29E2-700F-085482CDB2EE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19" creationId="{22F64C81-7CD0-C962-FD3C-3AAD4A23A9CC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21" creationId="{76AFE3AB-9393-4E0A-16B8-4D372E4D0335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22" creationId="{01AA9772-A2F4-A6AE-B8F5-0741458C64E1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3" creationId="{9027B4FE-91BD-5DA8-502A-96E2A15BF7C3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4" creationId="{2031544C-FAEB-23F3-DF52-70F3D31B0931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5" creationId="{E53B3FF1-6AC5-3E79-816F-40847AD59A15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6" creationId="{35867FAC-7EEB-75EE-03C8-6D68B7A765D4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7" creationId="{27393750-8D8E-DE44-B194-BBDCCB47A705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8" creationId="{EFE74877-F9FE-FC8C-124B-0E52675FAF04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29" creationId="{77355529-5E76-34B7-1344-11D998929F5E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31" creationId="{9E0DE038-29AF-91D1-4B97-38B37BE68C59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32" creationId="{71756535-7C05-7930-1E2B-ADAEECA9B2F4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34" creationId="{41D6A6A6-98B5-D206-9794-8FCDEA487BE3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35" creationId="{6F45EC7F-7696-2E44-C092-C70D382F9BF2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37" creationId="{3A18746F-5CDA-C08E-C274-9220BCE5C4D3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38" creationId="{AF421990-A74A-B466-0BDE-0C114B8C9E7C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40" creationId="{D34E9732-4F3D-1D7D-E791-EE9C5E799E42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41" creationId="{76B51CEC-B173-30C8-6BD3-EDE54E4A8A7C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43" creationId="{9341D4C1-7A6C-0559-7845-18E4D0474B7B}"/>
          </ac:spMkLst>
        </pc:spChg>
        <pc:spChg chg="mod">
          <ac:chgData name="Mona Rahimi" userId="fa96c44b-c15e-4c9b-8eae-d63554116edb" providerId="ADAL" clId="{BB76E36C-DA6D-47B6-9E40-0E54048D3AFB}" dt="2023-01-19T17:15:25.300" v="55"/>
          <ac:spMkLst>
            <pc:docMk/>
            <pc:sldMk cId="3121497138" sldId="256"/>
            <ac:spMk id="44" creationId="{D5A28BF3-F33E-0050-C6A7-E3C337EBAFCF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45" creationId="{D1B1CD47-FAFC-2B9B-94F4-5D18FE7BDEF1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47" creationId="{E8577F9F-242E-96DE-5A5C-5EBCCDE328F3}"/>
          </ac:spMkLst>
        </pc:spChg>
        <pc:spChg chg="mod">
          <ac:chgData name="Mona Rahimi" userId="fa96c44b-c15e-4c9b-8eae-d63554116edb" providerId="ADAL" clId="{BB76E36C-DA6D-47B6-9E40-0E54048D3AFB}" dt="2023-01-19T17:25:21.435" v="168" actId="255"/>
          <ac:spMkLst>
            <pc:docMk/>
            <pc:sldMk cId="3121497138" sldId="256"/>
            <ac:spMk id="49" creationId="{A9646311-EDA6-6A76-3D02-7AE9C6AEFA00}"/>
          </ac:spMkLst>
        </pc:spChg>
        <pc:spChg chg="mod">
          <ac:chgData name="Mona Rahimi" userId="fa96c44b-c15e-4c9b-8eae-d63554116edb" providerId="ADAL" clId="{BB76E36C-DA6D-47B6-9E40-0E54048D3AFB}" dt="2023-01-19T17:25:21.435" v="168" actId="255"/>
          <ac:spMkLst>
            <pc:docMk/>
            <pc:sldMk cId="3121497138" sldId="256"/>
            <ac:spMk id="50" creationId="{0C1EB5DC-9D99-00D0-964B-876967597FD7}"/>
          </ac:spMkLst>
        </pc:spChg>
        <pc:spChg chg="add del mod">
          <ac:chgData name="Mona Rahimi" userId="fa96c44b-c15e-4c9b-8eae-d63554116edb" providerId="ADAL" clId="{BB76E36C-DA6D-47B6-9E40-0E54048D3AFB}" dt="2023-01-19T17:28:36.280" v="415" actId="21"/>
          <ac:spMkLst>
            <pc:docMk/>
            <pc:sldMk cId="3121497138" sldId="256"/>
            <ac:spMk id="52" creationId="{7933EB3F-3723-2006-37A9-CFD22BCFB69A}"/>
          </ac:spMkLst>
        </pc:spChg>
        <pc:spChg chg="add mod">
          <ac:chgData name="Mona Rahimi" userId="fa96c44b-c15e-4c9b-8eae-d63554116edb" providerId="ADAL" clId="{BB76E36C-DA6D-47B6-9E40-0E54048D3AFB}" dt="2023-01-19T17:32:27.864" v="541" actId="554"/>
          <ac:spMkLst>
            <pc:docMk/>
            <pc:sldMk cId="3121497138" sldId="256"/>
            <ac:spMk id="55" creationId="{78D2394B-A6FA-6124-1977-859DFB6BE3C1}"/>
          </ac:spMkLst>
        </pc:spChg>
        <pc:spChg chg="add mod">
          <ac:chgData name="Mona Rahimi" userId="fa96c44b-c15e-4c9b-8eae-d63554116edb" providerId="ADAL" clId="{BB76E36C-DA6D-47B6-9E40-0E54048D3AFB}" dt="2023-01-19T17:32:27.864" v="541" actId="554"/>
          <ac:spMkLst>
            <pc:docMk/>
            <pc:sldMk cId="3121497138" sldId="256"/>
            <ac:spMk id="56" creationId="{DC27A597-01A9-39D4-FBBC-E0D43E53F885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57" creationId="{9043BDA5-F59A-2C74-AD30-BB19FFE959CA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58" creationId="{8EC4AFF6-F8C4-E431-D260-181223F732AF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59" creationId="{926ECC99-E109-AC95-5D8C-7B5EF774D912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0" creationId="{380E978B-7AA6-648D-61EB-B9841F97F876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1" creationId="{C6F23CA0-4FC5-3F8D-0562-8D0E95AB69C6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2" creationId="{678DDE74-83FE-C75E-5AA0-E00267DF2DAE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3" creationId="{116242D9-3CE8-7FE8-0323-828E29AE4E4A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4" creationId="{121F9872-3DB4-4C22-61E1-294D2503B985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5" creationId="{5BB68484-6CE8-8645-2BB3-D9AA8E7C0A48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67" creationId="{4CEB2682-0161-F294-C1D6-8F49D6582328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68" creationId="{769E1090-8160-B689-061C-69DFE8900ADB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69" creationId="{77C9D039-C953-9E82-E247-C906DEB069E0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71" creationId="{69FF4719-8D5F-B18D-7422-DB9343621565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72" creationId="{18C9A89C-BFF0-8623-27A4-AFCA88E09698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3" creationId="{CE480039-A87F-FBEB-934B-B27B43CD81F8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4" creationId="{A120FBB6-DC42-C6EC-5D48-DDD2B17FE5A6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5" creationId="{B8F58CC1-781C-8940-137B-6AB747F3F7F9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6" creationId="{B9D9B4D9-33B8-03D2-C6B8-11118A17E086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7" creationId="{7EAEA03B-6C35-CDF2-29E3-A0E4DA514B74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8" creationId="{817E6DF1-B423-C03A-24C1-0D8C3953CF93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79" creationId="{8F68F429-77BF-6334-E388-88FBB14E829D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81" creationId="{67537C34-9615-AE60-AB54-508B59938C18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82" creationId="{49BA91B0-8835-22FD-B66E-5718E930690B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84" creationId="{45DD0687-68A3-6E16-AA37-A69FB58C52F5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85" creationId="{0C5F829E-7383-7F96-DCAE-629B08392693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87" creationId="{CD129924-E299-E15C-2EC8-68F59B4DAC15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88" creationId="{3AA4DCD6-C8A9-A24C-6D2C-D82BFF1DFCB6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90" creationId="{1988FEF7-044D-1839-E1A9-5F70142E7A6B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91" creationId="{5E04D426-6E37-A440-C1F3-2FDAE251B2D1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93" creationId="{722AAA70-ADB6-DAED-095D-2A68BB5370C4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94" creationId="{52A10E03-AFC8-7226-7261-5E8BA8425509}"/>
          </ac:spMkLst>
        </pc:spChg>
        <pc:spChg chg="add mod">
          <ac:chgData name="Mona Rahimi" userId="fa96c44b-c15e-4c9b-8eae-d63554116edb" providerId="ADAL" clId="{BB76E36C-DA6D-47B6-9E40-0E54048D3AFB}" dt="2023-01-19T17:31:43.900" v="510" actId="1038"/>
          <ac:spMkLst>
            <pc:docMk/>
            <pc:sldMk cId="3121497138" sldId="256"/>
            <ac:spMk id="95" creationId="{7169427D-FDB1-48A8-86E8-59044DAF37DB}"/>
          </ac:spMkLst>
        </pc:spChg>
        <pc:spChg chg="add mod">
          <ac:chgData name="Mona Rahimi" userId="fa96c44b-c15e-4c9b-8eae-d63554116edb" providerId="ADAL" clId="{BB76E36C-DA6D-47B6-9E40-0E54048D3AFB}" dt="2023-01-19T17:32:27.864" v="541" actId="554"/>
          <ac:spMkLst>
            <pc:docMk/>
            <pc:sldMk cId="3121497138" sldId="256"/>
            <ac:spMk id="96" creationId="{C379C8A4-5877-74E7-D985-8F65EF529008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99" creationId="{BDDD08BF-4B7D-C187-3F10-5C828EB1BA47}"/>
          </ac:spMkLst>
        </pc:spChg>
        <pc:spChg chg="mod">
          <ac:chgData name="Mona Rahimi" userId="fa96c44b-c15e-4c9b-8eae-d63554116edb" providerId="ADAL" clId="{BB76E36C-DA6D-47B6-9E40-0E54048D3AFB}" dt="2023-01-19T17:28:44.928" v="416"/>
          <ac:spMkLst>
            <pc:docMk/>
            <pc:sldMk cId="3121497138" sldId="256"/>
            <ac:spMk id="100" creationId="{75C74E43-E94D-CBCB-7AAC-59CC030101A5}"/>
          </ac:spMkLst>
        </pc:spChg>
        <pc:spChg chg="add mod">
          <ac:chgData name="Mona Rahimi" userId="fa96c44b-c15e-4c9b-8eae-d63554116edb" providerId="ADAL" clId="{BB76E36C-DA6D-47B6-9E40-0E54048D3AFB}" dt="2023-01-19T17:30:52.605" v="443" actId="164"/>
          <ac:spMkLst>
            <pc:docMk/>
            <pc:sldMk cId="3121497138" sldId="256"/>
            <ac:spMk id="101" creationId="{81D68E48-3629-FBF1-57E0-0A062867BD6C}"/>
          </ac:spMkLst>
        </pc:spChg>
        <pc:spChg chg="add mod">
          <ac:chgData name="Mona Rahimi" userId="fa96c44b-c15e-4c9b-8eae-d63554116edb" providerId="ADAL" clId="{BB76E36C-DA6D-47B6-9E40-0E54048D3AFB}" dt="2023-01-19T17:31:22.178" v="449" actId="164"/>
          <ac:spMkLst>
            <pc:docMk/>
            <pc:sldMk cId="3121497138" sldId="256"/>
            <ac:spMk id="104" creationId="{DED0C143-80C7-0A63-7BA2-3312B5A2E2F3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67" creationId="{D9669F54-55DA-9DD1-9213-ABD105273A22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68" creationId="{045D02B1-A98B-7559-4BBA-C9A725AF0C4C}"/>
          </ac:spMkLst>
        </pc:spChg>
        <pc:spChg chg="del mod or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69" creationId="{1EE19B67-6A78-5B86-3B84-961E359F35B1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0" creationId="{B8F26445-F509-D186-651B-6B803A8A4523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1" creationId="{A44029B9-8D75-E877-C37A-133B2A3339E1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2" creationId="{3E27FF9E-27D2-A3AC-5844-53956FB1083F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3" creationId="{13A6F2F7-ADE5-47EE-2716-763A32846042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4" creationId="{F6C4292D-282E-B7C6-E71B-AE8F49D0EE7F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5" creationId="{DC103C9F-ABAF-B384-B54A-545AE73B4B06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6" creationId="{D55423E9-8EB0-A2C7-25C7-30B23688D4B3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7" creationId="{63BFBCB0-12E0-F63A-FBFE-46DF73C9BD21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78" creationId="{B0D760BF-2E83-4501-9D1E-CC1B83BFC0BB}"/>
          </ac:spMkLst>
        </pc:spChg>
        <pc:spChg chg="del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82" creationId="{71B599A5-B104-0E81-3B98-75A2CFDAD019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86" creationId="{2997548F-06E2-5AD2-1366-265CCB726496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87" creationId="{5A4476FD-7389-71C7-0B63-B3F417CF4788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88" creationId="{241F37CD-C9C2-2C2D-DDC4-83535DD9E52F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89" creationId="{D9869889-B56B-AE84-596E-2BDCC4E50124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90" creationId="{B204D0F0-8B3D-23BD-9BA9-CBECC1C3851C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91" creationId="{0BD645A3-B631-6DE2-CF32-F39D80CF56A9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192" creationId="{6EF283C3-9888-548F-CCDF-AE0955E4CAD2}"/>
          </ac:spMkLst>
        </pc:spChg>
        <pc:spChg chg="del mod">
          <ac:chgData name="Mona Rahimi" userId="fa96c44b-c15e-4c9b-8eae-d63554116edb" providerId="ADAL" clId="{BB76E36C-DA6D-47B6-9E40-0E54048D3AFB}" dt="2023-01-19T17:15:11.290" v="54" actId="21"/>
          <ac:spMkLst>
            <pc:docMk/>
            <pc:sldMk cId="3121497138" sldId="256"/>
            <ac:spMk id="208" creationId="{724146A5-C475-DE92-A6A3-0DD7E5C0408E}"/>
          </ac:spMkLst>
        </pc:s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16" creationId="{18EBA6FE-F54B-8B31-DFE6-0D36A0E3224A}"/>
          </ac:grpSpMkLst>
        </pc:gr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20" creationId="{F42C9E40-359D-7976-5A1A-42D4ADAFD145}"/>
          </ac:grpSpMkLst>
        </pc:gr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30" creationId="{964F6D83-441B-A6D7-295B-423EDB10A5B5}"/>
          </ac:grpSpMkLst>
        </pc:gr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33" creationId="{C7359378-6319-BF28-DB3D-54FB72B3C115}"/>
          </ac:grpSpMkLst>
        </pc:gr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36" creationId="{FA891364-54DA-A84C-0C8A-4E4C032DE241}"/>
          </ac:grpSpMkLst>
        </pc:gr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39" creationId="{DF50FFBC-46F4-9DB7-E9E0-9BD20C9F12C8}"/>
          </ac:grpSpMkLst>
        </pc:grpChg>
        <pc:grpChg chg="add del mo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42" creationId="{C97CC070-D77B-2401-31CD-E8D8FB100396}"/>
          </ac:grpSpMkLst>
        </pc:grpChg>
        <pc:grpChg chg="add del mod ord">
          <ac:chgData name="Mona Rahimi" userId="fa96c44b-c15e-4c9b-8eae-d63554116edb" providerId="ADAL" clId="{BB76E36C-DA6D-47B6-9E40-0E54048D3AFB}" dt="2023-01-19T17:28:36.280" v="415" actId="21"/>
          <ac:grpSpMkLst>
            <pc:docMk/>
            <pc:sldMk cId="3121497138" sldId="256"/>
            <ac:grpSpMk id="48" creationId="{7B81A623-89F8-B7FF-D9E8-1FD1D6890127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66" creationId="{DE79327B-CD38-9836-9A00-96B1451F8B3A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70" creationId="{881FDD3C-0D8A-7FC5-8C0E-5496AE177055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80" creationId="{C639D7B6-EC31-8759-41C3-95D548EA5378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83" creationId="{F887EC9C-9AEA-1F24-7F8E-9682E8B6CF59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86" creationId="{47351D7C-22AA-4FD8-4D30-C66DB223AA7A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89" creationId="{58021E71-B735-CA47-D013-3C5417571507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92" creationId="{7A5E7E6F-446A-0853-D6BB-1BD6D3B3FBDA}"/>
          </ac:grpSpMkLst>
        </pc:grpChg>
        <pc:grpChg chg="add mod">
          <ac:chgData name="Mona Rahimi" userId="fa96c44b-c15e-4c9b-8eae-d63554116edb" providerId="ADAL" clId="{BB76E36C-DA6D-47B6-9E40-0E54048D3AFB}" dt="2023-01-19T17:30:52.605" v="443" actId="164"/>
          <ac:grpSpMkLst>
            <pc:docMk/>
            <pc:sldMk cId="3121497138" sldId="256"/>
            <ac:grpSpMk id="98" creationId="{BB23EAB2-6EBD-DB8C-EEA6-B8E5E27723E9}"/>
          </ac:grpSpMkLst>
        </pc:grpChg>
        <pc:grpChg chg="add mod">
          <ac:chgData name="Mona Rahimi" userId="fa96c44b-c15e-4c9b-8eae-d63554116edb" providerId="ADAL" clId="{BB76E36C-DA6D-47B6-9E40-0E54048D3AFB}" dt="2023-01-19T17:31:22.178" v="449" actId="164"/>
          <ac:grpSpMkLst>
            <pc:docMk/>
            <pc:sldMk cId="3121497138" sldId="256"/>
            <ac:grpSpMk id="103" creationId="{AE2A123B-003B-883C-6B80-1D93D0D5B7F9}"/>
          </ac:grpSpMkLst>
        </pc:grpChg>
        <pc:grpChg chg="add mod">
          <ac:chgData name="Mona Rahimi" userId="fa96c44b-c15e-4c9b-8eae-d63554116edb" providerId="ADAL" clId="{BB76E36C-DA6D-47B6-9E40-0E54048D3AFB}" dt="2023-01-19T17:31:43.900" v="510" actId="1038"/>
          <ac:grpSpMkLst>
            <pc:docMk/>
            <pc:sldMk cId="3121497138" sldId="256"/>
            <ac:grpSpMk id="105" creationId="{E66133ED-8990-3CE6-30BB-9E710D1FAD43}"/>
          </ac:grpSpMkLst>
        </pc:grpChg>
        <pc:grpChg chg="del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179" creationId="{F9008D85-43E0-0387-B58A-D9ACF78ADD05}"/>
          </ac:grpSpMkLst>
        </pc:grpChg>
        <pc:grpChg chg="del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183" creationId="{A23952A8-3A68-A5E3-F21F-841C7C1620F2}"/>
          </ac:grpSpMkLst>
        </pc:grpChg>
        <pc:grpChg chg="del mod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193" creationId="{EB38E13B-F7FD-939C-7B0F-779D94D6CFD8}"/>
          </ac:grpSpMkLst>
        </pc:grpChg>
        <pc:grpChg chg="del mod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196" creationId="{66882195-8D75-464B-C24F-C608840EAD05}"/>
          </ac:grpSpMkLst>
        </pc:grpChg>
        <pc:grpChg chg="del mod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199" creationId="{D30F0464-84E1-B6A9-FBB5-2C0F021FB138}"/>
          </ac:grpSpMkLst>
        </pc:grpChg>
        <pc:grpChg chg="del mod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202" creationId="{C63F7742-9D0D-F1B2-2966-025749E52E7D}"/>
          </ac:grpSpMkLst>
        </pc:grpChg>
        <pc:grpChg chg="del mod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205" creationId="{7E3EE5EF-D0E1-CA0B-B8BB-71AA358E1680}"/>
          </ac:grpSpMkLst>
        </pc:grpChg>
        <pc:grpChg chg="del mod ord">
          <ac:chgData name="Mona Rahimi" userId="fa96c44b-c15e-4c9b-8eae-d63554116edb" providerId="ADAL" clId="{BB76E36C-DA6D-47B6-9E40-0E54048D3AFB}" dt="2023-01-19T17:15:11.290" v="54" actId="21"/>
          <ac:grpSpMkLst>
            <pc:docMk/>
            <pc:sldMk cId="3121497138" sldId="256"/>
            <ac:grpSpMk id="212" creationId="{250DA5C8-6E33-4096-66A7-C5533BE0C4E7}"/>
          </ac:grpSpMkLst>
        </pc:grpChg>
        <pc:picChg chg="add del mod">
          <ac:chgData name="Mona Rahimi" userId="fa96c44b-c15e-4c9b-8eae-d63554116edb" providerId="ADAL" clId="{BB76E36C-DA6D-47B6-9E40-0E54048D3AFB}" dt="2023-01-19T17:15:11.290" v="54" actId="21"/>
          <ac:picMkLst>
            <pc:docMk/>
            <pc:sldMk cId="3121497138" sldId="256"/>
            <ac:picMk id="2" creationId="{96035CE2-F499-5CB3-9FE6-67A0F28F1CB7}"/>
          </ac:picMkLst>
        </pc:picChg>
        <pc:picChg chg="add del mod">
          <ac:chgData name="Mona Rahimi" userId="fa96c44b-c15e-4c9b-8eae-d63554116edb" providerId="ADAL" clId="{BB76E36C-DA6D-47B6-9E40-0E54048D3AFB}" dt="2023-01-19T17:28:36.280" v="415" actId="21"/>
          <ac:picMkLst>
            <pc:docMk/>
            <pc:sldMk cId="3121497138" sldId="256"/>
            <ac:picMk id="3" creationId="{C33C4D93-76D7-6FA3-990C-2A86FF2FF576}"/>
          </ac:picMkLst>
        </pc:picChg>
        <pc:picChg chg="add del mod">
          <ac:chgData name="Mona Rahimi" userId="fa96c44b-c15e-4c9b-8eae-d63554116edb" providerId="ADAL" clId="{BB76E36C-DA6D-47B6-9E40-0E54048D3AFB}" dt="2023-01-19T17:28:36.280" v="415" actId="21"/>
          <ac:picMkLst>
            <pc:docMk/>
            <pc:sldMk cId="3121497138" sldId="256"/>
            <ac:picMk id="4" creationId="{E9698D35-C26C-CB79-1F3D-052213497774}"/>
          </ac:picMkLst>
        </pc:picChg>
        <pc:picChg chg="add del mod">
          <ac:chgData name="Mona Rahimi" userId="fa96c44b-c15e-4c9b-8eae-d63554116edb" providerId="ADAL" clId="{BB76E36C-DA6D-47B6-9E40-0E54048D3AFB}" dt="2023-01-19T17:21:47.996" v="92" actId="478"/>
          <ac:picMkLst>
            <pc:docMk/>
            <pc:sldMk cId="3121497138" sldId="256"/>
            <ac:picMk id="46" creationId="{8115CC13-6AA2-14CE-0568-5724F85210CE}"/>
          </ac:picMkLst>
        </pc:picChg>
        <pc:picChg chg="add del mod modCrop">
          <ac:chgData name="Mona Rahimi" userId="fa96c44b-c15e-4c9b-8eae-d63554116edb" providerId="ADAL" clId="{BB76E36C-DA6D-47B6-9E40-0E54048D3AFB}" dt="2023-01-19T17:28:36.280" v="415" actId="21"/>
          <ac:picMkLst>
            <pc:docMk/>
            <pc:sldMk cId="3121497138" sldId="256"/>
            <ac:picMk id="51" creationId="{A41455E4-DEE0-EDCF-BED1-1D9814E7F448}"/>
          </ac:picMkLst>
        </pc:picChg>
        <pc:picChg chg="add mod">
          <ac:chgData name="Mona Rahimi" userId="fa96c44b-c15e-4c9b-8eae-d63554116edb" providerId="ADAL" clId="{BB76E36C-DA6D-47B6-9E40-0E54048D3AFB}" dt="2023-01-19T17:32:08.249" v="540" actId="1035"/>
          <ac:picMkLst>
            <pc:docMk/>
            <pc:sldMk cId="3121497138" sldId="256"/>
            <ac:picMk id="53" creationId="{DB4D5508-998F-E7F2-7B37-40B3E76CA5FE}"/>
          </ac:picMkLst>
        </pc:picChg>
        <pc:picChg chg="add mod">
          <ac:chgData name="Mona Rahimi" userId="fa96c44b-c15e-4c9b-8eae-d63554116edb" providerId="ADAL" clId="{BB76E36C-DA6D-47B6-9E40-0E54048D3AFB}" dt="2023-01-19T17:32:03.676" v="533" actId="1035"/>
          <ac:picMkLst>
            <pc:docMk/>
            <pc:sldMk cId="3121497138" sldId="256"/>
            <ac:picMk id="54" creationId="{05624764-1DFE-D9E1-8EF6-9B22936AC371}"/>
          </ac:picMkLst>
        </pc:picChg>
        <pc:picChg chg="add mod modCrop">
          <ac:chgData name="Mona Rahimi" userId="fa96c44b-c15e-4c9b-8eae-d63554116edb" providerId="ADAL" clId="{BB76E36C-DA6D-47B6-9E40-0E54048D3AFB}" dt="2023-01-19T17:31:59.777" v="525" actId="1035"/>
          <ac:picMkLst>
            <pc:docMk/>
            <pc:sldMk cId="3121497138" sldId="256"/>
            <ac:picMk id="97" creationId="{BB6F2327-4EDC-5F33-CBF1-419760687B8A}"/>
          </ac:picMkLst>
        </pc:picChg>
        <pc:picChg chg="add mod modCrop">
          <ac:chgData name="Mona Rahimi" userId="fa96c44b-c15e-4c9b-8eae-d63554116edb" providerId="ADAL" clId="{BB76E36C-DA6D-47B6-9E40-0E54048D3AFB}" dt="2023-01-19T17:30:52.605" v="443" actId="164"/>
          <ac:picMkLst>
            <pc:docMk/>
            <pc:sldMk cId="3121497138" sldId="256"/>
            <ac:picMk id="102" creationId="{6FF641CC-60BD-F573-66CA-4EE0CCEB996E}"/>
          </ac:picMkLst>
        </pc:picChg>
        <pc:picChg chg="del">
          <ac:chgData name="Mona Rahimi" userId="fa96c44b-c15e-4c9b-8eae-d63554116edb" providerId="ADAL" clId="{BB76E36C-DA6D-47B6-9E40-0E54048D3AFB}" dt="2023-01-19T17:15:11.290" v="54" actId="21"/>
          <ac:picMkLst>
            <pc:docMk/>
            <pc:sldMk cId="3121497138" sldId="256"/>
            <ac:picMk id="164" creationId="{CD440171-4336-3550-D176-EB43F230B711}"/>
          </ac:picMkLst>
        </pc:picChg>
        <pc:picChg chg="del">
          <ac:chgData name="Mona Rahimi" userId="fa96c44b-c15e-4c9b-8eae-d63554116edb" providerId="ADAL" clId="{BB76E36C-DA6D-47B6-9E40-0E54048D3AFB}" dt="2023-01-19T17:15:11.290" v="54" actId="21"/>
          <ac:picMkLst>
            <pc:docMk/>
            <pc:sldMk cId="3121497138" sldId="256"/>
            <ac:picMk id="165" creationId="{F9EC4491-4D65-BDC6-AE82-057F387B0594}"/>
          </ac:picMkLst>
        </pc:picChg>
        <pc:picChg chg="del">
          <ac:chgData name="Mona Rahimi" userId="fa96c44b-c15e-4c9b-8eae-d63554116edb" providerId="ADAL" clId="{BB76E36C-DA6D-47B6-9E40-0E54048D3AFB}" dt="2023-01-19T17:13:05.888" v="0" actId="478"/>
          <ac:picMkLst>
            <pc:docMk/>
            <pc:sldMk cId="3121497138" sldId="256"/>
            <ac:picMk id="166" creationId="{0F63A14B-95B3-2BE2-0468-3D9726CDEC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07997"/>
            <a:ext cx="13716000" cy="1718851"/>
          </a:xfrm>
        </p:spPr>
        <p:txBody>
          <a:bodyPr anchor="b"/>
          <a:lstStyle>
            <a:lvl1pPr algn="ctr"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593134"/>
            <a:ext cx="13716000" cy="119199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38" indent="0" algn="ctr">
              <a:buNone/>
              <a:defRPr sz="1440"/>
            </a:lvl2pPr>
            <a:lvl3pPr marL="658277" indent="0" algn="ctr">
              <a:buNone/>
              <a:defRPr sz="1296"/>
            </a:lvl3pPr>
            <a:lvl4pPr marL="987415" indent="0" algn="ctr">
              <a:buNone/>
              <a:defRPr sz="1152"/>
            </a:lvl4pPr>
            <a:lvl5pPr marL="1316553" indent="0" algn="ctr">
              <a:buNone/>
              <a:defRPr sz="1152"/>
            </a:lvl5pPr>
            <a:lvl6pPr marL="1645691" indent="0" algn="ctr">
              <a:buNone/>
              <a:defRPr sz="1152"/>
            </a:lvl6pPr>
            <a:lvl7pPr marL="1974830" indent="0" algn="ctr">
              <a:buNone/>
              <a:defRPr sz="1152"/>
            </a:lvl7pPr>
            <a:lvl8pPr marL="2303968" indent="0" algn="ctr">
              <a:buNone/>
              <a:defRPr sz="1152"/>
            </a:lvl8pPr>
            <a:lvl9pPr marL="2633106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62856"/>
            <a:ext cx="3943350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62856"/>
            <a:ext cx="11601450" cy="4183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230854"/>
            <a:ext cx="15773400" cy="2053706"/>
          </a:xfrm>
        </p:spPr>
        <p:txBody>
          <a:bodyPr anchor="b"/>
          <a:lstStyle>
            <a:lvl1pPr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303989"/>
            <a:ext cx="15773400" cy="1079996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13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277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41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55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691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483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396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10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314281"/>
            <a:ext cx="77724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314281"/>
            <a:ext cx="77724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62856"/>
            <a:ext cx="1577340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210282"/>
            <a:ext cx="7736681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803422"/>
            <a:ext cx="7736681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210282"/>
            <a:ext cx="7774782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803422"/>
            <a:ext cx="7774782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29142"/>
            <a:ext cx="5898356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10855"/>
            <a:ext cx="9258300" cy="3508559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481138"/>
            <a:ext cx="5898356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29142"/>
            <a:ext cx="5898356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10855"/>
            <a:ext cx="9258300" cy="3508559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38" indent="0">
              <a:buNone/>
              <a:defRPr sz="2016"/>
            </a:lvl2pPr>
            <a:lvl3pPr marL="658277" indent="0">
              <a:buNone/>
              <a:defRPr sz="1728"/>
            </a:lvl3pPr>
            <a:lvl4pPr marL="987415" indent="0">
              <a:buNone/>
              <a:defRPr sz="1440"/>
            </a:lvl4pPr>
            <a:lvl5pPr marL="1316553" indent="0">
              <a:buNone/>
              <a:defRPr sz="1440"/>
            </a:lvl5pPr>
            <a:lvl6pPr marL="1645691" indent="0">
              <a:buNone/>
              <a:defRPr sz="1440"/>
            </a:lvl6pPr>
            <a:lvl7pPr marL="1974830" indent="0">
              <a:buNone/>
              <a:defRPr sz="1440"/>
            </a:lvl7pPr>
            <a:lvl8pPr marL="2303968" indent="0">
              <a:buNone/>
              <a:defRPr sz="1440"/>
            </a:lvl8pPr>
            <a:lvl9pPr marL="2633106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481138"/>
            <a:ext cx="5898356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62856"/>
            <a:ext cx="1577340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314281"/>
            <a:ext cx="1577340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575984"/>
            <a:ext cx="41148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38F5-BFA7-4D6E-977D-888C70BB6F4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575984"/>
            <a:ext cx="61722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575984"/>
            <a:ext cx="41148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80BC-2F93-4D03-88C4-59DBEE75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58277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9" indent="-164569" algn="l" defTabSz="658277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0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DB4D5508-998F-E7F2-7B37-40B3E76CA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5" t="5889" r="25101" b="12656"/>
          <a:stretch/>
        </p:blipFill>
        <p:spPr>
          <a:xfrm>
            <a:off x="167483" y="38277"/>
            <a:ext cx="5659350" cy="39102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624764-1DFE-D9E1-8EF6-9B22936AC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0" t="5890" r="26285" b="12657"/>
          <a:stretch/>
        </p:blipFill>
        <p:spPr>
          <a:xfrm>
            <a:off x="5880310" y="31452"/>
            <a:ext cx="5558589" cy="391026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8D2394B-A6FA-6124-1977-859DFB6BE3C1}"/>
              </a:ext>
            </a:extLst>
          </p:cNvPr>
          <p:cNvSpPr txBox="1"/>
          <p:nvPr/>
        </p:nvSpPr>
        <p:spPr>
          <a:xfrm>
            <a:off x="2654975" y="11009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Priority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7A597-01A9-39D4-FBBC-E0D43E53F885}"/>
              </a:ext>
            </a:extLst>
          </p:cNvPr>
          <p:cNvSpPr txBox="1"/>
          <p:nvPr/>
        </p:nvSpPr>
        <p:spPr>
          <a:xfrm>
            <a:off x="8223426" y="110095"/>
            <a:ext cx="83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43BDA5-F59A-2C74-AD30-BB19FFE959CA}"/>
              </a:ext>
            </a:extLst>
          </p:cNvPr>
          <p:cNvSpPr txBox="1"/>
          <p:nvPr/>
        </p:nvSpPr>
        <p:spPr>
          <a:xfrm rot="16200000">
            <a:off x="-578202" y="185650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Build Count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C4AFF6-F8C4-E431-D260-181223F732AF}"/>
              </a:ext>
            </a:extLst>
          </p:cNvPr>
          <p:cNvSpPr txBox="1"/>
          <p:nvPr/>
        </p:nvSpPr>
        <p:spPr>
          <a:xfrm rot="16200000">
            <a:off x="1730750" y="4102825"/>
            <a:ext cx="73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Blocker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6ECC99-E109-AC95-5D8C-7B5EF774D912}"/>
              </a:ext>
            </a:extLst>
          </p:cNvPr>
          <p:cNvSpPr txBox="1"/>
          <p:nvPr/>
        </p:nvSpPr>
        <p:spPr>
          <a:xfrm rot="16200000">
            <a:off x="782004" y="4079645"/>
            <a:ext cx="70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Critical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0E978B-7AA6-648D-61EB-B9841F97F876}"/>
              </a:ext>
            </a:extLst>
          </p:cNvPr>
          <p:cNvSpPr txBox="1"/>
          <p:nvPr/>
        </p:nvSpPr>
        <p:spPr>
          <a:xfrm rot="16200000">
            <a:off x="2657315" y="3934377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Major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F23CA0-4FC5-3F8D-0562-8D0E95AB69C6}"/>
              </a:ext>
            </a:extLst>
          </p:cNvPr>
          <p:cNvSpPr txBox="1"/>
          <p:nvPr/>
        </p:nvSpPr>
        <p:spPr>
          <a:xfrm rot="16200000">
            <a:off x="3657787" y="3934377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Minor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8DDE74-83FE-C75E-5AA0-E00267DF2DAE}"/>
              </a:ext>
            </a:extLst>
          </p:cNvPr>
          <p:cNvSpPr txBox="1"/>
          <p:nvPr/>
        </p:nvSpPr>
        <p:spPr>
          <a:xfrm rot="16200000">
            <a:off x="4698935" y="3934377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Trivial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6242D9-3CE8-7FE8-0323-828E29AE4E4A}"/>
              </a:ext>
            </a:extLst>
          </p:cNvPr>
          <p:cNvSpPr txBox="1"/>
          <p:nvPr/>
        </p:nvSpPr>
        <p:spPr>
          <a:xfrm rot="16200000">
            <a:off x="6423432" y="409855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Closed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1F9872-3DB4-4C22-61E1-294D2503B985}"/>
              </a:ext>
            </a:extLst>
          </p:cNvPr>
          <p:cNvSpPr txBox="1"/>
          <p:nvPr/>
        </p:nvSpPr>
        <p:spPr>
          <a:xfrm rot="16200000">
            <a:off x="7937383" y="3988637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B68484-6CE8-8645-2BB3-D9AA8E7C0A48}"/>
              </a:ext>
            </a:extLst>
          </p:cNvPr>
          <p:cNvSpPr txBox="1"/>
          <p:nvPr/>
        </p:nvSpPr>
        <p:spPr>
          <a:xfrm rot="16200000">
            <a:off x="9551175" y="4116313"/>
            <a:ext cx="10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Reopened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79327B-CD38-9836-9A00-96B1451F8B3A}"/>
              </a:ext>
            </a:extLst>
          </p:cNvPr>
          <p:cNvGrpSpPr/>
          <p:nvPr/>
        </p:nvGrpSpPr>
        <p:grpSpPr>
          <a:xfrm>
            <a:off x="8956637" y="3732762"/>
            <a:ext cx="487120" cy="1044120"/>
            <a:chOff x="9854212" y="3624190"/>
            <a:chExt cx="487120" cy="10441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EB2682-0161-F294-C1D6-8F49D6582328}"/>
                </a:ext>
              </a:extLst>
            </p:cNvPr>
            <p:cNvSpPr txBox="1"/>
            <p:nvPr/>
          </p:nvSpPr>
          <p:spPr>
            <a:xfrm rot="16200000">
              <a:off x="9562241" y="3916161"/>
              <a:ext cx="891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Patch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9E1090-8160-B689-061C-69DFE8900ADB}"/>
                </a:ext>
              </a:extLst>
            </p:cNvPr>
            <p:cNvSpPr txBox="1"/>
            <p:nvPr/>
          </p:nvSpPr>
          <p:spPr>
            <a:xfrm rot="16200000">
              <a:off x="9741584" y="4068562"/>
              <a:ext cx="891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Available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7C9D039-C953-9E82-E247-C906DEB069E0}"/>
              </a:ext>
            </a:extLst>
          </p:cNvPr>
          <p:cNvSpPr txBox="1"/>
          <p:nvPr/>
        </p:nvSpPr>
        <p:spPr>
          <a:xfrm rot="16200000">
            <a:off x="10533252" y="4016049"/>
            <a:ext cx="10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Resolved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FDD3C-0D8A-7FC5-8C0E-5496AE177055}"/>
              </a:ext>
            </a:extLst>
          </p:cNvPr>
          <p:cNvGrpSpPr/>
          <p:nvPr/>
        </p:nvGrpSpPr>
        <p:grpSpPr>
          <a:xfrm>
            <a:off x="7373985" y="3913242"/>
            <a:ext cx="470451" cy="820096"/>
            <a:chOff x="7588441" y="3908134"/>
            <a:chExt cx="470451" cy="82009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FF4719-8D5F-B18D-7422-DB9343621565}"/>
                </a:ext>
              </a:extLst>
            </p:cNvPr>
            <p:cNvSpPr txBox="1"/>
            <p:nvPr/>
          </p:nvSpPr>
          <p:spPr>
            <a:xfrm rot="16200000">
              <a:off x="7494956" y="4164293"/>
              <a:ext cx="820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Progress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C9A89C-BFF0-8623-27A4-AFCA88E09698}"/>
                </a:ext>
              </a:extLst>
            </p:cNvPr>
            <p:cNvSpPr txBox="1"/>
            <p:nvPr/>
          </p:nvSpPr>
          <p:spPr>
            <a:xfrm rot="16200000">
              <a:off x="7577862" y="4175996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E480039-A87F-FBEB-934B-B27B43CD81F8}"/>
              </a:ext>
            </a:extLst>
          </p:cNvPr>
          <p:cNvSpPr txBox="1"/>
          <p:nvPr/>
        </p:nvSpPr>
        <p:spPr>
          <a:xfrm rot="16200000">
            <a:off x="12455752" y="3986982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20FBB6-DC42-C6EC-5D48-DDD2B17FE5A6}"/>
              </a:ext>
            </a:extLst>
          </p:cNvPr>
          <p:cNvSpPr txBox="1"/>
          <p:nvPr/>
        </p:nvSpPr>
        <p:spPr>
          <a:xfrm rot="16200000">
            <a:off x="12810782" y="4142537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Duplicate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F58CC1-781C-8940-137B-6AB747F3F7F9}"/>
              </a:ext>
            </a:extLst>
          </p:cNvPr>
          <p:cNvSpPr txBox="1"/>
          <p:nvPr/>
        </p:nvSpPr>
        <p:spPr>
          <a:xfrm rot="16200000">
            <a:off x="13312643" y="3829706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Fixed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D9B4D9-33B8-03D2-C6B8-11118A17E086}"/>
              </a:ext>
            </a:extLst>
          </p:cNvPr>
          <p:cNvSpPr txBox="1"/>
          <p:nvPr/>
        </p:nvSpPr>
        <p:spPr>
          <a:xfrm rot="16200000">
            <a:off x="13606397" y="4270386"/>
            <a:ext cx="121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Implemented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AEA03B-6C35-CDF2-29E3-A0E4DA514B74}"/>
              </a:ext>
            </a:extLst>
          </p:cNvPr>
          <p:cNvSpPr txBox="1"/>
          <p:nvPr/>
        </p:nvSpPr>
        <p:spPr>
          <a:xfrm rot="16200000">
            <a:off x="14782494" y="3913930"/>
            <a:ext cx="8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Invalid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7E6DF1-B423-C03A-24C1-0D8C3953CF93}"/>
              </a:ext>
            </a:extLst>
          </p:cNvPr>
          <p:cNvSpPr txBox="1"/>
          <p:nvPr/>
        </p:nvSpPr>
        <p:spPr>
          <a:xfrm rot="16200000">
            <a:off x="15347242" y="3974006"/>
            <a:ext cx="6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68F429-77BF-6334-E388-88FBB14E829D}"/>
              </a:ext>
            </a:extLst>
          </p:cNvPr>
          <p:cNvSpPr txBox="1"/>
          <p:nvPr/>
        </p:nvSpPr>
        <p:spPr>
          <a:xfrm rot="16200000">
            <a:off x="15600108" y="4072165"/>
            <a:ext cx="107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 A Bug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39D7B6-EC31-8759-41C3-95D548EA5378}"/>
              </a:ext>
            </a:extLst>
          </p:cNvPr>
          <p:cNvGrpSpPr/>
          <p:nvPr/>
        </p:nvGrpSpPr>
        <p:grpSpPr>
          <a:xfrm>
            <a:off x="14484157" y="3621959"/>
            <a:ext cx="705885" cy="1074879"/>
            <a:chOff x="7460729" y="3761072"/>
            <a:chExt cx="705885" cy="107487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537C34-9615-AE60-AB54-508B59938C18}"/>
                </a:ext>
              </a:extLst>
            </p:cNvPr>
            <p:cNvSpPr txBox="1"/>
            <p:nvPr/>
          </p:nvSpPr>
          <p:spPr>
            <a:xfrm rot="16200000">
              <a:off x="7367564" y="4036902"/>
              <a:ext cx="1074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Provided</a:t>
              </a:r>
            </a:p>
            <a:p>
              <a:endParaRPr lang="en-US" sz="14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9BA91B0-8835-22FD-B66E-5718E930690B}"/>
                </a:ext>
              </a:extLst>
            </p:cNvPr>
            <p:cNvSpPr txBox="1"/>
            <p:nvPr/>
          </p:nvSpPr>
          <p:spPr>
            <a:xfrm rot="16200000">
              <a:off x="7294220" y="4127810"/>
              <a:ext cx="640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Info.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7EC9C-9AEA-1F24-7F8E-9682E8B6CF59}"/>
              </a:ext>
            </a:extLst>
          </p:cNvPr>
          <p:cNvGrpSpPr/>
          <p:nvPr/>
        </p:nvGrpSpPr>
        <p:grpSpPr>
          <a:xfrm>
            <a:off x="12049512" y="3850566"/>
            <a:ext cx="463830" cy="984565"/>
            <a:chOff x="8666907" y="5299523"/>
            <a:chExt cx="463830" cy="9845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DD0687-68A3-6E16-AA37-A69FB58C52F5}"/>
                </a:ext>
              </a:extLst>
            </p:cNvPr>
            <p:cNvSpPr txBox="1"/>
            <p:nvPr/>
          </p:nvSpPr>
          <p:spPr>
            <a:xfrm rot="16200000">
              <a:off x="8484566" y="563791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Reproduce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5F829E-7383-7F96-DCAE-629B08392693}"/>
                </a:ext>
              </a:extLst>
            </p:cNvPr>
            <p:cNvSpPr txBox="1"/>
            <p:nvPr/>
          </p:nvSpPr>
          <p:spPr>
            <a:xfrm rot="16200000">
              <a:off x="8471694" y="5648204"/>
              <a:ext cx="698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cannot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351D7C-22AA-4FD8-4D30-C66DB223AA7A}"/>
              </a:ext>
            </a:extLst>
          </p:cNvPr>
          <p:cNvGrpSpPr/>
          <p:nvPr/>
        </p:nvGrpSpPr>
        <p:grpSpPr>
          <a:xfrm>
            <a:off x="16387379" y="3802438"/>
            <a:ext cx="461666" cy="867116"/>
            <a:chOff x="17536392" y="4320377"/>
            <a:chExt cx="461666" cy="86711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129924-E299-E15C-2EC8-68F59B4DAC15}"/>
                </a:ext>
              </a:extLst>
            </p:cNvPr>
            <p:cNvSpPr txBox="1"/>
            <p:nvPr/>
          </p:nvSpPr>
          <p:spPr>
            <a:xfrm rot="16200000">
              <a:off x="17362462" y="4642328"/>
              <a:ext cx="65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Not 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A4DCD6-C8A9-A24C-6D2C-D82BFF1DFCB6}"/>
                </a:ext>
              </a:extLst>
            </p:cNvPr>
            <p:cNvSpPr txBox="1"/>
            <p:nvPr/>
          </p:nvSpPr>
          <p:spPr>
            <a:xfrm rot="16200000">
              <a:off x="17410612" y="4600046"/>
              <a:ext cx="867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Problem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021E71-B735-CA47-D013-3C5417571507}"/>
              </a:ext>
            </a:extLst>
          </p:cNvPr>
          <p:cNvGrpSpPr/>
          <p:nvPr/>
        </p:nvGrpSpPr>
        <p:grpSpPr>
          <a:xfrm>
            <a:off x="17001708" y="3658054"/>
            <a:ext cx="464494" cy="808037"/>
            <a:chOff x="15443363" y="4670818"/>
            <a:chExt cx="464494" cy="80803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88FEF7-044D-1839-E1A9-5F70142E7A6B}"/>
                </a:ext>
              </a:extLst>
            </p:cNvPr>
            <p:cNvSpPr txBox="1"/>
            <p:nvPr/>
          </p:nvSpPr>
          <p:spPr>
            <a:xfrm rot="16200000">
              <a:off x="15193233" y="4920948"/>
              <a:ext cx="808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Won’t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4D426-6E37-A440-C1F3-2FDAE251B2D1}"/>
                </a:ext>
              </a:extLst>
            </p:cNvPr>
            <p:cNvSpPr txBox="1"/>
            <p:nvPr/>
          </p:nvSpPr>
          <p:spPr>
            <a:xfrm rot="16200000">
              <a:off x="15537162" y="5009588"/>
              <a:ext cx="433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Fix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A5E7E6F-446A-0853-D6BB-1BD6D3B3FBDA}"/>
              </a:ext>
            </a:extLst>
          </p:cNvPr>
          <p:cNvGrpSpPr/>
          <p:nvPr/>
        </p:nvGrpSpPr>
        <p:grpSpPr>
          <a:xfrm>
            <a:off x="17764058" y="3730247"/>
            <a:ext cx="461744" cy="818146"/>
            <a:chOff x="15584365" y="4515517"/>
            <a:chExt cx="461744" cy="81814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2AAA70-ADB6-DAED-095D-2A68BB5370C4}"/>
                </a:ext>
              </a:extLst>
            </p:cNvPr>
            <p:cNvSpPr txBox="1"/>
            <p:nvPr/>
          </p:nvSpPr>
          <p:spPr>
            <a:xfrm rot="16200000">
              <a:off x="15334235" y="4765647"/>
              <a:ext cx="808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Works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2A10E03-AFC8-7226-7261-5E8BA8425509}"/>
                </a:ext>
              </a:extLst>
            </p:cNvPr>
            <p:cNvSpPr txBox="1"/>
            <p:nvPr/>
          </p:nvSpPr>
          <p:spPr>
            <a:xfrm rot="16200000">
              <a:off x="15502159" y="4789712"/>
              <a:ext cx="780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 Me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169427D-FDB1-48A8-86E8-59044DAF37DB}"/>
              </a:ext>
            </a:extLst>
          </p:cNvPr>
          <p:cNvSpPr txBox="1"/>
          <p:nvPr/>
        </p:nvSpPr>
        <p:spPr>
          <a:xfrm rot="16200000">
            <a:off x="17057771" y="4210227"/>
            <a:ext cx="121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Workaround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79C8A4-5877-74E7-D985-8F65EF529008}"/>
              </a:ext>
            </a:extLst>
          </p:cNvPr>
          <p:cNvSpPr txBox="1"/>
          <p:nvPr/>
        </p:nvSpPr>
        <p:spPr>
          <a:xfrm>
            <a:off x="13746621" y="110095"/>
            <a:ext cx="13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Resolution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B6F2327-4EDC-5F33-CBF1-419760687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" t="10999" r="29594" b="33487"/>
          <a:stretch/>
        </p:blipFill>
        <p:spPr>
          <a:xfrm>
            <a:off x="11526431" y="551131"/>
            <a:ext cx="6699372" cy="3369374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66133ED-8990-3CE6-30BB-9E710D1FAD43}"/>
              </a:ext>
            </a:extLst>
          </p:cNvPr>
          <p:cNvGrpSpPr/>
          <p:nvPr/>
        </p:nvGrpSpPr>
        <p:grpSpPr>
          <a:xfrm>
            <a:off x="17266277" y="-12056"/>
            <a:ext cx="959526" cy="856693"/>
            <a:chOff x="17084291" y="-25071"/>
            <a:chExt cx="959526" cy="85669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2A123B-003B-883C-6B80-1D93D0D5B7F9}"/>
                </a:ext>
              </a:extLst>
            </p:cNvPr>
            <p:cNvGrpSpPr/>
            <p:nvPr/>
          </p:nvGrpSpPr>
          <p:grpSpPr>
            <a:xfrm>
              <a:off x="17084291" y="-25071"/>
              <a:ext cx="959526" cy="856693"/>
              <a:chOff x="17084291" y="-25071"/>
              <a:chExt cx="959526" cy="85669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B23EAB2-6EBD-DB8C-EEA6-B8E5E27723E9}"/>
                  </a:ext>
                </a:extLst>
              </p:cNvPr>
              <p:cNvGrpSpPr/>
              <p:nvPr/>
            </p:nvGrpSpPr>
            <p:grpSpPr>
              <a:xfrm>
                <a:off x="17276491" y="273484"/>
                <a:ext cx="767326" cy="558138"/>
                <a:chOff x="15872625" y="-2118111"/>
                <a:chExt cx="767326" cy="558138"/>
              </a:xfrm>
              <a:noFill/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DDD08BF-4B7D-C187-3F10-5C828EB1BA47}"/>
                    </a:ext>
                  </a:extLst>
                </p:cNvPr>
                <p:cNvSpPr txBox="1"/>
                <p:nvPr/>
              </p:nvSpPr>
              <p:spPr>
                <a:xfrm>
                  <a:off x="15878697" y="-2118111"/>
                  <a:ext cx="687176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Failed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5C74E43-E94D-CBCB-7AAC-59CC030101A5}"/>
                    </a:ext>
                  </a:extLst>
                </p:cNvPr>
                <p:cNvSpPr txBox="1"/>
                <p:nvPr/>
              </p:nvSpPr>
              <p:spPr>
                <a:xfrm>
                  <a:off x="15872625" y="-1898527"/>
                  <a:ext cx="767326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Passed</a:t>
                  </a: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D68E48-3629-FBF1-57E0-0A062867BD6C}"/>
                  </a:ext>
                </a:extLst>
              </p:cNvPr>
              <p:cNvSpPr txBox="1"/>
              <p:nvPr/>
            </p:nvSpPr>
            <p:spPr>
              <a:xfrm>
                <a:off x="17084291" y="-25071"/>
                <a:ext cx="959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Verdict</a:t>
                </a:r>
              </a:p>
            </p:txBody>
          </p: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F641CC-60BD-F573-66CA-4EE0CCEB9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676" t="10999" r="22951" b="80297"/>
              <a:stretch/>
            </p:blipFill>
            <p:spPr>
              <a:xfrm>
                <a:off x="17124153" y="255195"/>
                <a:ext cx="244066" cy="528284"/>
              </a:xfrm>
              <a:prstGeom prst="rect">
                <a:avLst/>
              </a:prstGeom>
            </p:spPr>
          </p:pic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D0C143-80C7-0A63-7BA2-3312B5A2E2F3}"/>
                </a:ext>
              </a:extLst>
            </p:cNvPr>
            <p:cNvSpPr/>
            <p:nvPr/>
          </p:nvSpPr>
          <p:spPr>
            <a:xfrm>
              <a:off x="17084291" y="33704"/>
              <a:ext cx="959526" cy="74977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49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</TotalTime>
  <Words>45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Rahimi</dc:creator>
  <cp:lastModifiedBy>Mona Rahimi</cp:lastModifiedBy>
  <cp:revision>1</cp:revision>
  <dcterms:created xsi:type="dcterms:W3CDTF">2023-01-17T20:39:02Z</dcterms:created>
  <dcterms:modified xsi:type="dcterms:W3CDTF">2023-01-19T17:32:29Z</dcterms:modified>
</cp:coreProperties>
</file>