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68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SYSTEM AND METHOD FOR OPTIMIZED DISK IO RAM CACHING FOR VDI ENVIRONMENT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961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15816" y="216734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キャッシュサイズの設定</a:t>
            </a:r>
            <a:endParaRPr kumimoji="1"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50397" y="132095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200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曲線コネクタ 7"/>
          <p:cNvCxnSpPr>
            <a:stCxn id="4" idx="3"/>
            <a:endCxn id="5" idx="1"/>
          </p:cNvCxnSpPr>
          <p:nvPr/>
        </p:nvCxnSpPr>
        <p:spPr>
          <a:xfrm flipV="1">
            <a:off x="5004048" y="301372"/>
            <a:ext cx="446349" cy="100028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2"/>
            <a:endCxn id="20" idx="0"/>
          </p:cNvCxnSpPr>
          <p:nvPr/>
        </p:nvCxnSpPr>
        <p:spPr>
          <a:xfrm>
            <a:off x="3959932" y="586066"/>
            <a:ext cx="0" cy="256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3059832" y="842087"/>
            <a:ext cx="180020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RAM 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利用の監視</a:t>
            </a:r>
            <a:endParaRPr kumimoji="1"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曲線コネクタ 28"/>
          <p:cNvCxnSpPr>
            <a:stCxn id="20" idx="3"/>
            <a:endCxn id="36" idx="1"/>
          </p:cNvCxnSpPr>
          <p:nvPr/>
        </p:nvCxnSpPr>
        <p:spPr>
          <a:xfrm flipV="1">
            <a:off x="4860032" y="777578"/>
            <a:ext cx="432048" cy="24452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292080" y="608301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205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フローチャート : 判断 37"/>
          <p:cNvSpPr/>
          <p:nvPr/>
        </p:nvSpPr>
        <p:spPr>
          <a:xfrm>
            <a:off x="3059832" y="1427786"/>
            <a:ext cx="1800200" cy="70507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RAM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閾値までか？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227222" y="1239469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210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矢印コネクタ 39"/>
          <p:cNvCxnSpPr>
            <a:stCxn id="20" idx="2"/>
            <a:endCxn id="38" idx="0"/>
          </p:cNvCxnSpPr>
          <p:nvPr/>
        </p:nvCxnSpPr>
        <p:spPr>
          <a:xfrm>
            <a:off x="3959932" y="1202127"/>
            <a:ext cx="0" cy="225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曲線コネクタ 45"/>
          <p:cNvCxnSpPr>
            <a:stCxn id="39" idx="1"/>
          </p:cNvCxnSpPr>
          <p:nvPr/>
        </p:nvCxnSpPr>
        <p:spPr>
          <a:xfrm rot="10800000" flipV="1">
            <a:off x="4355976" y="1408746"/>
            <a:ext cx="871246" cy="148044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2846030" y="2348880"/>
            <a:ext cx="2227804" cy="559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キャッシュに必要な</a:t>
            </a:r>
            <a:r>
              <a:rPr kumimoji="1" lang="en-US" altLang="ja-JP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RAM</a:t>
            </a:r>
            <a:r>
              <a:rPr kumimoji="1"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の割り当てを最適化しない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矢印コネクタ 13"/>
          <p:cNvCxnSpPr>
            <a:stCxn id="38" idx="2"/>
            <a:endCxn id="13" idx="0"/>
          </p:cNvCxnSpPr>
          <p:nvPr/>
        </p:nvCxnSpPr>
        <p:spPr>
          <a:xfrm>
            <a:off x="3959932" y="21328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275771" y="2009486"/>
            <a:ext cx="554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フローチャート : 判断 20"/>
          <p:cNvSpPr/>
          <p:nvPr/>
        </p:nvSpPr>
        <p:spPr>
          <a:xfrm>
            <a:off x="4016105" y="3068960"/>
            <a:ext cx="2422234" cy="86409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RAM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利用が閾値よりも低い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カギ線コネクタ 10"/>
          <p:cNvCxnSpPr>
            <a:stCxn id="38" idx="3"/>
            <a:endCxn id="21" idx="0"/>
          </p:cNvCxnSpPr>
          <p:nvPr/>
        </p:nvCxnSpPr>
        <p:spPr>
          <a:xfrm>
            <a:off x="4860032" y="1780321"/>
            <a:ext cx="367190" cy="12886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4860032" y="1490462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411760" y="4077073"/>
            <a:ext cx="201622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RAM</a:t>
            </a:r>
            <a:r>
              <a:rPr kumimoji="1"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の割り当てを増やす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084168" y="4059224"/>
            <a:ext cx="201622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RAM</a:t>
            </a:r>
            <a:r>
              <a:rPr kumimoji="1"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の割り当てを減らす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461060" y="4941168"/>
            <a:ext cx="1776675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RAM</a:t>
            </a:r>
            <a:r>
              <a:rPr kumimoji="1"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の再割り当てを完了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カギ線コネクタ 23"/>
          <p:cNvCxnSpPr>
            <a:stCxn id="21" idx="3"/>
            <a:endCxn id="32" idx="0"/>
          </p:cNvCxnSpPr>
          <p:nvPr/>
        </p:nvCxnSpPr>
        <p:spPr>
          <a:xfrm>
            <a:off x="6438339" y="3501008"/>
            <a:ext cx="653941" cy="5582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21" idx="1"/>
            <a:endCxn id="31" idx="0"/>
          </p:cNvCxnSpPr>
          <p:nvPr/>
        </p:nvCxnSpPr>
        <p:spPr>
          <a:xfrm rot="10800000" flipV="1">
            <a:off x="3419873" y="3501007"/>
            <a:ext cx="596233" cy="576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5583468" y="2146465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215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3" name="曲線コネクタ 42"/>
          <p:cNvCxnSpPr>
            <a:stCxn id="41" idx="1"/>
            <a:endCxn id="13" idx="3"/>
          </p:cNvCxnSpPr>
          <p:nvPr/>
        </p:nvCxnSpPr>
        <p:spPr>
          <a:xfrm rot="10800000" flipV="1">
            <a:off x="5073834" y="2315742"/>
            <a:ext cx="509634" cy="3130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986121" y="2724001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220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曲線コネクタ 50"/>
          <p:cNvCxnSpPr>
            <a:stCxn id="48" idx="1"/>
          </p:cNvCxnSpPr>
          <p:nvPr/>
        </p:nvCxnSpPr>
        <p:spPr>
          <a:xfrm rot="10800000" flipV="1">
            <a:off x="5762951" y="2893278"/>
            <a:ext cx="223171" cy="31969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カギ線コネクタ 2"/>
          <p:cNvCxnSpPr>
            <a:stCxn id="32" idx="2"/>
            <a:endCxn id="33" idx="0"/>
          </p:cNvCxnSpPr>
          <p:nvPr/>
        </p:nvCxnSpPr>
        <p:spPr>
          <a:xfrm rot="5400000">
            <a:off x="5995891" y="3844779"/>
            <a:ext cx="449896" cy="17428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カギ線コネクタ 9"/>
          <p:cNvCxnSpPr>
            <a:stCxn id="31" idx="2"/>
            <a:endCxn id="33" idx="0"/>
          </p:cNvCxnSpPr>
          <p:nvPr/>
        </p:nvCxnSpPr>
        <p:spPr>
          <a:xfrm rot="16200000" flipH="1">
            <a:off x="4168612" y="3760381"/>
            <a:ext cx="432047" cy="19295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8460432" y="3905916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230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" name="曲線コネクタ 11"/>
          <p:cNvCxnSpPr>
            <a:stCxn id="2" idx="1"/>
            <a:endCxn id="32" idx="3"/>
          </p:cNvCxnSpPr>
          <p:nvPr/>
        </p:nvCxnSpPr>
        <p:spPr>
          <a:xfrm rot="10800000" flipV="1">
            <a:off x="8100392" y="4075192"/>
            <a:ext cx="360040" cy="200055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689470" y="3998249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225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" name="曲線コネクタ 21"/>
          <p:cNvCxnSpPr>
            <a:stCxn id="37" idx="1"/>
            <a:endCxn id="31" idx="3"/>
          </p:cNvCxnSpPr>
          <p:nvPr/>
        </p:nvCxnSpPr>
        <p:spPr>
          <a:xfrm rot="10800000" flipV="1">
            <a:off x="4427984" y="4167525"/>
            <a:ext cx="261486" cy="125571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6438339" y="4787860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235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曲線コネクタ 27"/>
          <p:cNvCxnSpPr>
            <a:stCxn id="26" idx="1"/>
            <a:endCxn id="33" idx="3"/>
          </p:cNvCxnSpPr>
          <p:nvPr/>
        </p:nvCxnSpPr>
        <p:spPr>
          <a:xfrm rot="10800000" flipV="1">
            <a:off x="6237735" y="4957136"/>
            <a:ext cx="200604" cy="200055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338036" y="3042705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717989" y="3028309"/>
            <a:ext cx="554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カギ線コネクタ 46"/>
          <p:cNvCxnSpPr>
            <a:stCxn id="33" idx="2"/>
            <a:endCxn id="20" idx="1"/>
          </p:cNvCxnSpPr>
          <p:nvPr/>
        </p:nvCxnSpPr>
        <p:spPr>
          <a:xfrm rot="5400000" flipH="1">
            <a:off x="2029060" y="2052879"/>
            <a:ext cx="4351109" cy="2289566"/>
          </a:xfrm>
          <a:prstGeom prst="bentConnector4">
            <a:avLst>
              <a:gd name="adj1" fmla="val -5254"/>
              <a:gd name="adj2" fmla="val 19723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3" idx="1"/>
          </p:cNvCxnSpPr>
          <p:nvPr/>
        </p:nvCxnSpPr>
        <p:spPr>
          <a:xfrm flipH="1">
            <a:off x="827583" y="2628774"/>
            <a:ext cx="20184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15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799705" y="703594"/>
            <a:ext cx="3952730" cy="37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プロセッサ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99705" y="1228813"/>
            <a:ext cx="3952732" cy="37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メモリ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99705" y="1754032"/>
            <a:ext cx="3952732" cy="37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ストレージ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99704" y="2283713"/>
            <a:ext cx="3952731" cy="37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I/O </a:t>
            </a:r>
            <a:r>
              <a:rPr kumimoji="1"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インターフェース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819177" y="2775193"/>
            <a:ext cx="3933259" cy="37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ネットワーク</a:t>
            </a:r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インターフェース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799705" y="3300412"/>
            <a:ext cx="3952732" cy="37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仮想</a:t>
            </a:r>
            <a:r>
              <a:rPr kumimoji="1"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デスクトップ　マネージャー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99703" y="3825969"/>
            <a:ext cx="3952732" cy="37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仮想ホスト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99703" y="4351188"/>
            <a:ext cx="3952732" cy="1723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VMM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799703" y="6236852"/>
            <a:ext cx="3952732" cy="37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VDI </a:t>
            </a:r>
            <a:r>
              <a:rPr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マネージャー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374378" y="4664034"/>
            <a:ext cx="822856" cy="37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VM-1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364641" y="5104872"/>
            <a:ext cx="822856" cy="37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VM-2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364641" y="5570524"/>
            <a:ext cx="822856" cy="37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VM-3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76177" y="149546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情報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処理システム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676176" y="86831"/>
            <a:ext cx="5372001" cy="66604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079625" y="518878"/>
            <a:ext cx="72008" cy="622838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3079625" y="894538"/>
            <a:ext cx="72008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3079625" y="1409132"/>
            <a:ext cx="720078" cy="609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3099099" y="1940441"/>
            <a:ext cx="720078" cy="609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3111776" y="2471264"/>
            <a:ext cx="720078" cy="609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3099099" y="2971259"/>
            <a:ext cx="720078" cy="609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3110167" y="3486821"/>
            <a:ext cx="720078" cy="609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3115629" y="4013862"/>
            <a:ext cx="703548" cy="609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endCxn id="12" idx="1"/>
          </p:cNvCxnSpPr>
          <p:nvPr/>
        </p:nvCxnSpPr>
        <p:spPr>
          <a:xfrm>
            <a:off x="3112905" y="5212884"/>
            <a:ext cx="686798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endCxn id="13" idx="1"/>
          </p:cNvCxnSpPr>
          <p:nvPr/>
        </p:nvCxnSpPr>
        <p:spPr>
          <a:xfrm flipV="1">
            <a:off x="3151633" y="6423262"/>
            <a:ext cx="648070" cy="7573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1540768" y="169097"/>
            <a:ext cx="50304" cy="6607968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7" y="3446849"/>
            <a:ext cx="912114" cy="56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laptop"/>
          <p:cNvSpPr>
            <a:spLocks noEditPoints="1" noChangeArrowheads="1"/>
          </p:cNvSpPr>
          <p:nvPr/>
        </p:nvSpPr>
        <p:spPr bwMode="auto">
          <a:xfrm>
            <a:off x="169241" y="2636912"/>
            <a:ext cx="767394" cy="489843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8" name="Picture 4" descr="C:\Users\Fumihiko Akagi\AppData\Local\Microsoft\Windows\INetCache\IE\899G3HP3\thinkcentre-a61-desktop-pc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7" y="4228590"/>
            <a:ext cx="757657" cy="61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直線矢印コネクタ 55"/>
          <p:cNvCxnSpPr>
            <a:endCxn id="54" idx="3"/>
          </p:cNvCxnSpPr>
          <p:nvPr/>
        </p:nvCxnSpPr>
        <p:spPr>
          <a:xfrm flipH="1">
            <a:off x="820353" y="2799581"/>
            <a:ext cx="65530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H="1">
            <a:off x="936634" y="3727112"/>
            <a:ext cx="53902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endCxn id="1028" idx="3"/>
          </p:cNvCxnSpPr>
          <p:nvPr/>
        </p:nvCxnSpPr>
        <p:spPr>
          <a:xfrm flipH="1">
            <a:off x="936634" y="4535062"/>
            <a:ext cx="539023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6" name="テキスト ボックス 1035"/>
          <p:cNvSpPr txBox="1"/>
          <p:nvPr/>
        </p:nvSpPr>
        <p:spPr>
          <a:xfrm>
            <a:off x="1574283" y="86831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130</a:t>
            </a:r>
            <a:endParaRPr kumimoji="1" lang="ja-JP" altLang="en-US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36635" y="105226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140</a:t>
            </a:r>
            <a:endParaRPr kumimoji="1" lang="ja-JP" altLang="en-US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49198" y="2253240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142</a:t>
            </a:r>
            <a:endParaRPr kumimoji="1" lang="ja-JP" altLang="en-US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78977" y="3192933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144</a:t>
            </a:r>
            <a:endParaRPr kumimoji="1" lang="ja-JP" altLang="en-US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78977" y="4046709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146</a:t>
            </a:r>
            <a:endParaRPr kumimoji="1" lang="ja-JP" altLang="en-US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630198" y="1004699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112</a:t>
            </a:r>
            <a:endParaRPr kumimoji="1" lang="ja-JP" altLang="en-US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38" name="直線矢印コネクタ 1037"/>
          <p:cNvCxnSpPr>
            <a:stCxn id="79" idx="1"/>
          </p:cNvCxnSpPr>
          <p:nvPr/>
        </p:nvCxnSpPr>
        <p:spPr>
          <a:xfrm flipH="1">
            <a:off x="637757" y="232184"/>
            <a:ext cx="298878" cy="117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1036" idx="3"/>
            <a:endCxn id="19" idx="1"/>
          </p:cNvCxnSpPr>
          <p:nvPr/>
        </p:nvCxnSpPr>
        <p:spPr>
          <a:xfrm>
            <a:off x="2033063" y="213789"/>
            <a:ext cx="643114" cy="120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直線コネクタ 1046"/>
          <p:cNvCxnSpPr>
            <a:stCxn id="83" idx="3"/>
          </p:cNvCxnSpPr>
          <p:nvPr/>
        </p:nvCxnSpPr>
        <p:spPr>
          <a:xfrm>
            <a:off x="2088978" y="1131657"/>
            <a:ext cx="99064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2" name="テキスト ボックス 1051"/>
          <p:cNvSpPr txBox="1"/>
          <p:nvPr/>
        </p:nvSpPr>
        <p:spPr>
          <a:xfrm>
            <a:off x="8341125" y="95287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128</a:t>
            </a:r>
            <a:endParaRPr kumimoji="1" lang="ja-JP" altLang="en-US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54" name="直線コネクタ 1053"/>
          <p:cNvCxnSpPr>
            <a:stCxn id="1052" idx="1"/>
          </p:cNvCxnSpPr>
          <p:nvPr/>
        </p:nvCxnSpPr>
        <p:spPr>
          <a:xfrm flipH="1">
            <a:off x="8048177" y="222245"/>
            <a:ext cx="292948" cy="99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テキスト ボックス 106"/>
          <p:cNvSpPr txBox="1"/>
          <p:nvPr/>
        </p:nvSpPr>
        <p:spPr>
          <a:xfrm>
            <a:off x="8341125" y="747818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102</a:t>
            </a:r>
            <a:endParaRPr kumimoji="1" lang="ja-JP" altLang="en-US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8341125" y="1254810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104</a:t>
            </a:r>
            <a:endParaRPr kumimoji="1" lang="ja-JP" altLang="en-US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8341125" y="1747958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106</a:t>
            </a:r>
            <a:endParaRPr kumimoji="1" lang="ja-JP" altLang="en-US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8341125" y="2283713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108</a:t>
            </a:r>
            <a:endParaRPr kumimoji="1" lang="ja-JP" altLang="en-US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8341125" y="2775193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110</a:t>
            </a:r>
            <a:endParaRPr kumimoji="1" lang="ja-JP" altLang="en-US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8341125" y="3232905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114</a:t>
            </a:r>
            <a:endParaRPr kumimoji="1" lang="ja-JP" altLang="en-US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8341125" y="3800718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116</a:t>
            </a:r>
            <a:endParaRPr kumimoji="1" lang="ja-JP" altLang="en-US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8341125" y="4300625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118</a:t>
            </a:r>
            <a:endParaRPr kumimoji="1" lang="ja-JP" altLang="en-US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8330781" y="6296303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126</a:t>
            </a:r>
            <a:endParaRPr kumimoji="1" lang="ja-JP" altLang="en-US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6876256" y="4723485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120</a:t>
            </a:r>
            <a:endParaRPr kumimoji="1" lang="ja-JP" altLang="en-US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6876256" y="5164323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122</a:t>
            </a:r>
            <a:endParaRPr kumimoji="1" lang="ja-JP" altLang="en-US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6876256" y="5584890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124</a:t>
            </a:r>
            <a:endParaRPr kumimoji="1" lang="ja-JP" altLang="en-US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3" name="直線コネクタ 122"/>
          <p:cNvCxnSpPr>
            <a:stCxn id="107" idx="1"/>
            <a:endCxn id="5" idx="3"/>
          </p:cNvCxnSpPr>
          <p:nvPr/>
        </p:nvCxnSpPr>
        <p:spPr>
          <a:xfrm flipH="1">
            <a:off x="7752435" y="874776"/>
            <a:ext cx="588690" cy="152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08" idx="1"/>
            <a:endCxn id="6" idx="3"/>
          </p:cNvCxnSpPr>
          <p:nvPr/>
        </p:nvCxnSpPr>
        <p:spPr>
          <a:xfrm flipH="1">
            <a:off x="7752437" y="1381768"/>
            <a:ext cx="588688" cy="334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1" idx="1"/>
            <a:endCxn id="7" idx="3"/>
          </p:cNvCxnSpPr>
          <p:nvPr/>
        </p:nvCxnSpPr>
        <p:spPr>
          <a:xfrm flipH="1">
            <a:off x="7752437" y="1874916"/>
            <a:ext cx="588688" cy="655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2" idx="1"/>
            <a:endCxn id="8" idx="3"/>
          </p:cNvCxnSpPr>
          <p:nvPr/>
        </p:nvCxnSpPr>
        <p:spPr>
          <a:xfrm flipH="1">
            <a:off x="7752435" y="2410671"/>
            <a:ext cx="588690" cy="594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3" idx="1"/>
            <a:endCxn id="9" idx="3"/>
          </p:cNvCxnSpPr>
          <p:nvPr/>
        </p:nvCxnSpPr>
        <p:spPr>
          <a:xfrm flipH="1">
            <a:off x="7752436" y="2902151"/>
            <a:ext cx="588689" cy="594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114" idx="1"/>
            <a:endCxn id="10" idx="3"/>
          </p:cNvCxnSpPr>
          <p:nvPr/>
        </p:nvCxnSpPr>
        <p:spPr>
          <a:xfrm flipH="1">
            <a:off x="7752437" y="3359863"/>
            <a:ext cx="588688" cy="1269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15" idx="1"/>
            <a:endCxn id="11" idx="3"/>
          </p:cNvCxnSpPr>
          <p:nvPr/>
        </p:nvCxnSpPr>
        <p:spPr>
          <a:xfrm flipH="1">
            <a:off x="7752435" y="3927676"/>
            <a:ext cx="588690" cy="847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16" idx="1"/>
          </p:cNvCxnSpPr>
          <p:nvPr/>
        </p:nvCxnSpPr>
        <p:spPr>
          <a:xfrm flipH="1">
            <a:off x="7812361" y="4427583"/>
            <a:ext cx="528764" cy="1269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stCxn id="117" idx="1"/>
          </p:cNvCxnSpPr>
          <p:nvPr/>
        </p:nvCxnSpPr>
        <p:spPr>
          <a:xfrm flipH="1" flipV="1">
            <a:off x="7752437" y="6296303"/>
            <a:ext cx="578344" cy="1269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>
            <a:stCxn id="118" idx="1"/>
            <a:endCxn id="16" idx="3"/>
          </p:cNvCxnSpPr>
          <p:nvPr/>
        </p:nvCxnSpPr>
        <p:spPr>
          <a:xfrm flipH="1">
            <a:off x="6197234" y="4850443"/>
            <a:ext cx="679022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>
            <a:stCxn id="119" idx="1"/>
            <a:endCxn id="17" idx="3"/>
          </p:cNvCxnSpPr>
          <p:nvPr/>
        </p:nvCxnSpPr>
        <p:spPr>
          <a:xfrm flipH="1">
            <a:off x="6187497" y="5291281"/>
            <a:ext cx="688759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>
            <a:stCxn id="120" idx="1"/>
            <a:endCxn id="18" idx="3"/>
          </p:cNvCxnSpPr>
          <p:nvPr/>
        </p:nvCxnSpPr>
        <p:spPr>
          <a:xfrm flipH="1">
            <a:off x="6187497" y="5711848"/>
            <a:ext cx="688759" cy="450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67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109</Words>
  <Application>Microsoft Office PowerPoint</Application>
  <PresentationFormat>画面に合わせる (4:3)</PresentationFormat>
  <Paragraphs>53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SYSTEM AND METHOD FOR OPTIMIZED DISK IO RAM CACHING FOR VDI ENVIRONMENT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FumihikoAkagi</dc:creator>
  <cp:lastModifiedBy>Fumihiko Akagi</cp:lastModifiedBy>
  <cp:revision>78</cp:revision>
  <dcterms:created xsi:type="dcterms:W3CDTF">2017-02-10T19:39:54Z</dcterms:created>
  <dcterms:modified xsi:type="dcterms:W3CDTF">2017-02-12T15:26:55Z</dcterms:modified>
</cp:coreProperties>
</file>