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61" r:id="rId8"/>
    <p:sldId id="273" r:id="rId9"/>
    <p:sldId id="274" r:id="rId10"/>
    <p:sldId id="263" r:id="rId11"/>
    <p:sldId id="265" r:id="rId12"/>
    <p:sldId id="266" r:id="rId13"/>
    <p:sldId id="267" r:id="rId14"/>
    <p:sldId id="268" r:id="rId15"/>
    <p:sldId id="262" r:id="rId16"/>
    <p:sldId id="264" r:id="rId17"/>
    <p:sldId id="270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参加目的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SDS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製品に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関する基礎知識の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習得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SDS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技術の動向調査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25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SSD</a:t>
            </a:r>
            <a:r>
              <a:rPr kumimoji="1" lang="ja-JP" altLang="en-US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内部</a:t>
            </a:r>
            <a:r>
              <a:rPr kumimoji="1" lang="ja-JP" altLang="en-US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構成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NAND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型フラッシュメモリ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(SLC</a:t>
            </a:r>
            <a:r>
              <a:rPr kumimoji="1" lang="ja-JP" altLang="en-US" sz="2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MLC)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インターフェース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(IDE</a:t>
            </a:r>
            <a:r>
              <a:rPr lang="ja-JP" altLang="en-US" sz="2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SATA)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コントローラ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外部キャッシュ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主に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DRAM)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C:\Users\Fumihiko Akagi\Desktop\幹部社員\cusz110119ssdnaibukouz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5" y="3140968"/>
            <a:ext cx="4037128" cy="25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6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NAND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型フラッシュメモリ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セル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記憶素子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の記録量の違いで、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SLC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MLC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タイプ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存在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SLC(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シングル 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Level Cell) 1bit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単位の記録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大容量化しにくい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高価格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耐久性も重視されるサーバーに向いている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MLC(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マルチ 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Level Cell) 2bit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単位の記録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大容量化しやすく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低価格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耐久性、書き込み速度では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SLC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に劣る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59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インターフェース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旧インターフェース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主流でないため高価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SATA</a:t>
            </a:r>
          </a:p>
          <a:p>
            <a:pPr marL="0" indent="0">
              <a:buNone/>
            </a:pP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SATA2.5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では、理論速度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:3Gbps</a:t>
            </a:r>
          </a:p>
          <a:p>
            <a:pPr marL="0" indent="0">
              <a:buNone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SATA3.0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では、理論速度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:6Gbps</a:t>
            </a:r>
          </a:p>
          <a:p>
            <a:pPr marL="0" indent="0">
              <a:buNone/>
            </a:pP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SAS(Serial Attached SCSI)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23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コントローラ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47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外部キャッシュ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84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所感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SDS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に関する基礎知識を習得</a:t>
            </a:r>
            <a:endParaRPr kumimoji="1"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SSD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の容量単価が安くなることから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8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参考文献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www.pasonisan.com/customnavi/z1101ssd/02controler.html</a:t>
            </a:r>
            <a:r>
              <a:rPr lang="ja-JP" altLang="en-US" sz="1400" dirty="0" smtClean="0"/>
              <a:t>」、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内部構造、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コントローラが性能を決める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www.logitec.co.jp/data_recovery/column/vol_004</a:t>
            </a:r>
            <a:r>
              <a:rPr lang="ja-JP" altLang="en-US" sz="1400" dirty="0" smtClean="0"/>
              <a:t>」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内部構造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/>
              <a:t>http://www.pc-info.sakura.ne.jp/ssdsikumi.html</a:t>
            </a:r>
            <a:r>
              <a:rPr lang="ja-JP" altLang="en-US" sz="1400" dirty="0" smtClean="0"/>
              <a:t>」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の仕組み、構造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www.snia-j.org/tech/WH/SSD/files/HowControllersMaximizeSSDLife-J.pdf</a:t>
            </a:r>
            <a:r>
              <a:rPr lang="ja-JP" altLang="en-US" sz="1400" dirty="0" smtClean="0"/>
              <a:t>」、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コントローラはどのようにして寿命を最大化しているのか？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pc.watch.impress.co.jp/docs/news/event/722291.html</a:t>
            </a:r>
            <a:r>
              <a:rPr lang="ja-JP" altLang="en-US" sz="1400" dirty="0" smtClean="0"/>
              <a:t>」、</a:t>
            </a:r>
            <a:r>
              <a:rPr lang="en-US" altLang="ja-JP" sz="1400" dirty="0" smtClean="0"/>
              <a:t>SSD</a:t>
            </a:r>
            <a:r>
              <a:rPr lang="ja-JP" altLang="en-US" sz="1400" dirty="0" smtClean="0"/>
              <a:t>のインテリジェント化で性能を上げ、寿命を延ばす技術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>
                <a:ea typeface="Meiryo UI" panose="020B0604030504040204" pitchFamily="50" charset="-128"/>
              </a:rPr>
              <a:t>「</a:t>
            </a:r>
            <a:r>
              <a:rPr lang="en-US" altLang="ja-JP" sz="1400" dirty="0" smtClean="0">
                <a:ea typeface="Meiryo UI" panose="020B0604030504040204" pitchFamily="50" charset="-128"/>
              </a:rPr>
              <a:t>http</a:t>
            </a:r>
            <a:r>
              <a:rPr lang="en-US" altLang="ja-JP" sz="1400" dirty="0">
                <a:ea typeface="Meiryo UI" panose="020B0604030504040204" pitchFamily="50" charset="-128"/>
              </a:rPr>
              <a:t>://</a:t>
            </a:r>
            <a:r>
              <a:rPr lang="en-US" altLang="ja-JP" sz="1400" dirty="0" smtClean="0">
                <a:ea typeface="Meiryo UI" panose="020B0604030504040204" pitchFamily="50" charset="-128"/>
              </a:rPr>
              <a:t>www.atmarkit.co.jp/ait/articles/1603/07/news003.html</a:t>
            </a:r>
            <a:r>
              <a:rPr lang="ja-JP" altLang="en-US" sz="1400" dirty="0" smtClean="0">
                <a:ea typeface="Meiryo UI" panose="020B0604030504040204" pitchFamily="50" charset="-128"/>
              </a:rPr>
              <a:t>」、</a:t>
            </a:r>
            <a:r>
              <a:rPr lang="en-US" altLang="ja-JP" sz="1400" dirty="0" smtClean="0">
                <a:ea typeface="Meiryo UI" panose="020B0604030504040204" pitchFamily="50" charset="-128"/>
              </a:rPr>
              <a:t>EMC</a:t>
            </a:r>
            <a:r>
              <a:rPr lang="ja-JP" altLang="en-US" sz="1400" dirty="0" smtClean="0">
                <a:ea typeface="Meiryo UI" panose="020B0604030504040204" pitchFamily="50" charset="-128"/>
              </a:rPr>
              <a:t>　</a:t>
            </a:r>
            <a:r>
              <a:rPr lang="en-US" altLang="ja-JP" sz="1400" dirty="0" err="1" smtClean="0"/>
              <a:t>XtremIO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VDI(</a:t>
            </a:r>
            <a:r>
              <a:rPr lang="ja-JP" altLang="en-US" sz="1400" dirty="0" smtClean="0"/>
              <a:t>ブートストーム</a:t>
            </a:r>
            <a:r>
              <a:rPr lang="en-US" altLang="ja-JP" sz="1400" dirty="0" smtClean="0"/>
              <a:t>)</a:t>
            </a:r>
            <a:r>
              <a:rPr lang="ja-JP" altLang="en-US" sz="1400" dirty="0" err="1" smtClean="0"/>
              <a:t>、</a:t>
            </a:r>
            <a:r>
              <a:rPr lang="ja-JP" altLang="en-US" sz="1400" dirty="0" smtClean="0"/>
              <a:t>アンチウイルス定義ファイル配布対策とオールフラッシュ製品の関係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>
                <a:ea typeface="Meiryo UI" panose="020B0604030504040204" pitchFamily="50" charset="-128"/>
              </a:rPr>
              <a:t>「</a:t>
            </a:r>
            <a:r>
              <a:rPr lang="en-US" altLang="ja-JP" sz="1400" dirty="0" smtClean="0">
                <a:ea typeface="Meiryo UI" panose="020B0604030504040204" pitchFamily="50" charset="-128"/>
              </a:rPr>
              <a:t>http</a:t>
            </a:r>
            <a:r>
              <a:rPr lang="en-US" altLang="ja-JP" sz="1400" dirty="0">
                <a:ea typeface="Meiryo UI" panose="020B0604030504040204" pitchFamily="50" charset="-128"/>
              </a:rPr>
              <a:t>://</a:t>
            </a:r>
            <a:r>
              <a:rPr lang="en-US" altLang="ja-JP" sz="1400" dirty="0" smtClean="0">
                <a:ea typeface="Meiryo UI" panose="020B0604030504040204" pitchFamily="50" charset="-128"/>
              </a:rPr>
              <a:t>www.fujitsu.com/jp/products/computing/storage/lib-f/tech/interface/sas</a:t>
            </a:r>
            <a:r>
              <a:rPr lang="ja-JP" altLang="en-US" sz="1400" dirty="0" smtClean="0">
                <a:ea typeface="Meiryo UI" panose="020B0604030504040204" pitchFamily="50" charset="-128"/>
              </a:rPr>
              <a:t>」、</a:t>
            </a:r>
            <a:r>
              <a:rPr lang="en-US" altLang="ja-JP" sz="1400" dirty="0" err="1" smtClean="0">
                <a:ea typeface="Meiryo UI" panose="020B0604030504040204" pitchFamily="50" charset="-128"/>
              </a:rPr>
              <a:t>Fibre</a:t>
            </a:r>
            <a:r>
              <a:rPr lang="en-US" altLang="ja-JP" sz="1400" dirty="0" smtClean="0">
                <a:ea typeface="Meiryo UI" panose="020B0604030504040204" pitchFamily="50" charset="-128"/>
              </a:rPr>
              <a:t> Channel</a:t>
            </a:r>
            <a:r>
              <a:rPr lang="ja-JP" altLang="en-US" sz="1400" dirty="0" err="1" smtClean="0">
                <a:ea typeface="Meiryo UI" panose="020B0604030504040204" pitchFamily="50" charset="-128"/>
              </a:rPr>
              <a:t>、</a:t>
            </a:r>
            <a:r>
              <a:rPr lang="en-US" altLang="ja-JP" sz="1400" dirty="0" smtClean="0">
                <a:ea typeface="Meiryo UI" panose="020B0604030504040204" pitchFamily="50" charset="-128"/>
              </a:rPr>
              <a:t>SAS</a:t>
            </a:r>
            <a:r>
              <a:rPr lang="ja-JP" altLang="en-US" sz="1400" dirty="0" err="1" smtClean="0">
                <a:ea typeface="Meiryo UI" panose="020B0604030504040204" pitchFamily="50" charset="-128"/>
              </a:rPr>
              <a:t>、</a:t>
            </a:r>
            <a:r>
              <a:rPr lang="en-US" altLang="ja-JP" sz="1400" dirty="0" err="1" smtClean="0">
                <a:ea typeface="Meiryo UI" panose="020B0604030504040204" pitchFamily="50" charset="-128"/>
              </a:rPr>
              <a:t>iSCASI</a:t>
            </a:r>
            <a:r>
              <a:rPr lang="ja-JP" altLang="en-US" sz="1400" dirty="0" smtClean="0">
                <a:ea typeface="Meiryo UI" panose="020B0604030504040204" pitchFamily="50" charset="-128"/>
              </a:rPr>
              <a:t>の速度</a:t>
            </a:r>
            <a:endParaRPr lang="ja-JP" altLang="en-US" sz="1400" dirty="0"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sandi.jp/column/corpus-thinclient/20150330.html</a:t>
            </a:r>
            <a:r>
              <a:rPr lang="ja-JP" altLang="en-US" sz="1400" dirty="0" smtClean="0"/>
              <a:t>」、</a:t>
            </a:r>
            <a:r>
              <a:rPr lang="en-US" altLang="ja-JP" sz="1400" dirty="0" smtClean="0"/>
              <a:t>Pure Storage</a:t>
            </a:r>
            <a:r>
              <a:rPr lang="ja-JP" altLang="en-US" sz="1400" dirty="0" smtClean="0"/>
              <a:t>の登場が、</a:t>
            </a:r>
            <a:r>
              <a:rPr lang="en-US" altLang="ja-JP" sz="1400" dirty="0" smtClean="0"/>
              <a:t>VDI</a:t>
            </a:r>
            <a:r>
              <a:rPr lang="ja-JP" altLang="en-US" sz="1400" dirty="0" smtClean="0"/>
              <a:t>におけるオールフラッシュストレージの可能性を変えた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/>
              <a:t> http://www.atmarkit.co.jp/ait/articles/1504/01/news003.html </a:t>
            </a:r>
            <a:r>
              <a:rPr lang="ja-JP" altLang="en-US" sz="1400" dirty="0" smtClean="0"/>
              <a:t>」、</a:t>
            </a:r>
            <a:r>
              <a:rPr lang="en-US" altLang="ja-JP" sz="1400" dirty="0" smtClean="0"/>
              <a:t>VDI</a:t>
            </a:r>
            <a:r>
              <a:rPr lang="ja-JP" altLang="en-US" sz="1400" dirty="0" smtClean="0"/>
              <a:t>における重複排除、ニアライン重複排除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ascii.jp/elem/000/001/162/1162262</a:t>
            </a:r>
            <a:r>
              <a:rPr lang="ja-JP" altLang="en-US" sz="1400" dirty="0" smtClean="0"/>
              <a:t>」、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IBM </a:t>
            </a:r>
            <a:r>
              <a:rPr lang="ja-JP" altLang="en-US" sz="1400" dirty="0" smtClean="0"/>
              <a:t>オールフラッシュ新製品、</a:t>
            </a:r>
            <a:r>
              <a:rPr lang="en-US" altLang="ja-JP" sz="1400" dirty="0" smtClean="0"/>
              <a:t>VDI</a:t>
            </a:r>
            <a:r>
              <a:rPr lang="ja-JP" altLang="en-US" sz="1400" dirty="0"/>
              <a:t>環境では重複するデータが多い</a:t>
            </a:r>
            <a:endParaRPr lang="en-US" altLang="ja-JP" sz="14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85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参考文献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w-katsura.hatenablog.com/entry/20110708/p2</a:t>
            </a:r>
            <a:r>
              <a:rPr lang="ja-JP" altLang="en-US" sz="1400" dirty="0" smtClean="0"/>
              <a:t>」、重複排除、インライン方式、ホストプロセス方式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400" dirty="0" smtClean="0"/>
              <a:t>「</a:t>
            </a:r>
            <a:r>
              <a:rPr lang="en-US" altLang="ja-JP" sz="1400" dirty="0" smtClean="0"/>
              <a:t>http</a:t>
            </a:r>
            <a:r>
              <a:rPr lang="en-US" altLang="ja-JP" sz="1400" dirty="0"/>
              <a:t>://</a:t>
            </a:r>
            <a:r>
              <a:rPr lang="en-US" altLang="ja-JP" sz="1400" dirty="0" smtClean="0"/>
              <a:t>www.fujitsu.com/jp/products/computing/storage/lib-f/tech/de-duplication</a:t>
            </a:r>
            <a:r>
              <a:rPr lang="ja-JP" altLang="en-US" sz="1400" dirty="0" smtClean="0"/>
              <a:t>」インライン方式、ポストプロセス方式、プリプロセス方式</a:t>
            </a:r>
            <a:r>
              <a:rPr lang="en-US" altLang="ja-JP" sz="1400" dirty="0" smtClean="0"/>
              <a:t>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25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開催概要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NetApp Leaks 2016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日時：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2016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木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)14:30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17:30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会場：名古屋ルーセントタワー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16F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会議室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主催：株式会社ネットワールド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協賛：ネットアップ株式会社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内容：新製品に関する紹介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ハードウェア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FAS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シリーズ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:FAS2620/2650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8200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9000</a:t>
            </a:r>
          </a:p>
          <a:p>
            <a:pPr marL="0" indent="0">
              <a:buNone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シリーズ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:E2800</a:t>
            </a:r>
          </a:p>
          <a:p>
            <a:pPr marL="0" indent="0">
              <a:buNone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AFF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シリーズ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:A300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A700</a:t>
            </a:r>
          </a:p>
          <a:p>
            <a:pPr marL="0" indent="0">
              <a:buNone/>
            </a:pP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ONTAP9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ONTAP9.1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7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セミナースケジュール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/>
              <a:t>14:30 ~ 14:40 </a:t>
            </a:r>
            <a:r>
              <a:rPr kumimoji="1" lang="ja-JP" altLang="en-US" sz="2400" b="1" dirty="0" smtClean="0"/>
              <a:t>開会のご挨拶</a:t>
            </a:r>
            <a:endParaRPr kumimoji="1" lang="en-US" altLang="ja-JP" sz="24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/>
              <a:t>14:40 ~ 15:25 </a:t>
            </a:r>
            <a:r>
              <a:rPr lang="ja-JP" altLang="en-US" sz="2400" b="1" dirty="0" smtClean="0"/>
              <a:t>新製品紹介 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/>
              <a:t>15:25 ~ 15:30 </a:t>
            </a:r>
            <a:r>
              <a:rPr kumimoji="1" lang="ja-JP" altLang="en-US" sz="2400" b="1" dirty="0" smtClean="0"/>
              <a:t>休憩</a:t>
            </a:r>
            <a:endParaRPr kumimoji="1" lang="en-US" altLang="ja-JP" sz="24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/>
              <a:t>15:35 ~ 16:20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ONTAP 9 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概要・最新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ONTAP9.1 </a:t>
            </a:r>
            <a:r>
              <a:rPr lang="ja-JP" altLang="en-US" sz="2400" b="1" dirty="0" smtClean="0"/>
              <a:t>新機能紹介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/>
              <a:t>16:20  ~ 16:30 </a:t>
            </a:r>
            <a:r>
              <a:rPr kumimoji="1" lang="ja-JP" altLang="en-US" sz="2400" b="1" dirty="0" smtClean="0"/>
              <a:t>休憩</a:t>
            </a:r>
            <a:endParaRPr kumimoji="1" lang="en-US" altLang="ja-JP" sz="24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/>
              <a:t>16:30 ~ 17:20 </a:t>
            </a:r>
            <a:r>
              <a:rPr kumimoji="1" lang="ja-JP" altLang="en-US" sz="2400" b="1" dirty="0" smtClean="0"/>
              <a:t>新製品を</a:t>
            </a:r>
            <a:r>
              <a:rPr kumimoji="1" lang="en-US" altLang="ja-JP" sz="2400" b="1" dirty="0" smtClean="0"/>
              <a:t>NetApp</a:t>
            </a:r>
            <a:r>
              <a:rPr kumimoji="1" lang="ja-JP" altLang="en-US" sz="2400" b="1" dirty="0" smtClean="0"/>
              <a:t>アメリカ本社で検証</a:t>
            </a:r>
            <a:r>
              <a:rPr kumimoji="1" lang="en-US" altLang="ja-JP" sz="2400" b="1" dirty="0" smtClean="0"/>
              <a:t>!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/>
              <a:t>17:20 ~ 17:30 </a:t>
            </a:r>
            <a:r>
              <a:rPr lang="ja-JP" altLang="en-US" sz="2400" b="1" dirty="0" smtClean="0"/>
              <a:t>まとめ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61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講演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新製品紹介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0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AFF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新しい</a:t>
            </a:r>
            <a:r>
              <a:rPr kumimoji="1"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AFF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の特徴</a:t>
            </a:r>
            <a:endParaRPr kumimoji="1"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ストレージ効率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マルチストリーム書き込み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SSD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を業界初サポート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使用可能容量が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42%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増大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インライン　重複排除</a:t>
            </a:r>
            <a:r>
              <a:rPr kumimoji="1"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圧縮</a:t>
            </a:r>
            <a:r>
              <a:rPr kumimoji="1"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データコンパクション</a:t>
            </a:r>
            <a:endParaRPr kumimoji="1" lang="en-US" altLang="ja-JP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全モデルで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15TB SSD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をサポート</a:t>
            </a:r>
            <a:endParaRPr kumimoji="1" lang="ja-JP" altLang="en-US" sz="1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3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SSD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マルチストリーム書き込み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Write Amplification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減少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ストレージ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により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SSD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データ配置をコントロール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タイミングが同じデータを固有のブロック位置に複数のストリームで書き込む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6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マルチストリーム技術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データにホスト側でタグ付けすることで、アプリケーションごとのデータをまとめるデータ配置方式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インライン重複排除、圧縮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GB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単価を低減させることができる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重複排除の分類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472</Words>
  <Application>Microsoft Office PowerPoint</Application>
  <PresentationFormat>画面に合わせる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参加目的</vt:lpstr>
      <vt:lpstr>開催概要</vt:lpstr>
      <vt:lpstr>セミナースケジュール</vt:lpstr>
      <vt:lpstr>講演</vt:lpstr>
      <vt:lpstr>AFF製品</vt:lpstr>
      <vt:lpstr>SSDマルチストリーム書き込み</vt:lpstr>
      <vt:lpstr>マルチストリーム技術</vt:lpstr>
      <vt:lpstr>インライン重複排除、圧縮</vt:lpstr>
      <vt:lpstr>重複排除の分類</vt:lpstr>
      <vt:lpstr>SSDの内部構成</vt:lpstr>
      <vt:lpstr>NAND型フラッシュメモリ</vt:lpstr>
      <vt:lpstr>インターフェース</vt:lpstr>
      <vt:lpstr>コントローラ</vt:lpstr>
      <vt:lpstr>外部キャッシュ</vt:lpstr>
      <vt:lpstr>所感</vt:lpstr>
      <vt:lpstr>参考文献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社外セミナー参加報告 NetApp Leaks 2016</dc:title>
  <dc:creator>FumihikoAkagi</dc:creator>
  <cp:lastModifiedBy>Fumihiko Akagi</cp:lastModifiedBy>
  <cp:revision>96</cp:revision>
  <dcterms:created xsi:type="dcterms:W3CDTF">2017-01-24T17:07:36Z</dcterms:created>
  <dcterms:modified xsi:type="dcterms:W3CDTF">2017-01-26T22:51:56Z</dcterms:modified>
</cp:coreProperties>
</file>