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2"/>
  </p:sldMasterIdLst>
  <p:notesMasterIdLst>
    <p:notesMasterId r:id="rId17"/>
  </p:notesMasterIdLst>
  <p:sldIdLst>
    <p:sldId id="256" r:id="rId3"/>
    <p:sldId id="268" r:id="rId4"/>
    <p:sldId id="257" r:id="rId5"/>
    <p:sldId id="261" r:id="rId6"/>
    <p:sldId id="263" r:id="rId7"/>
    <p:sldId id="264" r:id="rId8"/>
    <p:sldId id="265" r:id="rId9"/>
    <p:sldId id="267" r:id="rId10"/>
    <p:sldId id="266" r:id="rId11"/>
    <p:sldId id="270" r:id="rId12"/>
    <p:sldId id="260" r:id="rId13"/>
    <p:sldId id="258" r:id="rId14"/>
    <p:sldId id="259" r:id="rId15"/>
    <p:sldId id="26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7:36:14.886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24572E87-D871-483B-9166-B98CE419A5D8}" emma:medium="tactile" emma:mode="ink">
          <msink:context xmlns:msink="http://schemas.microsoft.com/ink/2010/main" type="inkDrawing" rotatedBoundingBox="24883,10573 24969,4643 25682,4654 25596,10583" semanticType="verticalRange" shapeName="Other">
            <msink:sourceLink direction="with" ref="{9B0C9F2B-2925-4281-AB3E-92D10418C727}"/>
            <msink:sourceLink direction="with" ref="{C11DE7D4-3377-4811-81D5-D86603A58137}"/>
          </msink:context>
        </emma:interpretation>
      </emma:emma>
    </inkml:annotationXML>
    <inkml:trace contextRef="#ctx0" brushRef="#br0">25216 5450 4736,'0'0'1760,"0"0"-960,0 0-448,0 0 480,0 0 96,0 0 64,0 0 32,0 0 0,0 0-544,0 0 0,0 0 32,0 0 96,0 0 96,0 0-192,15 0-32,-15 0-161,0 0-31,0 0-160,15 0-96,-15 0 64,0 0 64,16 0 0,-16-16 64,15 16-192,0 0-96,-15 0 96,16 0 32,-1 0 0,1 0-64,-16 0 32,15 0 32,0 0-96,1 0-64,-1 0 64,-15 0 64,31 0 0,-16 0-32,1 0 32,-16 0 32,31 0-96,-31 0 0,15 16 32,0-16 0,1 0 0,-1 0 0,-15 15 64,16-15-32,-1 15-32,-15-15-64,15 16 32,-15-16 32,16 15 64,-16-15-96,15 15-64,1-15 128,-16 16 32,0-1 0,15 0-64,-15 1 32,0-16-32,15 16 0,-15-1 0,0 0 0,0-15 64,0 16-96,16-1 0,-16-15-32,0 15 0,0 1 64,0-1 64,0-15-32,0 15-32,0 1-64,0 0 32,0-2 32,0 2 0,0 0 0,0-1 64,0 0-32,0 1 64,0-1-128,0-15 0,0 15 32,0 1 64,0 0-32,0-16 64,0 14-128,0 2 0,0 0-32,0-1 0,0-15 128,0 15 32,0 1-32,0-1-64,0-15 32,0 15 32,0 1-96,-16-16 0,16 15 32,0 0 64,0-15-96,0 16 0,-15 0 32,15-1 0,0 0 0,-15 1 64,15-1-96,0 0 0,0 16 32,-16 0 64,16-1-32,0-14 64,-15 0-64,15 14-32,0 1 32,0-16 32,0 17-32,0-18-32,-16 18-64,16-17-32,0 16 64,0-16 0,0 16 32,0-16 64,0 16-96,0-15 0,0-1 32,0 0 64,16 1-32,-16-1-32,0 0 32,0 1-32,15-1 0,1 0 64,-16 1-96,15 0 0,-15-2 32,15 2 64,-15 0 256,16-1 160,-16-15-224,15 15-64,-15 1-128,16-16 32,-1 15-64,-15-15-32,15 15 96,-15-15 0,16 0-32,-1 16 32,0-16 64,-15 0 64,16 16-96,-1-16-96,1 0 128,-1 0 32,0 0-64,-15 0-32,16 0 32,-16 0 64,15 0-32,-15 0 64,0 0-64,0 0 64,0 0-64,0 0 64,0 0-128,0 0 0,0 0-32,0 0-64,-15 0 32,15 0 32,0 0-96,-16 0 0,1 0 32,15 0 64,-15 0-32,-1 0-32,1 14-64,-1-14 32,16 16 32,-15-16 0,0 16 0,15-16 0,-16 15 0,1-15 0,15 15 0,-15 1 0,15-16 0,-16 15 0,16-15 0,-15 15 64,15-15-96,0 16 0,-16-16 32,16 15 64,-15 0-32,15-15-32,-15 16-64,15 0-32,0-16 128,-16 15 32,16 0 0,0 1-64,-15-1-64,15-15 32,0 15 32,0 1 0,-16-1 0,16 0 0,0 1 0,-15-16 0,15 16 0,0-2 64,0-14-96,0 16 0,0 0 32,0-16 0,0 15 0,0-15 0,0 15-96,0 1 64,0-16 32,0 15 64,0 0-32,0-15-32,0 16-64,0 0 32,0-2 96,0-14 32,0 16-128,0 0-32,0-1 32,0 16 64,0-16 0,0 16-32,0-16 32,0 0-32,0 17 0,0-17 0,0 0-96,0 16 64,0-16 32,15 1 64,-15-1-32,0 0-32,0 17 32,0-18 32,0 2-96,0 0 0,0-1-32,0 16 0,0-31 64,0 30 0,0-30 0,0 16 0,0 0 64,0-2 32,0 2-128,0-16 32,0 16 0,0-1 64,0 0-96,0 1 0,0-16 32,0 30 0,0-14 0,0-1 0,-15 16 0,15 0 0,0 0 0,0-1 0,-15 1 0,15 0 0,0-1 0,0 2 0,0-2 0,0-14 0,0 14 0,0-14 0,0 0-96,0 14 64,0-14 32,0-1 0,0 0 64,0 1-96,0-1 0,0-15 32,0 15 0,0 1 64,0-1-32,0 0-32,0-15 32,0 16-32,0-16 0,0 16 0,0-1 0,0-15-96,0 15 64,0 1 32,15-1 0,-15 0 64,0-15-32,0 31-96,0-16 32,0 1 96,0 0-32,0-2-32,0 2 32,0 0-32,0 14 0,0-14-96,0-1 64,0 0 32,0 17 0,0-18 64,0 18-32,0-17-32,0 0 32,0 16-32,0 0 0,0-1 0,0-14 64,0 15-96,0-16 0,0 1 32,0-1 0,0 0 0,0 1 0,0-1 0,0 0 0,0 1 0,0 14 0,0-14 0,0 0 0,0-1 0,0 16 0,0-16 0,0 16 0,0-1 0,15-14 64,-15 15-96,0-16-64,0 16 64,16-16 0,-16 16 32,0 0 64,0-15-32,0-1-32,0 16 32,0-1-32,0-14 0,0 14 0,0-14 0,0 0 0,0 14 0,0-14 0,0-1 0,0 16 0,0-16 0,0 0 0,0 1 0,0 0 0,0-2 0,0 18 0,0-17 0,0 0 0,0 1 0,0-1 0,0 0 0,0 1 64,0-1-96,0 16 0,0-15 32,0-1 0,0 16-96,0-16 64,0 0 32,0 1 0,0-1 0,0 16 64,0-15-32,0-2-32,0 2 32,0 0-32,0-1 0,0 0 0,0 16 0,0-16 0,0 1 0,0 14 64,0-14-96,0 0-64,0-1 64,0 0 0,0 1 32,0-1 64,0 0-32,0 1 64,0-1-128,0 0 0,0 1 32,0 0 0,0-16 0,0 15 0,0 0 0,0 1 0,0-1-96,0 0 64,0 1 32,0 14 0,0-14 0,0 0 64,0-2-32,0 18-32,0-17 32,0 16-32,0-16 0,0 16 0,0-15 0,0 14 64,0-14-96,0-1 0,0 0 32,0 1 64,0-1-96,0 0-64,0 1 64,0-1 64,0 0-64,0 1 0,0 0 32,0-1 64,0-15-32,0 15-32,0 1 32,0-1 32,0-15-96,0 15 0,0-15 32,0 16 64,0-16-32,0 0-32,0 0-64,-16 15 32,16-15 32,0 0 64,-15 0-32,15 15-32,0-15 96,0 0 0,0 0-32,0 0-64,0 0-64,-15 0 32,15 0 32,0 0 64,0 0-32,-16 0-32,16 0 32,0 0-32,0 0 0,0 0 0,-15 0 0,15 0 0,0 0 0,0 0 64,-16 0-32,16 16 64,0-16-64,0 0 64,-15 0-128,15 0 0,0 0 320,-15 0-192,15 0 0,0 0-64,-16 0-32,16 0 0,0 0 64,0 0-32,-15 0-32,15 0 32,0 0 96,0 0-64,-16 0 192,16 16-160,-15-16 32,15 0-64,0 0-128,0 0 32,-15 0 96,15 0-32,-16 0 64,16 0-64,-15 0 64,15 0-64,-16 0-96,16 0 32,-15 0 32,15 0 0,-15 0 64,-1 14-32,1-14 64,15 0-64,-16 0 64,16 0-64,-15 0-32,15 0 32,-15 0-32,15 0 0,-16 0 0,16 0 0,-15 0 0,0 0 0,15 0 0,-16 0 0,16 0-512,0 0 288,-15 0-1728,15 0 1056,0 0-3264,0 0 2337,-16 0-4385,16 0 3520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7:39:10.861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772FC064-D438-4C4B-A16C-D46987B7FC0B}" emma:medium="tactile" emma:mode="ink">
          <msink:context xmlns:msink="http://schemas.microsoft.com/ink/2010/main" type="writingRegion" rotatedBoundingBox="10827,10817 13635,10649 13696,11660 10887,11829"/>
        </emma:interpretation>
      </emma:emma>
    </inkml:annotationXML>
    <inkml:traceGroup>
      <inkml:annotationXML>
        <emma:emma xmlns:emma="http://www.w3.org/2003/04/emma" version="1.0">
          <emma:interpretation id="{7582F086-79F9-480B-AE6C-68A36A382D37}" emma:medium="tactile" emma:mode="ink">
            <msink:context xmlns:msink="http://schemas.microsoft.com/ink/2010/main" type="paragraph" rotatedBoundingBox="10808,10858 11798,10717 11852,11094 10862,112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F2940E-CBE9-4C66-8EB6-2167599BA311}" emma:medium="tactile" emma:mode="ink">
              <msink:context xmlns:msink="http://schemas.microsoft.com/ink/2010/main" type="line" rotatedBoundingBox="10808,10858 11798,10717 11852,11094 10862,11236"/>
            </emma:interpretation>
          </emma:emma>
        </inkml:annotationXML>
        <inkml:traceGroup>
          <inkml:annotationXML>
            <emma:emma xmlns:emma="http://www.w3.org/2003/04/emma" version="1.0">
              <emma:interpretation id="{3C3D392C-B5C2-424E-A3DF-F84F4210660D}" emma:medium="tactile" emma:mode="ink">
                <msink:context xmlns:msink="http://schemas.microsoft.com/ink/2010/main" type="inkWord" rotatedBoundingBox="10808,10858 11798,10717 11852,11094 10862,11236"/>
              </emma:interpretation>
              <emma:one-of disjunction-type="recognition" id="oneOf0">
                <emma:interpretation id="interp0" emma:lang="de-DE" emma:confidence="0">
                  <emma:literal>@</emma:literal>
                </emma:interpretation>
                <emma:interpretation id="interp1" emma:lang="de-DE" emma:confidence="0">
                  <emma:literal>*</emma:literal>
                </emma:interpretation>
                <emma:interpretation id="interp2" emma:lang="de-DE" emma:confidence="0">
                  <emma:literal>.</emma:literal>
                </emma:interpretation>
                <emma:interpretation id="interp3" emma:lang="de-DE" emma:confidence="0">
                  <emma:literal>$</emma:literal>
                </emma:interpretation>
                <emma:interpretation id="interp4" emma:lang="de-DE" emma:confidence="0">
                  <emma:literal>^</emma:literal>
                </emma:interpretation>
              </emma:one-of>
            </emma:emma>
          </inkml:annotationXML>
          <inkml:trace contextRef="#ctx0" brushRef="#br0">12062 11854 7296,'15'0'2720,"-15"0"-1472,0 15-416,0-15 928,0 0-160,0 0 95,0 0-479,0 0-160,0 0-608,0 15 0,0-15 0,0 0-32,0 0 0,0 0-160,0-15-96,0 15 64,0 0 0,0 0 96,15-15 32,-15 15 32,0-16 64,0 16-96,0-15-32,0 15-128,-15-16-32,15 1-192,0 0-32,0-1 32,0 16 64,-15-15 0,15-1 64,-16 1 0,16 15 96,-15-15-32,15-1 64,-15 16-128,15-15 0,-16 15 32,1 0 0,15-16-160,-15 16 32,-1 0 0,0 0 64,2-15-32,-2 15-32,0 0 96,1-15 0,0 15-32,-1 0-64,1 0 32,0-16 32,-1 16-32,1 0-32,0 0 32,-1-15-32,0 15 0,1 0 0,0 0 0,15-16 0,-16 16 0,1 0 0,15 0-96,-15 0 64,15 0 32,-16 0 64,16 0-32,-15 0-32,0 0 32,15 0-32,-16 0 0,16 0 0,-16 0 0,1 0 0,0 0-96,-1 0 64,16 0 32,-15 16 0,0-16 0,-1 15 64,1-15-32,0 16-32,-1-16 32,0 15-32,2 0 0,-2 1 0,0-1 0,1 1 0,0-1 0,15 0 64,-16-15-96,1 16 0,0-1-32,-1 1 0,16-16 64,-15 15 64,0-15-448,15 15-160,0-15-992,-16 0-352,16 0-1312,0 0-511,0 0-1473</inkml:trace>
          <inkml:trace contextRef="#ctx0" brushRef="#br0" timeOffset="631">11109 11746 5120,'0'15'2016,"0"-15"-1088,0 0-512,0 0 544,0 0 64,0 0 128,0 0-384,0 16-32,-16-16-448,16 15 96,0-15 128,0 15 32,0 1 32,0-1 0,0 1-65,0-1-127,0 0-64,0 1 224,0-16 192,16 15 32,-16-15 96,15 16-128,16-16-64,-16 0-160,1 0 0,-1-16-224,16 16-96,-16 0-96,1 0-96,14-15 32,-14 15 32,-1 0-736,1-16-256,-1 1-1312,-15 15-576,15-15-2463</inkml:trace>
        </inkml:traceGroup>
      </inkml:traceGroup>
    </inkml:traceGroup>
    <inkml:traceGroup>
      <inkml:annotationXML>
        <emma:emma xmlns:emma="http://www.w3.org/2003/04/emma" version="1.0">
          <emma:interpretation id="{615A2417-DE9B-41D8-9ADC-940D612A5F0B}" emma:medium="tactile" emma:mode="ink">
            <msink:context xmlns:msink="http://schemas.microsoft.com/ink/2010/main" type="paragraph" rotatedBoundingBox="11795,11045 13652,10933 13696,11660 11838,1177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D6D926F-043A-4490-A206-B42B8615B470}" emma:medium="tactile" emma:mode="ink">
              <msink:context xmlns:msink="http://schemas.microsoft.com/ink/2010/main" type="line" rotatedBoundingBox="11795,11045 13652,10933 13696,11660 11838,11772"/>
            </emma:interpretation>
          </emma:emma>
        </inkml:annotationXML>
        <inkml:traceGroup>
          <inkml:annotationXML>
            <emma:emma xmlns:emma="http://www.w3.org/2003/04/emma" version="1.0">
              <emma:interpretation id="{0A5DF809-DB84-4DEE-B0DD-6A95EBDF1AA7}" emma:medium="tactile" emma:mode="ink">
                <msink:context xmlns:msink="http://schemas.microsoft.com/ink/2010/main" type="inkWord" rotatedBoundingBox="11795,11045 13652,10933 13696,11660 11838,11772"/>
              </emma:interpretation>
              <emma:one-of disjunction-type="recognition" id="oneOf1">
                <emma:interpretation id="interp5" emma:lang="de-DE" emma:confidence="0">
                  <emma:literal>Update</emma:literal>
                </emma:interpretation>
                <emma:interpretation id="interp6" emma:lang="de-DE" emma:confidence="0">
                  <emma:literal>update</emma:literal>
                </emma:interpretation>
                <emma:interpretation id="interp7" emma:lang="de-DE" emma:confidence="0">
                  <emma:literal>Urplate</emma:literal>
                </emma:interpretation>
                <emma:interpretation id="interp8" emma:lang="de-DE" emma:confidence="0">
                  <emma:literal>Kiptate</emma:literal>
                </emma:interpretation>
                <emma:interpretation id="interp9" emma:lang="de-DE" emma:confidence="0">
                  <emma:literal>Kipkatte</emma:literal>
                </emma:interpretation>
              </emma:one-of>
            </emma:emma>
          </inkml:annotationXML>
          <inkml:trace contextRef="#ctx0" brushRef="#br0" timeOffset="2359">12094 11992 6784,'0'0'2624,"0"0"-1408,-16 0-864,16 0 1152,0 0-864,0 0 416,0 0-640,0 0 256,0 0-384,0 0 256,0 15-288,0-15 191,0 15-223,-15 1 64,15-1-160,0 1 0,0-1-64,0 16 32,0 0-64,0-16 64,15 16-64,-15-16-32,0 16 32,16 0-32,-1-16 64,1 1 32,-1 14-32,-15 1 160,15-16 96,1 1 96,-1-16 96,1 16-32,-1-16 128,0 0-224,1-16-64,-16 0-96,15 1 0,-15 0 0,16-16 96,-1 16-160,-15-32-96,0 17 32,15-1 64,-15 0-128,0 16-96,16-16 32,-16 15 0,0-14 96,0 14 32,0 1 32,0-1 64,0 1-32,0 15 0,0-15 32,0 15 32,0 0-192,0-16-64,0 16 0,0 0 0,0 0-64,0 16 0,0-16 64,0 30 64,0-14 0,0-1 64,0 16-128,15 0 0,-15-16 96,0 16 96,16 0-64,-16-16-64,0 1-704,0 14-288,15-14-800,-15-1-320,0 1-447,15-1-97,-15 0-1760</inkml:trace>
          <inkml:trace contextRef="#ctx0" brushRef="#br0" timeOffset="2904">12432 12254 8320,'0'0'3072,"0"0"-1664,0 15-1152,0-15 768,15 0-448,-15 0 0,0 15-256,0 1-128,15-1-96,1 0-96,-16 17 96,16-18 0,-16 18 96,15-17 95,-15 0 65,15 1 256,1-1 64,-16 0 96,0 1 0,0 0 0,15-16 64,-15 14-160,0-28-32,0 14-224,0-16-96,0 16-96,0-31 0,0 0-128,0 1 0,0-2-32,0-14-64,15-15-256,1 30 128,-1 1-320,0-2 288,1 2-224,0 14 224,-2 1-64,18 15 128,-17 0 128,0 0 0,1 15-32,-1 1 32,0-1 160,-15 0-96,0 17 192,-15-17-192,15 0 192,-15 16-192,-1-16 96,1 1-96,0-1-256,-1 0 64,0-15-1664,2 0 992,-2-15-3424,16 0 2337,-16 15-4033,16-31 3360</inkml:trace>
          <inkml:trace contextRef="#ctx0" brushRef="#br0" timeOffset="4024">12926 12100 5888,'15'0'2272,"-15"0"-1216,0 0-384,0-16 1408,0 32-1120,0-32 864,0 16-1088,0 0 639,-15 0-831,15 0 288,0 0-480,-16-15 160,16 30-288,0-15 64,0 0-160,-16 0 0,16 16-64,0-16 32,0 15-64,-15 1 256,15-1-160,0 0 160,0 1-160,0-1-64,0 16-32,0-16-32,15 1 0,-15-1 64,0-15-32,16 16-800,0-1 416,-16-15-1888,15 0 1248,0 0-2879,1 0 2175,-1-15-2944,0 15 2656</inkml:trace>
          <inkml:trace contextRef="#ctx0" brushRef="#br0" timeOffset="3288">12926 11838 8192,'0'0'3072,"0"0"-1664,-16 0-864,16 0 1440,0 0-1152,0 0 767,16 0-959,-16 16 704,0-16-736,0 14 576,0-14-672,0 16 384,0 0-544,0-1 128,0 0-320,0 1 0,0 14-96,0 2 32,0-2-64,0 1 64,15 0-64,-15-1-448,0 1 224,0 0-1248,15 0 800,-15-16-2048,0 16 1504,0-16-3679,0 1 2751,0-16-2912,0 30 2880</inkml:trace>
          <inkml:trace contextRef="#ctx0" brushRef="#br0" timeOffset="4596">13202 12084 6016,'-15'0'2272,"15"0"-1216,0 0-608,0 0 640,0 0-128,0 0 0,0 0 0,0 0 32,0 0-512,0 0 192,-16 0 191,16 0 1,0 0 128,-15 15-256,0-15-64,15 16-256,-16-1 0,16 1-320,-15 14-64,15-14 32,0-1 32,0 1-32,0-1-64,15 16 32,1-31 32,-16 15-96,15 1-64,0-16 64,1 0 0,-1 0 32,1 0 64,-1-16 32,0 1 32,-15 15-160,16-31 32,-16 16 128,15-1 64,-15-15 0,0 16-32,0 0-32,0-1 0,0 1-64,0-1 32,0 1-128,0 15 0,0 0-32,0 15-64,0-15 96,0 16 0,16-1 32,-16 1 64,0-1-320,15 16-128,-15-16-736,15 1-256,1-16-736,-1 15-351,1-15-2145</inkml:trace>
          <inkml:trace contextRef="#ctx0" brushRef="#br0" timeOffset="5411">13480 11777 9856,'-16'-15'3680,"16"15"-1984,0-16-992,0 16 1055,0 0-447,0 0-32,0 16-544,0-16-128,0 0-352,0 15 128,0 1 32,0-1 0,0 16 64,0-16-256,16 16-128,-16 0-64,15 30 32,-15-15-96,15 1 0,-15-1 160,16 0 64,-1 0-224,-15-15-32,0 15-224,0-15-32,0 0-416,0-16-96,0 16-480,0-31-128,0 15 128,0-30 64,-15 15 577,15-16 255,0 1 160,-16-16 192,16 16 160,-15-16 192,15 16 256,-15-16 127,15 16-63,0-16 32,0 15-224,0 1 0,0 15-192,0-15-64,0-1-64,15 16-96,0 0 32,1 0-32,-1 0 0,0 0 0,1 0 0,0 0 0,-2 0 0,2-15 64,0 15-32,-1 0 64,0 0-64,1 0-32,14-16 96,-14 16 64,0-15-128,-16 15-32,14-15 0,2-1 64,-16 16 32,0-15 32,0 15-64,0-16-64,0 16 384,-16 0 192,2 0-96,14 0 64,-16 0-32,0 0-32,16 16 32,-15-1 96,15 1-160,-15 14 64,15-14-224,0 15-96,0-1-96,0 1-96,15 0 32,0 0-32,1 0-96,0-1 64,14-14-320,1-1-160,0 0-672,-1-15-192,-14 16-1696,30-16-735,-30 0-1441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7:39:56.244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DBB644B4-051B-41BB-9CF6-C2811F72F706}" emma:medium="tactile" emma:mode="ink">
          <msink:context xmlns:msink="http://schemas.microsoft.com/ink/2010/main" type="writingRegion" rotatedBoundingBox="3919,289 8995,-73 9140,1958 4064,2320"/>
        </emma:interpretation>
      </emma:emma>
    </inkml:annotationXML>
    <inkml:traceGroup>
      <inkml:annotationXML>
        <emma:emma xmlns:emma="http://www.w3.org/2003/04/emma" version="1.0">
          <emma:interpretation id="{9A0C121D-6B96-4542-A782-72AACA61944E}" emma:medium="tactile" emma:mode="ink">
            <msink:context xmlns:msink="http://schemas.microsoft.com/ink/2010/main" type="paragraph" rotatedBoundingBox="3919,289 8995,-73 9140,1958 4064,23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77E660A-B766-463A-B690-BFDFB06ADD18}" emma:medium="tactile" emma:mode="ink">
              <msink:context xmlns:msink="http://schemas.microsoft.com/ink/2010/main" type="line" rotatedBoundingBox="3919,289 8995,-73 9063,878 3987,1240"/>
            </emma:interpretation>
          </emma:emma>
        </inkml:annotationXML>
        <inkml:traceGroup>
          <inkml:annotationXML>
            <emma:emma xmlns:emma="http://www.w3.org/2003/04/emma" version="1.0">
              <emma:interpretation id="{0F1AB4DB-5F7F-43B5-8923-77A7B55FEB53}" emma:medium="tactile" emma:mode="ink">
                <msink:context xmlns:msink="http://schemas.microsoft.com/ink/2010/main" type="inkWord" rotatedBoundingBox="3919,289 8995,-73 9063,878 3987,1240"/>
              </emma:interpretation>
              <emma:one-of disjunction-type="recognition" id="oneOf0">
                <emma:interpretation id="interp0" emma:lang="de-DE" emma:confidence="0">
                  <emma:literal>dlnheritance</emma:literal>
                </emma:interpretation>
                <emma:interpretation id="interp1" emma:lang="de-DE" emma:confidence="0">
                  <emma:literal>dtnheritance</emma:literal>
                </emma:interpretation>
                <emma:interpretation id="interp2" emma:lang="de-DE" emma:confidence="0">
                  <emma:literal>dInheritance</emma:literal>
                </emma:interpretation>
                <emma:interpretation id="interp3" emma:lang="de-DE" emma:confidence="0">
                  <emma:literal>d1nheritance</emma:literal>
                </emma:interpretation>
                <emma:interpretation id="interp4" emma:lang="de-DE" emma:confidence="0">
                  <emma:literal>*Innertanse</emma:literal>
                </emma:interpretation>
              </emma:one-of>
            </emma:emma>
          </inkml:annotationXML>
          <inkml:trace contextRef="#ctx0" brushRef="#br0">5420 1034 6656,'0'0'2528,"0"0"-1344,0-16-608,0 16 1504,0 0-1152,0 0 896,0 0-1089,0 0 545,0 0-736,0 0 192,0 16-416,0-16 96,0 0-256,0 0 128,0 15-160,0-15 160,0 15-192,0 1 256,0-1-224,0 1 160,0-1-160,0 0 0,0 16-64,0 0 96,0-16-96,0 16 128,16 0-128,-16 0 192,0 0-160,0-16-32,15 16-32,-15-16 32,0 0-32,0 1-512,0-1 256,0 1-2592,0-1 1568,0 0-5183,0-15 3583</inkml:trace>
          <inkml:trace contextRef="#ctx0" brushRef="#br0" timeOffset="618">5574 1341 7296,'0'0'2816,"0"0"-1536,0 0-864,0 0 1216,0 0-960,0 0 608,0 0-768,0 0 511,0 0-575,0 0 256,0 0-416,0 0 0,16 0-192,-16 15-64,0-15 0,0 16-32,15-1 0,-15 0 0,0 1 0,0-16 256,0 15 224,0 0-96,0 1-64,0-16 32,0 16 96,0-16 32,0 14 96,0-14-128,0 16 0,0-16-64,0 0 0,0 0-192,0 0-64,0-16-128,0 16-32,0-14 32,15-2 0,-15 0 0,0 1 0,16 0-96,-16-1 0,15 16 64,0-15 64,-15 0 0,16-1 64,0 16-128,-16-15 0,14 15-128,2 0 32,0 15 64,-1-15 32,0 16 96,-15-1 96,16 0-64,-16 1-64,15-16-160,-15 15 0,0 0 64,0 1 32,0-16-64,0 16 0,0-16-1440,0 14-640,0-14-3743,15 16-1761,-15 0 3968</inkml:trace>
          <inkml:trace contextRef="#ctx0" brushRef="#br0" timeOffset="1666">5866 956 5888,'0'0'2272,"0"0"-1216,0 0-672,0 0 672,16 0-320,-16 0-32,0 0-64,0 0 0,15 16-352,-15-16 256,0 15 96,15 16-64,-15-16 0,0 1-129,16 14-31,-16 1-160,15 0 0,-15 0 128,15-1 64,-15 2-160,16-1-96,-16-1-32,0 1 32,15-15 96,-15 14 160,0-14-64,0-1 32,15 0 320,-15-15-384,0 16 224,0-16-320,0 15 64,0-15-192,0 0 0,0 0-64,0 0-64,0 0 32,0 0 32,16-15-32,-16-1-32,0 16 32,0-30-32,16 14 0,-1-14 0,0 14 0,1-15-96,-1 16 64,0 0-32,16 15 0,-16-16-96,1 16 96,0 0 32,-1 16 32,-15-16 64,15 15-32,1 0 64,-16 1-64,0-1-32,15 1 32,-15-1-32,0 16 0,0-16 0,15 0 0,-15-15-512,0 16 288,0-1-2016,0 1 1248,0-16-3327,0 15 2431,16-15-3360,-16 15 3008</inkml:trace>
          <inkml:trace contextRef="#ctx0" brushRef="#br0" timeOffset="2270">6390 1311 8448,'-16'16'3232,"16"-16"-1728,0 0-1248,0 0 1024,16 15-736,-16-15 128,0 0-384,15 0 255,0 0-319,1 0 448,-1 0-384,0 0 288,1 0-320,-1 0 288,0 0-320,1 0 224,0 0-224,-1 0 64,0 0-160,-15 0 0,16-15-64,-1-1 32,-15 16-64,0-15 64,15 15-64,-15-16-32,0 1 32,0 0 32,-15 15-32,15-16-96,-15 1 32,-1 15-32,1 0 0,0-16 128,-1 16-32,-15 0-32,16 16 32,-1-16 32,1 15-32,0-15 192,-1 16-128,1-1 96,0-15-96,-1 15 96,0 1-128,16-1 128,-14 16-128,14-16 192,-16 1-160,16-1 96,16 1-96,-16-1-64,0 0 0,14 1 32,2-16-32,0 15 64,14 1-64,-14-16-32,14 15 32,-14-15 32,14 15-32,-14-15-224,15 0 96,-16 0-1216,16 0 704,-16-15-2848,1 15 1953,-1 0-4481,0-15 3360</inkml:trace>
          <inkml:trace contextRef="#ctx0" brushRef="#br0" timeOffset="3063">7112 1110 10752,'-61'0'4032,"61"0"-2177,0 0-1951,0 0 192,0 0-160,0 0-4767,0 0 2623</inkml:trace>
          <inkml:trace contextRef="#ctx0" brushRef="#br0" timeOffset="2673">6789 1265 8960,'-15'-16'3328,"15"16"-1792,0 0-960,0 0 1599,0 0-1215,0 0 384,0 0-832,0 16 128,0-16-352,0 0 96,15 15-224,-15-15-64,0 15-64,0 1-32,15-1 0,-15 1 64,16-1-32,-16 0 64,0 1-64,0-1 416,16 0-256,-16 1 544,0-1-416,0-15 576,15 16-512,-15-16 512,0 15-512,0-15 224,0 0-352,0 0 0,0 0-160,0-15 0,0 15-32,0-16 32,0 1-64,15-16-864,-15 16 448,0-1-2240,16 1 1472,-16 0-3456,15-1 2593,-15 1-4033,15-1 3392</inkml:trace>
          <inkml:trace contextRef="#ctx0" brushRef="#br0" timeOffset="2897">7051 1249 8704,'0'0'3328,"0"0"-1792,0 0-1088,0 0 1600,0 16-1185,0-16 929,16 0-1056,-16 15 640,0-15-832,15 15 160,-15 1-416,0-16-96,0 31-128,15-31-480,-15 15 224,16 0-2080,-16 1 1216,0-1-5311,15 0 3551</inkml:trace>
          <inkml:trace contextRef="#ctx0" brushRef="#br0" timeOffset="-916">4265 1741 6272,'-16'0'2368,"16"0"-1280,0 0-704,0 16 1312,0-16-960,0 0 640,0 15-832,-15-15 512,15 15-608,0 1 319,0-1-447,0 1 256,0 14-320,0-14 352,0 15-352,0-16 288,0 0-288,0 1 352,0-1-352,0 1 288,0-1-288,15-15 64,-15 15-192,16-15 64,15 0-96,-16 0-64,16 0 0,-16 0 32,16 0-32,-16-15-512,1 15 256,15 0-2368,-16 0 1440,0-15-5087,-15 15 3487</inkml:trace>
          <inkml:trace contextRef="#ctx0" brushRef="#br0" timeOffset="-1304">5266 1310 6144,'-15'0'2368,"15"0"-1280,-15 16-928,15-16 800,0 0-576,0 0 544,0 0-544,0 15 416,0-15-448,0 0 384,0 0-416,-16 0 480,16 0-480,-15 0 511,15 0-511,-15 0 160,15 0-320,-16 0 64,16 15-128,-31-15-64,16 0 0,-16 0 32,16 0-32,-16 0-32,16 16 32,-1-16-32,-15 0 0,16 0 64,0 15-96,15-15 0,-16 0 32,1 16 0,-1-16 0,1 15 0,-16-15 0,16 0 192,-16 15-96,16-15 192,-16 16-192,15-16-96,-14 15-32,-1 1 32,16-16 0,-1 15 256,1 0-128,-16 1 320,16-1-256,-16 1 160,15-1-192,-14 0 128,14 16-160,1-15-64,-1-1-32,-14 16-32,14-15 0,1 14 128,-1-14-64,1-1 32,0 1-32,15 14-64,-16-14 32,1-1-320,15 16 160,-16-16-1728,16 1 1056,0-16-3135,0 15 2207,0 0-3296,0-15 2848</inkml:trace>
          <inkml:trace contextRef="#ctx0" brushRef="#br0" timeOffset="3758">7468 956 6912,'-16'0'2624,"16"0"-1408,0 0-512,0 0 1312,0 0-1120,0 0 480,0 16-832,0-16 639,0 15-703,0 16 544,0-16-576,0 1 256,0 14-416,0-14 192,0 15-256,0-1 128,16 1-192,-16 0-64,0 0-64,0-1-32,0 1 0,0 0 0,0 0 0,0-16-512,0 16 288,0-16-1792,0 1 1088,0-1-3455,0 1 2463,0-1-3168,0 0 2912</inkml:trace>
          <inkml:trace contextRef="#ctx0" brushRef="#br0" timeOffset="3997">7374 1234 9856,'0'-15'3680,"-15"-1"-1984,15 32-1280,0-1 895,15-15-447,-15 0-32,0-15-352,16 15-64,-1 0-224,1 15 0,-1-15 32,0 0-192,16-15 0,-15 15-96,-1 0 0,16 0-1056,-16 0-544,16-16-895,0 16-417,-16 0-1024</inkml:trace>
          <inkml:trace contextRef="#ctx0" brushRef="#br0" timeOffset="4624">7791 1188 7808,'0'0'2976,"0"0"-1600,0-16-896,0 16 768,0 0-128,0 0 64,0 0-225,-16 0-127,16 0-448,0 0 32,-15 0 32,15 0-32,0 16 0,-31-16-160,31 14 0,-15 2-160,-1 0 0,16-1-96,-15 0-32,15 16-32,0-16 0,-16 1 128,16 14 32,0-14-32,16 0-64,-16-1 32,15 0-32,-15 1 0,31-16 64,-31 15-32,31-15 64,-16 0 128,1 0 128,-1 0-128,0-15 32,1 15-96,-16-16 0,15-14-32,1 30 0,-16-16-160,0-14 32,15 14 64,-15 0 32,0 1 96,0 15 96,0 0 64,0-15 32,0 15-64,0-16-32,0 16-160,0 0-96,0 0 64,0 0 0,0 0-128,0 16 32,0-1-64,0 0 0,15 1 128,-15 0 32,0 14-128,16-14 32,-1-1-288,-15 0-64,16 1-672,-16-16-288,15 15-1216,-15 0-480,15-15-2271</inkml:trace>
          <inkml:trace contextRef="#ctx0" brushRef="#br0" timeOffset="5123">8068 1218 9984,'-16'-15'3680,"16"15"-1984,0 0-1120,0 0 895,0 0-703,0 0-256,16 0-128,-16 0-32,15 15-160,-15-15-128,15 32-32,1-17 32,-1 0 32,0 16 224,-15-16 192,16 1-128,-16 14-64,15-14-32,-15 0 32,0-2 128,0-14 32,15 16 0,-15 0 128,0-16-64,0 0-32,0 0-192,0 0-128,0 0-32,0-16-32,0 0-64,16-14-64,-16 14 32,0-14-32,16 14-160,-1 1-32,-15 0-128,15-1-32,-15 1 32,16 15 128,-1 0 96,-15 0 64,15 15 32,-15 1 0,16-1 0,-16 0 0,15 1 0,-15-1 0,0 0-640,15 1-224,-15 0-1248,0-16-544,16 0-1791,0 0-1985,-2 0 2240</inkml:trace>
          <inkml:trace contextRef="#ctx0" brushRef="#br0" timeOffset="5495">8760 1141 8960,'0'-15'3328,"0"15"-1792,0 0-1024,0 0 864,0 0-321,0 0-63,-15 0-288,15 0-32,0 0-384,-15 15 256,-1-15 160,16 0-64,-15 16 0,-1-16 64,1 15 32,0 1-256,15-1-64,-16 0-224,1 1-128,15 15 32,-16-16 0,16 16-32,0-15-64,0-1 32,0 16 32,0-16-32,16-15-32,-1 16-192,1-1-128,-16-15-384,30 0-128,-30 15-832,31-15-352,-31 0-991,31-15-353,-31 15-1024</inkml:trace>
          <inkml:trace contextRef="#ctx0" brushRef="#br0" timeOffset="6035">8898 1265 10752,'-15'0'4032,"15"0"-2177,0 15-1471,0-15 960,0 15-480,15-15-32,-15 16-288,0-16-64,0 0-288,0 15-64,16-15 64,-16 0-32,15 0 0,0 0-32,1 0 0,-1-15-64,0 15-64,1 0 32,0 0-32,-2 0 0,2-16 64,-16 16-32,16 0-32,-1-15 96,-15 0 0,15-1-32,-15 1-64,0 15-64,0-16 32,0 1 96,-15 0 96,15 15-128,-15 0-32,-1-16 64,0 16 32,2 0 96,14 0 32,-16 16 32,0-16 64,16 15 32,-15 0 32,0 1-64,15-1 32,-16 16-128,16-16 32,0 1-32,0 15 96,0-16-224,0 0-64,0 1 32,16-1 32,-1 0-32,0 1-64,17-1 32,-2-15-32,1 16-96,0-16 0,-1 15-864,16-15-320,-14 0-1696,-2 0-640,16 0-2207</inkml:trace>
        </inkml:traceGroup>
      </inkml:traceGroup>
      <inkml:traceGroup>
        <inkml:annotationXML>
          <emma:emma xmlns:emma="http://www.w3.org/2003/04/emma" version="1.0">
            <emma:interpretation id="{39D2CAFB-F9BD-4D3C-A6B0-189A86D66592}" emma:medium="tactile" emma:mode="ink">
              <msink:context xmlns:msink="http://schemas.microsoft.com/ink/2010/main" type="line" rotatedBoundingBox="4473,1337 7485,903 7634,1931 4621,2365"/>
            </emma:interpretation>
          </emma:emma>
        </inkml:annotationXML>
        <inkml:traceGroup>
          <inkml:annotationXML>
            <emma:emma xmlns:emma="http://www.w3.org/2003/04/emma" version="1.0">
              <emma:interpretation id="{17882571-0566-4DD8-9D86-D16920FCEC71}" emma:medium="tactile" emma:mode="ink">
                <msink:context xmlns:msink="http://schemas.microsoft.com/ink/2010/main" type="inkWord" rotatedBoundingBox="4473,1337 7485,903 7634,1931 4621,2365"/>
              </emma:interpretation>
              <emma:one-of disjunction-type="recognition" id="oneOf1">
                <emma:interpretation id="interp5" emma:lang="de-DE" emma:confidence="0">
                  <emma:literal>„sample</emma:literal>
                </emma:interpretation>
                <emma:interpretation id="interp6" emma:lang="de-DE" emma:confidence="0">
                  <emma:literal>„Sample</emma:literal>
                </emma:interpretation>
                <emma:interpretation id="interp7" emma:lang="de-DE" emma:confidence="0">
                  <emma:literal>Sample</emma:literal>
                </emma:interpretation>
                <emma:interpretation id="interp8" emma:lang="de-DE" emma:confidence="0">
                  <emma:literal>"Sample</emma:literal>
                </emma:interpretation>
                <emma:interpretation id="interp9" emma:lang="de-DE" emma:confidence="0">
                  <emma:literal>Eisample</emma:literal>
                </emma:interpretation>
              </emma:one-of>
            </emma:emma>
          </inkml:annotationXML>
          <inkml:trace contextRef="#ctx0" brushRef="#br0" timeOffset="-6978">5588 2280 4736,'0'0'1760,"0"0"-960,0-16-224,0 16 576,0 0-160,0 0 64,0 0-192,0 0-64,0 0-416,0-15-32,0 15 0,0-15-128,0 15-64,0 0 0,-15-16 32,15 16 32,0-15 96,0 15-32,-15 0 0,15-15-32,-16 15 64,16 0-97,-15 0 33,0-16-96,-1 16 0,16 0-96,-16 0-64,2 0 32,-2 0 32,0 0-96,1 0 0,0 0 32,-1 16 64,1-16 160,0 15 128,15-15-288,-16 15 0,1 1-64,15-16 64,0 15-32,0 0 64,0 1-128,0-1 0,0 0 96,0 1 32,15-16-32,1 16 32,-16-1-64,15 0-32,0-15 32,16 16-32,-16-16 0,1 15 0,14-15 64,-14 15-32,0-15 64,-16 16-64,15-16 320,0 15-160,-15 0 384,16 1-320,-16 0 224,0-2-256,0 2 288,0 15-288,-16-16 160,16 1-224,-30-1 64,30 0-128,-16 1 96,0-16-128,2 16 32,-2-16-32,-15 0-64,31 0 32,-31 0-480,31 0 256,-15 0-2240,0 0 1344,15-16-5375,0 16 3583</inkml:trace>
          <inkml:trace contextRef="#ctx0" brushRef="#br0" timeOffset="-6130">5820 2326 5632,'0'0'2176,"0"0"-1152,0 0-416,0 0 1312,0 0-1088,0 0 768,0 0-960,0-16 512,0 16-672,0 0 319,0 0-479,0-16 256,0 16-320,0 0 128,0 0-224,0-14 128,0 14-160,-16-16 0,16 16-64,-15 0 32,0 0-64,-1 0 128,16 16-96,-15-2 32,0-14-32,-1 16 32,16 0-64,-15-16 192,15 15-128,-15 0 32,15 1-64,-16 14-128,16-14 32,0 14 32,0-14 0,0 15 64,0-16-32,0 16-32,16-16 32,-1 1 96,0-1-64,1 0 256,-1 1-192,16-16 384,-16 16-288,16-16 160,-15 0-224,-2 0 224,2-16-256,15 16 160,-16-16-160,1-14 0,-16 30-64,15-31 32,0 16-64,-15-16-32,16 16 32,-16-17-32,0 17 0,0-16 64,15 16-32,-15-16 192,0 16-128,0 0 96,0-1-96,0 0-64,0 16 0,0-14-32,0 14 0,0 0-96,0 0 64,0 14 32,0 2 0,0 0 0,0 14 0,0-14 0,15-1 0,-15 16 0,16-16 0,-16 16-448,0-15 256,16-1-1600,-1 16 992,-15-31-2496,15 15 1889,-15 0-4385,16 1 3264</inkml:trace>
          <inkml:trace contextRef="#ctx0" brushRef="#br0" timeOffset="-5116">6159 2295 7296,'0'0'2720,"0"0"-1472,0-15-768,0 15 1376,16 0-1056,-16 0 640,0 0-896,0 0 383,0 0-575,0 0 192,0 15-64,15-15 32,-15 15-192,0 1-64,0-1-128,16 1-32,-16-1 96,0 0-96,15 16-64,-15-16 0,0 16 32,15-15 32,-15 14 32,0-14 64,0-1 32,16 16 96,-16-31 128,0 15-64,15 1 96,-15-16-64,0 0 64,0 15-192,0-30-96,0 15-32,0-16-32,0 1-160,0-16 32,0 16 0,0-16 0,0 16 0,0-16 0,0 0 0,0 0 64,0 1-96,0 14-64,15-15 64,-15 16 0,0 0 32,16-1 64,-16 1-256,15 15-32,-15-16 64,16 16 0,-1 0 0,0 16 32,-15-16 160,16 15 32,-1 1-96,1 14 32,-16-14 0,15 15 0,-15-16 0,15 0 0,1 16 0,-16-16 0,0 1 0,0 15 0,15-16 0,-15 0 64,0-15-32,0 16-32,0-1 224,0-15 96,0 0-256,0 0 0,0-15-64,0 15 64,0-16-32,0 1-32,16 0 32,-16-1 32,0-15-96,15 16 0,-15-16-32,15 1 0,-15 14 128,16-15 96,-1 16-128,-15 0-96,16-1 32,-1 1 64,-15-1-288,31 1-64,-31 0 160,15-1 64,1 16 96,-1 0 0,0 0 0,1 16 0,-1-16-96,-15 15 0,16 0 64,-1 1 64,-15-1 0,15 16 64,1 0-128,-16 0 0,15-16 32,0 31 64,-15-31-32,0 16 64,16 0 0,-16-16 96,0 16-256,16-15 0,-16-1 64,0 0 128,0 1-800,0-16-352,0 15-2368,0-15-1023,0 0-673</inkml:trace>
          <inkml:trace contextRef="#ctx0" brushRef="#br0" timeOffset="-8058">4897 2803 6016,'0'0'2272,"0"0"-1216,0 0-736,0 15 640,0-15-160,0 0 0,0 0 0,0 0-32,0 16-416,0-16 128,-16 0 96,16 15-192,0 1 32,-15-1 95,15 0 129,0 1-256,0-1-128,-16 0-96,16 16-32,0-15-160,0-1 32,0 0 0,16-15 0,-16 16 128,0-1 64,0-15 128,15 16 128,-15-16-192,16 0 0,-16 0-128,30 0-32,-30 0 32,31-16 64,-16 16-96,1-15-64,15-1 0,-16 1 32,0 15-608,-15-15-256</inkml:trace>
          <inkml:trace contextRef="#ctx0" brushRef="#br0" timeOffset="-8450">5173 2572 4736,'0'15'1824,"0"-15"-960,0-15-384,0 15 576,0 0 32,0 0 64,0 0-352,0 0-64,0 0-448,0 0 32,0 15 96,-15-15-96,15 16 64,0-16-32,-16 0 32,16 15-64,-15 1 32,15-16 0,-15 15 95,-1 0-31,1 16 0,-1-15-32,1-1 0,0 0-128,-1 16-96,1-15-64,-1-1 0,16 16-64,-15-16-32,0 1 32,15-1-32,0 0 64,0 1 32,-16-16-608,16 15-224,0-15-895,0 15-321,0-15-448,0 0-128,0 0-672</inkml:trace>
          <inkml:trace contextRef="#ctx0" brushRef="#br0" timeOffset="-4323">6975 2850 7040,'0'0'2624,"0"0"-1408,0 0-576,0 0 1568,0 0-1248,0 0 831,0 0-1087,0-16 768,0 16-832,0 0 512,0 0-672,-16 0 320,16-16-480,0 1 128,0 15-288,0-15 0,0-1-96,-15 1-128,15 0 32,0-1 224,0 1-96,0-16 32,0 1-64,0-2-64,0 17 32,0-31 32,0 15-32,0 1-32,0-2 32,0 2-32,0-1 0,0 0-96,0 1 64,0-2 32,0 17 0,15-16-96,-15 16 64,0 0 32,16-1 0,-1 1 64,0 15-96,1-15 0,-1 15 32,1-16 0,14 16 0,-14 0 0,-1 16 64,1-16-32,-1 15-32,0-15-64,1 31-32,-16-16 64,15 16 64,1-16 0,-16 16 64,0 0 128,0-16 128,0 1 160,0 14 64,-16 1-32,1-16 64,-1 1-256,-14 14-128,14-14-64,-15-16-32,16 16-64,0-1-64,-1-15-128,1 0 0,-1 0-800,1-15-256,15-1-1312,0 0-480,0 16-2367,0-30-1793,15 14 3168</inkml:trace>
          <inkml:trace contextRef="#ctx0" brushRef="#br0" timeOffset="-3674">7390 1756 5376,'0'-15'2112,"0"15"-1152,0 0-480,0 0 640,0 15 32,0-15 64,0 0-96,0 0 32,0 0-640,0 0 128,0 0 31,0 0-159,0 0 32,0 16-128,0-16 0,0 15-32,0-15 64,0 15-96,0 1 32,0 0 64,-15-1 96,15 31-288,0-15-64,-15-1-128,15 2-64,0-18 32,-16 18-32,16-2 0,0 1 0,0 0 0,0 15 0,16-15 0,-16 15 0,15-15 64,-15 15 32,15-15-32,1 0-64,-16-16 96,15 16 0,1-1 32,-1-14 0,0 0-64,1-2-64,-1-14-1888,0 0 1024,1 0-3039,-1-14 2207,1 14-3744,-1-16 3104</inkml:trace>
          <inkml:trace contextRef="#ctx0" brushRef="#br0" timeOffset="-3062">7652 2265 8064,'-15'0'3072,"15"0"-1664,0 0-1088,0 0 1280,0 0-928,0 0 480,0 0-705,0 0 97,15 15-96,-15-15 256,0 0-416,0 0 224,16 16-288,-1-16 0,-15 0-128,15-16 96,1 16-128,0 0 320,-16-15-192,30 15 160,-30-15-192,16-1 64,-1 16-128,-15-16 0,0 16-32,0-14 32,15 14-64,-30-16-96,15 16 32,0-16 32,0 16 0,-15-15 0,-1 15 0,16 0 0,-16 0 0,2 0 0,-2 0 0,0 0 128,16 0-64,-15 15 192,0-15-160,-1 16 32,16-16-64,-15 16-64,15-2 32,-15 2-32,15 15 0,0-16 128,0 1-64,-16 14 32,16-14-32,0 14 32,0-14-64,0 15 192,16 0-128,-16-16 32,0 16-64,15-16 96,0 0-96,1-15-32,14 16 0,-14-16-480,0 16 256,14-16-1312,1 0 832,-16-16-3328,1 16 2241,-1-16-4193,0 1 3328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7:40:11.831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25B77EB8-9713-4AFE-B0FF-47C150031C27}" emma:medium="tactile" emma:mode="ink">
          <msink:context xmlns:msink="http://schemas.microsoft.com/ink/2010/main" type="inkDrawing" rotatedBoundingBox="435,6534 4862,7553 4463,9288 36,8269" semanticType="callout" shapeName="Other"/>
        </emma:interpretation>
      </emma:emma>
    </inkml:annotationXML>
    <inkml:trace contextRef="#ctx0" brushRef="#br0">1786 7575 5888,'0'0'2272,"0"0"-1216,0 0-736,0 0 640,0 0-384,0 0 0,0 0-192,0 0-64,0 15-192,0 1 64,0-16 0,0 15 64,0 1 0,0-1 0,0 0 64,0 1-160,0-16-96,16 15-32,-16 16 32,0-16 160,15 16 128,-15-15-128,0 14-64,0 1 352,-15-15 128,15 14-129,-16-14 33,16-1-128,-15 16 64,0-16 32,15 1-32,-16-16-320,1 15-64,-16 0-32,31 1 32,-31-16-128,31 15 32,-15-15 288,0 16 160,15-16-192,-16 15-64,1-15-64,-1 15 0,1-15 0,0 16 0,-1-16-64,16 0-64,-15 0 32,-1 0-32,1 0 0,0 0 64,-1 0-32,1 0-32,-1 0 32,1 0 32,0 0-32,-16 0-32,15 0 32,1 0 32,0 0-32,-1 0-32,1 0 96,-1-16 0,1 16-32,0 0-64,-1 0-64,1 0 32,-1 0 32,1 0 0,-16 0 0,16 0 0,0 0 0,-1 0 0,16 0-96,-15 0 64,-16 0 96,16 0 32,-1 0-128,1 16 32,-16-16 0,31 0 0,-15 0 0,-1 0 0,1 15-96,-1-15 64,16 16 32,-15-16 64,15 0-32,-15 15-32,-1 0 32,16-15-32,-15 16-96,-1-16 64,1 15 32,0 1 64,-1-16-32,-15 15-32,16 0 32,0 1-32,-1-1-96,1 1 64,-16-16 32,16 15 0,-1 0 0,1-15 0,0 16 64,-1-1-32,1-15-96,-1 16 32,1-1 32,0-15 0,-1 31 0,16-31 0,-15 31 0,-1-16 0,1 0-96,15 1 64,-15 0 32,-1-1 0,1 0 64,15 1-96,-16-1 0,16 1 32,-15-1 0,15 0 64,0-15-96,-15 16 0,15-1 32,0 1 0,-16-1 0,16 16 0,0-16-96,0 16 64,0-16 32,0 1 0,0 14 0,16-14 0,-1 15 64,-15-16-32,15 16-96,1-16 32,-1 16 32,1-16 0,-1 16 0,16 0 0,-16-16 0,16 1 0,0-1 256,0 1-128,-1-1 160,1 0-160,0 1 0,0-1-64,15-15-128,0 0 32,16 0 32,-16 16 0,15-16 128,-14 0-64,-1-16 128,0 16-128,0 0 32,16 0-32,-32 0-64,17 0 32,-17 0-32,17 0 0,-17-15 64,17 15-32,-1-16-32,15 1 32,1 15-32,-16-15 0,0 15 0,0 0 0,-15-16 0,15 16 0,-15 0-96,15 0 64,1-15 384,-1 15-192,-15 0 192,-1 0-192,1-16 0,0 16-96,0 0 224,-16 0-160,0-15 96,16 30-128,-15-15-128,-1 0 0,16 0 32,-16 0 0,16 0 64,0 0-32,0-15-32,-1 15 32,-14 0 32,15 0-32,-16 0 64,16 0-64,-16 0-32,1 0 32,14 15-32,-14-15 0,-1 0 0,16 16 0,-16-16 0,1 0 0,14 0 0,1 0 0,-15 0 0,14 15 0,-14-15-96,-1 0 64,1 0 32,14 0 0,-30 0 64,31 0-32,-15 16-32,-1-16 32,0 0-32,16 0 0,-15 15 0,14-15 0,1 0 0,0 15 0,0-15 0,0 0 0,-1-15 0,1 15 0,0 0 0,0 0 0,-1 0 64,1 15-32,0-15-32,0 16 32,-16-16-128,16 0 64,-16 0 32,16 0 0,-15 0 0,-1 0 0,16 0 0,-16 0 0,16 0 0,0 0 0,0 0 0,-1-16 0,1 16 64,0 0-32,0 0-96,-1 0 32,1 0 32,0 0 0,-16 0 0,16 0 0,-15 0 64,14 0-32,-14 0-32,15 0 32,-1 0-128,-14 16 64,15-16 32,-16 0 0,16 0 64,-16 0-32,1 15-32,-1-15 32,0 0-128,1 0 64,-1 0 32,0 0 0,1 0 0,15 0 0,-16 0 0,0 0 0,1 0 0,15 16 0,-16-16 0,0 0 0,1 0 0,15 15 0,-16-15 0,0 0 0,16 0 0,-15 15 0,-1-15 0,0 0 0,1 0 64,-1 16-32,1-16-32,-1 15 32,0-15-128,-15 0 64,16 16 96,-1-1-32,1-15-32,-1 15 32,-15-15-32,15 16 0,1-16 0,-16 15-96,0-15 64,15 15 32,-15 1 64,16-16-32,-16 0-32,0 15 96,0 1-64,0-16-32,0 0-64,0 0 32,0 15 32,0-15 64,0 0-192,0 16-32,0-16-928,0 0-320,0 0-1344,0 0-544,0 0-2239</inkml:trace>
    <inkml:trace contextRef="#ctx0" brushRef="#br0" timeOffset="343">4604 9376 7040,'-31'0'2624,"31"0"-1408,0 0-704,0 0 1184,0 0-960,0 0 768,0 0-864,0 0 511,15 16-671,-15-1 384,0-15-512,16 15 384,-16 1-416,15-1 256,0 1-320,-15-1 352,32 0-352,-32-15 512,15 16-448,0-16 352,1 15-384,-1-30 192,16 15-256,-31-16-64,30 16-96,-30-15 32,16 0-64,0-1-928,-2 1 480,-14 15-3424,16-16 2112,0 1-5087,-16 0 3839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7:40:27.336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F1665F8B-1995-487A-8B3A-7BBF6B82A822}" emma:medium="tactile" emma:mode="ink">
          <msink:context xmlns:msink="http://schemas.microsoft.com/ink/2010/main" type="writingRegion" rotatedBoundingBox="13316,10364 16888,10377 16885,11022 13313,11009"/>
        </emma:interpretation>
      </emma:emma>
    </inkml:annotationXML>
    <inkml:traceGroup>
      <inkml:annotationXML>
        <emma:emma xmlns:emma="http://www.w3.org/2003/04/emma" version="1.0">
          <emma:interpretation id="{5762F60E-B4C0-4596-B2C3-60903BA091C1}" emma:medium="tactile" emma:mode="ink">
            <msink:context xmlns:msink="http://schemas.microsoft.com/ink/2010/main" type="paragraph" rotatedBoundingBox="13316,10364 16888,10377 16885,11022 13313,110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F6718ED-9709-47BE-9391-A9A143B89E6A}" emma:medium="tactile" emma:mode="ink">
              <msink:context xmlns:msink="http://schemas.microsoft.com/ink/2010/main" type="line" rotatedBoundingBox="13316,10364 16888,10377 16885,11022 13313,11009"/>
            </emma:interpretation>
          </emma:emma>
        </inkml:annotationXML>
        <inkml:traceGroup>
          <inkml:annotationXML>
            <emma:emma xmlns:emma="http://www.w3.org/2003/04/emma" version="1.0">
              <emma:interpretation id="{BD4840B0-E2FA-4790-8C9B-5450F8873A10}" emma:medium="tactile" emma:mode="ink">
                <msink:context xmlns:msink="http://schemas.microsoft.com/ink/2010/main" type="inkWord" rotatedBoundingBox="13321,10434 15874,10504 15862,10950 13309,10880"/>
              </emma:interpretation>
              <emma:one-of disjunction-type="recognition" id="oneOf0">
                <emma:interpretation id="interp0" emma:lang="de-DE" emma:confidence="0">
                  <emma:literal>Sinner</emma:literal>
                </emma:interpretation>
                <emma:interpretation id="interp1" emma:lang="de-DE" emma:confidence="0">
                  <emma:literal>sinnier</emma:literal>
                </emma:interpretation>
                <emma:interpretation id="interp2" emma:lang="de-DE" emma:confidence="0">
                  <emma:literal>(Sinner</emma:literal>
                </emma:interpretation>
                <emma:interpretation id="interp3" emma:lang="de-DE" emma:confidence="0">
                  <emma:literal>Sinnier</emma:literal>
                </emma:interpretation>
                <emma:interpretation id="interp4" emma:lang="de-DE" emma:confidence="0">
                  <emma:literal>-inner</emma:literal>
                </emma:interpretation>
              </emma:one-of>
            </emma:emma>
          </inkml:annotationXML>
          <inkml:trace contextRef="#ctx0" brushRef="#br0">14733 11392 7040,'-16'-15'2624,"32"15"-1408,-32 0-576,16 0 768,0 0-352,0 0-64,0 15-224,16-15-96,-16 16-353,0 0 161,0-2 64,0 2-160,15 15 32,-15-16-128,0 1 64,0 14-192,0 1-32,0 0-64,0-15-64,0 14 96,0-14 0,0-1-1184,0-15-448,0 15-927,0-30-385</inkml:trace>
          <inkml:trace contextRef="#ctx0" brushRef="#br0" timeOffset="257">14747 11285 7424,'0'-31'2816,"0"31"-1536,0 0-448,0 0 992,0 0-544,0 0-161,0 31-639,0-31-256,0 0-128,0 0-96,0 0 32,0 0-1087,0 0-417,31 0-1440,-31 31-640,0-1 320</inkml:trace>
          <inkml:trace contextRef="#ctx0" brushRef="#br0" timeOffset="904">14887 11393 7680,'0'-15'2880,"0"15"-1536,-16 0-736,16 0 832,0 0-608,0 0-224,0 0-288,0 0-64,0 0-160,0 0 160,16 15 127,-16-15-63,0 31 0,0-16-64,15 0 64,-15 17-160,0-2-32,0-14-64,0 14 32,0-14-64,0-1-32,15 0 32,-15 1-32,16 0 352,-16-2 160,0-14 512,0-14-352,15 14-32,-15-16-192,0 0 32,0 1-256,0 0-128,0-16-64,0 0 32,0 16-32,16 0-32,-16-1 32,0 0-32,15-14-96,-15 30 0,0-16-32,15 1 96,1 15 0,-16-15 32,15 15 0,-15-16 0,16 16 0,-1 0 0,0 0-96,1 16 64,-1-1 32,1 0 64,-16 1-96,15 14 0,0 2 32,-15-2 64,0-14-32,0 14 64,0-14-128,0-1 0,0 0 32,0 1 64,0 0-320,0-16-64,0 14-960,0-14-384,0 0-960,0-14-447,0-2-1441</inkml:trace>
          <inkml:trace contextRef="#ctx0" brushRef="#br0" timeOffset="1463">15240 11378 6784,'-15'0'2528,"30"0"-1344,-15-16-608,0 16 800,0 0-128,0 0-32,0 0-480,0 0-192,0 0-320,0 0 63,0 16 33,16-16-160,0 15-96,-16-15 32,14 31 64,-14-16-128,16 0-32,-16 17 64,16-17 32,-16 16-32,15-16-64,-15 0 384,0 16 128,0-16 0,15-15 96,-15 16 96,0-16 96,0 16-224,0-16 0,-15-16-160,15 16 0,0-16-160,0 1 0,0 0-160,0-16 0,0 16-96,0-16-32,0 16 96,0-17 32,15 17-128,1 0-32,-1-1 32,0 1 0,-15 15-128,16-15 32,-1 30 64,0-15 32,1 15-64,0 1 0,-1-1 128,-15 0 32,15 17 0,-15-2-64,0 1 32,0-16-32,0 16-576,0-16-160,0 1-704,0 0-224,0-16-736,0 0-319,16 0-1857</inkml:trace>
          <inkml:trace contextRef="#ctx0" brushRef="#br0" timeOffset="1986">15579 11486 8192,'0'0'3072,"0"0"-1664,0 0-1024,0 0 832,15 0-352,1 15-96,-16-15-320,16 0-33,-16 0-255,14 15-32,-14-15 64,16 0 32,0 0 32,-1-15-64,0 15-32,-15 0 256,16-15 192,-1-1-192,0 0-64,1 16-128,-16-30-64,0 30-96,16-16 32,-16 1-64,-16 0-32,16 15 32,0-16 32,-16 16 32,16-15 96,-15 15-96,15 0 0,-15 0 96,-1 0 32,1 0 96,15 0 32,-15 15-32,-1-15-32,0 16-96,16-1-32,-14 0-96,14 1-64,-16 14 96,16 2 0,0-17-128,0 16 32,0-1 0,0-14 64,0 14-32,16-14-32,-16 14 32,14 2-32,-14-17-288,16 0-64,0-15-512,-1 0-256,16-15-608,-16 0-192,16-1-543,-15-14-129,-2 14-1408</inkml:trace>
          <inkml:trace contextRef="#ctx0" brushRef="#br0" timeOffset="2313">15871 11409 6784,'0'0'2624,"0"0"-1408,15-16-704,-15 16 768,0 0-96,0 0 64,0 16-480,0-16-128,16 15-385,-16 0-159,16 1 0,-16 15 0,14-16 96,2 16 32,-16-16 32,16 16 128,-16 0 96,15 0 160,-15-16 128,15 16-32,-15-16 0,0-15 160,0 0 160,0 0-512,0-15-160,0-1-96,16 1-32,-16-16-128,0 0-96,15-15-512,-15 15-224,15 1-928,1 14-384,14 1-1216,-14-16-511,0 31-801</inkml:trace>
          <inkml:trace contextRef="#ctx0" brushRef="#br0" timeOffset="-1875">14516 11439 3840,'0'0'1472,"0"0"-768,0 0 32,0 0 576,-15 0 224,15 0 96,-16 15-160,1-15-128,0 0-736,-16 0 128,15 0 128,1 16-1,-31-16 129,0 16-192,-31-16-96,15 0-128,1 0-32,14 0-160,-14 0 0,15 0-224,-1-16-32,17 16-128,-1 0-96,0-16-1152,16 16-512,-16 0-1919,31 16-801,-31 0 384</inkml:trace>
          <inkml:trace contextRef="#ctx0" brushRef="#br0" timeOffset="-1335">13762 11346 6144,'0'0'2368,"0"0"-1280,-15 0-288,15 0 800,0 0-384,-15 0-64,15 0-128,-16 0 0,1 15-545,15-15-63,-31 15 0,16-15-96,-1 16 0,1 0-192,-1-1-32,1-15-96,0 31-32,-1-16 32,16 0 64,0-15-32,0 16-32,0-1 160,0 0 32,0-15-64,16 16-32,-1-16-32,-15 16-64,15-16-128,1 0-64,-1 0-1408,16 0-511,0 0-2689</inkml:trace>
        </inkml:traceGroup>
        <inkml:traceGroup>
          <inkml:annotationXML>
            <emma:emma xmlns:emma="http://www.w3.org/2003/04/emma" version="1.0">
              <emma:interpretation id="{76370341-BA25-4D42-9992-72F0573C5279}" emma:medium="tactile" emma:mode="ink">
                <msink:context xmlns:msink="http://schemas.microsoft.com/ink/2010/main" type="inkWord" rotatedBoundingBox="16101,10374 16888,10377 16885,11022 16099,11019"/>
              </emma:interpretation>
              <emma:one-of disjunction-type="recognition" id="oneOf1">
                <emma:interpretation id="interp5" emma:lang="de-DE" emma:confidence="0">
                  <emma:literal>Obj</emma:literal>
                </emma:interpretation>
                <emma:interpretation id="interp6" emma:lang="de-DE" emma:confidence="0">
                  <emma:literal>Ob's</emma:literal>
                </emma:interpretation>
                <emma:interpretation id="interp7" emma:lang="de-DE" emma:confidence="0">
                  <emma:literal>Obs</emma:literal>
                </emma:interpretation>
                <emma:interpretation id="interp8" emma:lang="de-DE" emma:confidence="0">
                  <emma:literal>Obig</emma:literal>
                </emma:interpretation>
                <emma:interpretation id="interp9" emma:lang="de-DE" emma:confidence="0">
                  <emma:literal>obj</emma:literal>
                </emma:interpretation>
              </emma:one-of>
            </emma:emma>
          </inkml:annotationXML>
          <inkml:trace contextRef="#ctx0" brushRef="#br0" timeOffset="3246">16548 11254 5632,'0'0'2176,"16"-15"-1152,-16 15-704,0 0 544,15 0 128,-15-15 128,0 15-128,0-16-32,0 16-544,0-15 320,0 15 192,0-15 63,-15 15 65,15 0-160,-16-16-96,16 16-224,-16 0-96,1 0-224,0 0-96,-1 0-160,1 16-64,0-1 96,-1 0 32,1 1-96,15-1 32,-15 0-64,-1 1 0,0 14 64,16-14 64,-14 15-96,14 0 0,0-1-32,-16 1 0,16 16 64,16-1 64,-16-16-96,14 1 0,2 0 32,15-1 64,0-14 96,-1 0 128,1-16 64,0 0 96,0 0-32,0-16 0,-16-14-160,16-2 0,-16 2-96,0-1 64,1 0-128,0 1-64,-16-2 128,0 17 32,0 0-64,0-16-32,0 16-96,-16-1-32,16 1-544,-16 0-256,1 15-1248,0-16-512,-1 16-1471,1 16-577,0-16 672</inkml:trace>
          <inkml:trace contextRef="#ctx0" brushRef="#br0" timeOffset="3862">16795 11224 7296,'0'-15'2816,"0"15"-1536,0-16-736,0 16 800,0 0 0,0 0 128,0 0-257,0 16 1,0-16-704,0 15 0,0 0-64,0 1-96,0-1-32,0 1-192,0-1-32,0 0-32,0 1 32,0 14-64,15 1 64,-15 0 0,16-15 32,-16-1 192,0 16 128,0-15-96,0-1 32,0 0 64,0 1 96,0-16-160,0 0 32,0 0-320,0-16-64,0 16-32,15-15 0,-15 0 0,15-1 64,1 1-96,-1-1 0,-15 16-192,15-15 0,1 15-128,0 0 64,-2 0 0,-14 15 96,16-15 128,-16 0 32,16 31 32,-16-15 0,0 14 0,0-14 0,-16 14 64,16-14 32,-16-1-128,2 1 32,14-1 0,-16 0 64,0-15-256,1 0-96,15 0-896,-15 0-448,15-15-1536,0 15-639,0-15-801</inkml:trace>
          <inkml:trace contextRef="#ctx0" brushRef="#br0" timeOffset="4226">17102 11455 7296,'-14'0'2720,"14"0"-1472,0 0-672,0 0 736,0 0-192,0 0 0,0 16-224,0-1-97,-16-15-415,16 16 256,0-1 96,0 0-352,0 1-160,0-1-128,0 0-96,16 1 32,-16-1 32,14 16-96,2-16 0,-16 16 96,16-15 32,-16-1-32,0 0 32,0 1 352,-16-1 256,16 1-224,-16-1-32,2 1-256,-2-16-64,0 0-640,16 0-288,-15 0-1792,-16-16-767,16-15-1665</inkml:trace>
          <inkml:trace contextRef="#ctx0" brushRef="#br0" timeOffset="4423">17041 11301 12160,'0'0'4575,"0"0"-2495,0 0-1792,0 0 1024,0 0-800,0 0-256,0 0-896,0 0-320,31 31-2207,-31 0-897,31 0-416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7:40:43.897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81B0231A-F3E7-45CC-A080-0B692AFE2473}" emma:medium="tactile" emma:mode="ink">
          <msink:context xmlns:msink="http://schemas.microsoft.com/ink/2010/main" type="writingRegion" rotatedBoundingBox="8982,16191 14682,16033 14704,16834 9005,16992"/>
        </emma:interpretation>
      </emma:emma>
    </inkml:annotationXML>
    <inkml:traceGroup>
      <inkml:annotationXML>
        <emma:emma xmlns:emma="http://www.w3.org/2003/04/emma" version="1.0">
          <emma:interpretation id="{67185886-7C9C-4184-A99C-0576CEB96AF0}" emma:medium="tactile" emma:mode="ink">
            <msink:context xmlns:msink="http://schemas.microsoft.com/ink/2010/main" type="paragraph" rotatedBoundingBox="8982,16191 14682,16033 14704,16834 9005,169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E330730-6A3C-4D7C-AED2-7F7A2ED73276}" emma:medium="tactile" emma:mode="ink">
              <msink:context xmlns:msink="http://schemas.microsoft.com/ink/2010/main" type="line" rotatedBoundingBox="8982,16191 14682,16033 14704,16834 9004,16992"/>
            </emma:interpretation>
          </emma:emma>
        </inkml:annotationXML>
        <inkml:traceGroup>
          <inkml:annotationXML>
            <emma:emma xmlns:emma="http://www.w3.org/2003/04/emma" version="1.0">
              <emma:interpretation id="{C024A52A-2FD4-458F-8E6A-2AB2A0E9AFA8}" emma:medium="tactile" emma:mode="ink">
                <msink:context xmlns:msink="http://schemas.microsoft.com/ink/2010/main" type="inkWord" rotatedBoundingBox="8900,16630 10702,16110 10858,16651 9056,17171"/>
              </emma:interpretation>
              <emma:one-of disjunction-type="recognition" id="oneOf0">
                <emma:interpretation id="interp0" emma:lang="de-DE" emma:confidence="0">
                  <emma:literal>Fobjectastyp</emma:literal>
                </emma:interpretation>
                <emma:interpretation id="interp1" emma:lang="de-DE" emma:confidence="0">
                  <emma:literal>Jobjetons typ</emma:literal>
                </emma:interpretation>
                <emma:interpretation id="interp2" emma:lang="de-DE" emma:confidence="0">
                  <emma:literal>Usobetas typ</emma:literal>
                </emma:interpretation>
                <emma:interpretation id="interp3" emma:lang="de-DE" emma:confidence="0">
                  <emma:literal>Jobjeanstyp</emma:literal>
                </emma:interpretation>
                <emma:interpretation id="interp4" emma:lang="de-DE" emma:confidence="0">
                  <emma:literal>Isarbetas typ</emma:literal>
                </emma:interpretation>
              </emma:one-of>
            </emma:emma>
          </inkml:annotationXML>
          <inkml:trace contextRef="#ctx0" brushRef="#br0">10285 17350 4736,'0'-15'1760,"15"15"-960,-30 15-160,15-15 672,0 0-64,0 0 32,0 0-160,0 0 32,0 0-640,0 0 128,0 0 32,0 16-160,0-16 31,-15 0-31,15 16-32,0-16-96,-16 0-64,16 14-64,0-14 0,-15 16 64,15 0 32,-15-16-32,15 15-32,-16 0-32,1 1 64,0-1-96,-1 0-64,0-15 0,1 31-32,0-16-64,-16 1 32,0-16-64,1 16 64,14-1-64,-14 0-32,14 1-64,-15-16 32,-15 0 224,15 15 128,15 0-32,-14-15 0,-1 0-160,0 0-32,1 0 96,-1 0 96,16 0-64,-1 0-64,-15 0 64,16-15 64,-16 15-128,16 0-96,-16-15-32,16 15 32,-1 0-96,0 15 0,2-15 32,-2 0 64,0 15-256,1-15-96,0 0-640,-1-15-256,1 0-736,0-1-256,-1 16-447,16 0-3137</inkml:trace>
          <inkml:trace contextRef="#ctx0" brushRef="#br0" timeOffset="436">9253 17765 7552,'0'0'2816,"0"0"-1536,0 0-800,0 15 832,0-15-224,0 0 32,0-15-289,0 15-63,0 0-416,0 0 128,0-15 96,0-1-64,0 1 96,0 0-192,0-1 0,0 0-256,0 2-32,0-2 0,0 0 64,0 1-32,0 15 0,0-15-96,0-1-64,0 16-64,0 0-32,0-15-96,15 15 32,-15 0 96,16 0 32,-1 0 32,0 0 0,1 0 0,14 0 64,-14 0-192,0 0-32,-2-15-1696,18 15-703,-17 0-2081,16-16-1440,-1 1 2720</inkml:trace>
          <inkml:trace contextRef="#ctx0" brushRef="#br0" timeOffset="1696">10624 17181 4992,'-16'-15'1920,"16"30"-1024,0 1-768,0-16 480,16 0-224,-16 0 32,0 0 96,0 0 128,14-16-320,-28 16 320,14 0 192,0-15 96,0 15 96,-16 0-352,16-15-96,0 15-128,-16 0-32,16 0-225,0-16-127,-15 16-32,0 0 32,15 0 32,-16 0 96,1 16-32,0-16 64,-1 0-64,16 15 64,-15 0 64,0-15 64,-1 16-96,0-1-96,16 1-160,0-1 0,-15 0-64,15 16 0,15-15 64,-15 14 64,16-14-96,0 15 0,14-16 32,-14 0 64,14 1-96,-14 0 0,14-16 96,2 0 32,-2 0 160,-14-16 160,14 0 64,-14 1 96,-1-16-192,0 16 32,1-16-64,-16 16 32,16-16-128,-16 15-96,-16 1-64,16 0-96,0-16 32,-16 31-32,1-16 0,15 1 0,-15 15-1152,-1-15-480,16 15-1152,0 0-479,0 15-1377</inkml:trace>
          <inkml:trace contextRef="#ctx0" brushRef="#br0" timeOffset="2417">10839 16966 6656,'0'0'2464,"0"-16"-1344,0 16-608,0-15 768,-15 15-96,15 0 64,0 15-256,0-15-128,-16 0-481,16 16-95,0-1 96,0 1-160,0-1-32,16 0 32,-16 16-64,0 0 64,15 0-192,0-16-32,-15 16 0,0-16 64,16 16 32,-16-15 32,15 14 128,-15-14 160,15-1 128,-15 1 64,0-1-128,16 0 32,-16-15-96,0 0 64,-16 0-192,16-15-32,0 15-128,0-15-96,0-1 0,0 1-32,16 15-160,-16-16 32,15 1 128,0 0 64,-15 15-96,16-16 32,-16 16-224,16 0 0,-1 0-64,0 0 32,1 16 0,-1-16 64,-15 15 128,15 0 96,-15 1 0,-15 15-32,15-1 384,0-14 128,-15 15-64,-1-1 0,1-14-64,0-1 0,-1 0-192,0 1-64,16-16-128,-15 16-96,0-16-640,15 0-256,-16-16-1600,16 16-736,0-16-2111</inkml:trace>
        </inkml:traceGroup>
        <inkml:traceGroup>
          <inkml:annotationXML>
            <emma:emma xmlns:emma="http://www.w3.org/2003/04/emma" version="1.0">
              <emma:interpretation id="{F3D6FB44-EA9F-4166-AA9B-A73BD9BB8E41}" emma:medium="tactile" emma:mode="ink">
                <msink:context xmlns:msink="http://schemas.microsoft.com/ink/2010/main" type="inkWord" rotatedBoundingBox="10960,16142 12047,16112 12064,16737 10977,16767"/>
              </emma:interpretation>
            </emma:emma>
          </inkml:annotationXML>
          <inkml:trace contextRef="#ctx0" brushRef="#br0" timeOffset="2837">11347 17182 7296,'-15'0'2816,"15"0"-1536,0 0-800,0 0 832,-16 0-128,16 0 64,0 0-321,0 16-95,0-16-480,0 15 0,0-15 64,0 15-224,0-15-96,0 16-64,16-1-32,-1 0 0,0 17 0,1-2 64,-1-14 32,-15 14-32,16 1-64,-16-16 32,0 16 32,0-16 448,0 17 224,-16-17-160,1 0-96,-1 1-128,1-16-64,0 0-160,-1 0-96,-14 0-576,14 0-288,1-16-1248,-1 1-511,1-16-2529</inkml:trace>
          <inkml:trace contextRef="#ctx0" brushRef="#br0" timeOffset="3002">11332 17120 9984,'-31'-30'3776,"31"30"-2048,0 0-1888,0 0 736,0 0-864,16 0-256,-1-16-2080,1 16-896,-1 0 96,0 0 192</inkml:trace>
          <inkml:trace contextRef="#ctx0" brushRef="#br0" timeOffset="3571">11562 17212 7680,'0'16'2880,"0"-16"-1536,0 0-864,0 0 832,0 15-576,15-15-128,0 0-320,-15 0-128,16 15-64,-16-15-96,16 0 96,-16 0-64,15 16 64,-15-16-128,15 0 0,-15 0 32,0 0 64,16 0 32,-16-16 32,0 16-64,0 0 32,0-15 128,0 15 191,0-15-31,0 15 32,0-16-96,0 1 32,0 15-64,-16-16 0,16 1-96,0 15 32,-15 0-64,15 0 64,-15 0-64,-1 0 64,0 15 64,1-15 64,0 16-160,15-16-64,-31 0-128,31 15-32,-15-15 32,-1 16 0,16-1-96,-15 0 64,15 1 32,0-1 0,0 16 0,0-16 64,15 16-32,1-15 64,-1-1-64,0 0-32,1 1 32,-1-16 32,0 0-192,1 0-32,0 0-800,-1 0-256,16-16-576,-16 16-159,16-15-1057,-16 0-480,0 15 224</inkml:trace>
          <inkml:trace contextRef="#ctx0" brushRef="#br0" timeOffset="3947">11916 17213 6656,'16'0'2528,"-16"-31"-1344,0 31-544,0 0 864,0 0-160,0 0 0,0 0-192,0-16-65,0 16-607,0 0 288,-16 0 96,16 0-32,0 16 64,-16-16-384,1 15-64,15-15-256,-15 16-64,-1-16-64,16 15 32,-15 0-128,15 1 0,0-1-32,0 1 0,0-1 64,15 16 64,-15-16-96,16 1 0,-1-1 32,16 0 64,-15-15-32,-2 0-32,2 0-416,0-15-192,14 15-672,-14-15-256,-1-1-512,0 1-223,1-1-545,-1 1-256,0-16-64</inkml:trace>
          <inkml:trace contextRef="#ctx0" brushRef="#br0" timeOffset="4430">12132 17166 10368,'0'0'3872,"0"0"-2112,0 0-1217,0 0 1057,0 0-832,0 0-160,0 0-384,16 0-160,-2 0-32,2 0-32,0 0 64,-1-15-672,0 15-288,16 0-1311,-16 0-513,17-16-1696</inkml:trace>
          <inkml:trace contextRef="#ctx0" brushRef="#br0" timeOffset="4251">12162 16951 7808,'-15'-30'2880,"15"30"-1536,0-16-512,0 16 928,0 0-160,0 0-1,0 0-319,0 0-160,0 0-608,0 0 96,15 16 64,-15-16 0,0 15 64,0 0-224,16 16 32,-16-15-256,0 14-32,15 1-64,-15-15-32,0 30-96,0-15-64,16-1 32,-16 1-32,0 0-288,15 0-64,-15 0-736,0-16-256,0 0-704,-15 1-256,15 0-799,-16-16-353,16 0-608</inkml:trace>
        </inkml:traceGroup>
        <inkml:traceGroup>
          <inkml:annotationXML>
            <emma:emma xmlns:emma="http://www.w3.org/2003/04/emma" version="1.0">
              <emma:interpretation id="{7F92A574-38EC-4662-8421-FAD848F2EAEC}" emma:medium="tactile" emma:mode="ink">
                <msink:context xmlns:msink="http://schemas.microsoft.com/ink/2010/main" type="inkWord" rotatedBoundingBox="12340,16397 12956,16380 12965,16698 12348,16715"/>
              </emma:interpretation>
            </emma:emma>
          </inkml:annotationXML>
          <inkml:trace contextRef="#ctx0" brushRef="#br0" timeOffset="5525">12794 17228 7680,'0'0'2880,"0"0"-1536,0-15-928,0 15 768,0 0-480,0 0-64,0 0 32,16 0 32,-16 0-353,0 0 129,0 0 96,0 0-128,0 0 0,0-15 0,0 15 64,0 0-224,-16 0-96,16-16-32,0 16 32,-15 0-96,15 0 0,0 0 32,-15 0 0,15 0-160,-16 0 32,1 0 0,0 0 64,-1 16-32,16-16 64,-16 0-128,1 0 0,0 15 32,-1-15 0,16 15 0,-15-15 0,0 16 0,-1 14 64,16 2-96,0-2 0,0-14-128,0 14 32,0-14 64,16-1 32,-1 16 96,0-16 32,16 0 32,-16-15 0,17 0 64,-2 0 96,-14-15 0,14 15 64,-14-31-128,-1 16-64,0 0 64,1-16 0,-16 16-96,16-17-96,-2 18 0,-14-2 32,0 0-32,0 1 64,0 15 64,0 0 128,0-15-64,0 15-64,0 0 64,0 0 0,0-16-32,0 16-32,0 0-96,0 0-64,0 0-64,0 0-32,0 0 64,0 16 64,16-1 0,-16 0-32,0 1-64,16 0 32,-16 14 32,0-14 0,0 14 0,15-14 64,-15-1-32,0 0-32,15 1-192,-15-16-128,0 15-736,16-15-352,-1 0-896,-15 0-320,15-15-927,1 15-385,0-16 352</inkml:trace>
          <inkml:trace contextRef="#ctx0" brushRef="#br0" timeOffset="5869">13086 17229 9728,'-15'-16'3680,"15"16"-1984,0 0-1056,0 0 1023,0 0-671,0 0-160,0 0-576,0 0-256,0 0 0,0 0-32,15 0 32,0 16-96,1-16 0,-1 15 128,1 0 96,-1-15-96,0 16-96,1 15 32,-1-16 0,-15 0 288,0 16 160,0-15 288,-15 14 128,15-14-96,-31-1 0,16 0-192,-1 1-64,-15-16-224,16 15 0,-16-15-320,16-15-96,0 15-1408,-1-16-608,16 1-2175,0 0-897,31-1 864</inkml:trace>
        </inkml:traceGroup>
        <inkml:traceGroup>
          <inkml:annotationXML>
            <emma:emma xmlns:emma="http://www.w3.org/2003/04/emma" version="1.0">
              <emma:interpretation id="{0A4E04E0-FAF1-4077-88B2-209A2C513906}" emma:medium="tactile" emma:mode="ink">
                <msink:context xmlns:msink="http://schemas.microsoft.com/ink/2010/main" type="inkWord" rotatedBoundingBox="13199,16120 14683,16079 14704,16832 13219,16873"/>
              </emma:interpretation>
            </emma:emma>
          </inkml:annotationXML>
          <inkml:trace contextRef="#ctx0" brushRef="#br0" timeOffset="6784">13471 17244 8320,'-15'-15'3072,"15"15"-1664,0 0-672,0 0 928,0 0-321,15 0-63,-15 0-352,0 0-128,16 0-448,-1 0 0,1 0 64,-1 0-224,16 0-32,0 0-96,-16 0 32,0 0-288,16 0-32,-15 0-1280,14 0-608,1-15-767,0 15-289,-15-16-672</inkml:trace>
          <inkml:trace contextRef="#ctx0" brushRef="#br0" timeOffset="6529">13580 16936 6528,'0'-16'2464,"-16"1"-1344,32 15-320,-16 0 800,0 0-160,0 0 0,0 0-257,0 0-63,0 0-640,0 15 128,0-15 128,0 0-32,0 16 32,0-1-320,15 0-96,-15 17 0,0-2 32,0 1-160,15 0-128,-15-1 32,0 16 64,0-14-128,0-2-32,0 16 0,0-14 64,0 14-32,0-16 64,0 1-576,0-16-128,0 1-1056,0-1-384,0 0-479,0-15-193,0 0-1536</inkml:trace>
          <inkml:trace contextRef="#ctx0" brushRef="#br0" timeOffset="7310">13856 17167 8064,'0'0'2976,"0"0"-1600,0 0-480,0 0 1024,0 0-353,0 0 385,0 15-704,0-15-672,16 16 0,-16 0 64,15-16-352,-15 15-160,15-15-64,1 15 0,-1 1-32,1-1-32,-1 0 32,0 1 32,1-16-544,-1 0-128,16 0 0,-16 0 32,-15-16 64,16 16 64,-1-15 192,1 15 64,-16-15 32,15 15 32,-15 0 160,0-16 96,0 16 384,15 0 224,-15 0 32,0-15 32,0 15-32,0 0 0,0 0-64,0 0 32,0 0-224,0 0-32,0 0-96,0 15 0,0 1 0,0-1 0,-15 16-192,15 15-128,0-15-32,-15 15 32,-1-15-32,16-1-32,0 2-256,0-18-96,-15 2-320,15 0-128,0-1-896,0 16-352,0-31-1216,0 15-383,15 0-1313</inkml:trace>
          <inkml:trace contextRef="#ctx0" brushRef="#br0" timeOffset="7927">14272 17258 8320,'0'0'3072,"16"0"-1664,-16 0-800,0 0 832,0 0-320,0 16-97,0-16-319,15 16-32,-15-1-384,0 0 192,0 1 128,15 14-128,-15 1 0,0-16-224,16 17-96,-16-2 64,0-14 64,0-1 64,0 16 96,0-31 128,0 15 32,0 0 96,0-15 32,0 0-192,0 0 0,0 0-192,-16-15 32,16 15-160,0-15 32,0-16-160,0 0-64,0 1-160,0-2 0,0 2 128,16 14 64,-16-14-96,15 14-32,-15 1-192,15-16-64,1 15-64,0 16 64,-2-15 32,2 15 32,15-15 64,-16 15 64,1 15 128,-1-15 64,0 15-96,-15-15 32,0 16 0,0 15 64,-15-16 160,15 1 192,-15-1-160,-1 0-64,1 1-96,0-16 0,-1 0-128,0 0-64,16 0-1152,-14-16-448,14 16-1472,0-15-607,14 15-1761</inkml:trace>
          <inkml:trace contextRef="#ctx0" brushRef="#br0" timeOffset="8436">14610 17275 9344,'0'0'3520,"0"-15"-1920,15 15-896,-15 0 1055,0 0-223,0 0-32,15 0-768,-15 0-288,16 0-288,0 0-128,-1 0 0,16 0-32,-16 0 0,0 0 64,1 0-32,-1 0-32,0 0 160,17 0 128,-32-16-96,15 16-32,0 0 64,-15-15 0,0 15-32,0-15-32,0 15 32,0-16-96,-15 16 0,0 0-96,15 0-32,-16 0 160,0 0 160,16 0-32,-15 0 32,0 16 32,15-16 128,-16 15-128,1 0 0,15 1-64,-15-1 64,15 1-96,0-1-64,15 16 0,-15-16 32,15 16 32,1-16 32,14 1-128,-14 15-32,0-16-32,14 1 32,-14-16 0,-1 0 32,0 0-864,1 0-352,-1 0-2016,0-16-768,-15 16-2527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7:35:21.883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46F1FAEE-14F5-44AF-B657-F836181CA7AD}" emma:medium="tactile" emma:mode="ink">
          <msink:context xmlns:msink="http://schemas.microsoft.com/ink/2010/main" type="writingRegion" rotatedBoundingBox="17133,34 31379,391 31216,6913 16970,6556"/>
        </emma:interpretation>
      </emma:emma>
    </inkml:annotationXML>
    <inkml:traceGroup>
      <inkml:annotationXML>
        <emma:emma xmlns:emma="http://www.w3.org/2003/04/emma" version="1.0">
          <emma:interpretation id="{7E4F73E6-7D8F-437C-85DF-249E6B338E21}" emma:medium="tactile" emma:mode="ink">
            <msink:context xmlns:msink="http://schemas.microsoft.com/ink/2010/main" type="paragraph" rotatedBoundingBox="17120,68 22477,93 22473,962 17115,9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C79D6A0-A5E6-41E8-93A0-2B19BB74B71A}" emma:medium="tactile" emma:mode="ink">
              <msink:context xmlns:msink="http://schemas.microsoft.com/ink/2010/main" type="line" rotatedBoundingBox="17120,68 22477,93 22473,962 17115,936"/>
            </emma:interpretation>
          </emma:emma>
        </inkml:annotationXML>
        <inkml:traceGroup>
          <inkml:annotationXML>
            <emma:emma xmlns:emma="http://www.w3.org/2003/04/emma" version="1.0">
              <emma:interpretation id="{ACEAAB88-C9D4-4936-854E-4BA07ED1944B}" emma:medium="tactile" emma:mode="ink">
                <msink:context xmlns:msink="http://schemas.microsoft.com/ink/2010/main" type="inkWord" rotatedBoundingBox="17120,68 22477,93 22473,962 17115,936"/>
              </emma:interpretation>
              <emma:one-of disjunction-type="recognition" id="oneOf0">
                <emma:interpretation id="interp0" emma:lang="de-DE" emma:confidence="0">
                  <emma:literal>Astisaure</emma:literal>
                </emma:interpretation>
                <emma:interpretation id="interp1" emma:lang="de-DE" emma:confidence="0">
                  <emma:literal>Astsouren</emma:literal>
                </emma:interpretation>
                <emma:interpretation id="interp2" emma:lang="de-DE" emma:confidence="0">
                  <emma:literal>Astessware</emma:literal>
                </emma:interpretation>
                <emma:interpretation id="interp3" emma:lang="de-DE" emma:confidence="0">
                  <emma:literal>Astsoares</emma:literal>
                </emma:interpretation>
                <emma:interpretation id="interp4" emma:lang="de-DE" emma:confidence="0">
                  <emma:literal>Astessbare</emma:literal>
                </emma:interpretation>
              </emma:one-of>
            </emma:emma>
          </inkml:annotationXML>
          <inkml:trace contextRef="#ctx0" brushRef="#br0">18643 1093 6400,'0'0'2368,"0"0"-1280,0 0-864,0 0 576,0 0-64,0 0 32,0 0 64,0 0 96,0 0-480,0 0 160,0 0 128,0-15 31,0 15 33,0 0-256,15-16 0,-15 16-192,0-15-32,0 15-128,16-15-32,-1-1-192,-15 1 32,15-1 64,1 1 32,-16 15 96,16-15 32,-1-1-32,0 1-32,-15 15-96,16-16 32,-1 16-64,0-15 64,1 15-64,-1 0-32,-15-15 32,15 15-32,1 0 0,0 0 64,-1-16-96,0 16-64,1 0 64,-1 0 64,-15 0 0,15 0-32,1 0-64,-1 0 32,-15 0 32,15 0 64,1 0-96,-16 0 0,16 0 32,-16 0 64,14 16-32,-14-16 64,16 0-64,-16 15-32,0-15 32,16 15-32,-16-15 128,0 16 160,0-1-96,0 1-32,0-1-64,-16 16 0,16 0 128,-16-16 128,16 0-192,0 1-32,-14-1 0,-2 1 0,16-1 64,0 0 32,-16 1-32,16-1-32,0 1-32,-15-16 0,15 15 64,0-15 32,-15 0-192,15-15-64,0 15 64,0 0 32,0-16 0,0 16-64,0 0-128,0 0 0,0-15 64,15 15 96,-15 0-64,0 0 0,0 0 32,15 0 0,-15 0-96,0 0 64,16 0 32,-16 15 64,0 1-32,0 14-32,0-14 32,0-1-32,0 1 0,0 14 0,0-14 0,0-1-96,0 1 64,0-1 32,0 0 64,0 1-96,16-1 0,-16 0 32,0 1 64,0-1-608,14-15-192,-14 16-1088,0-16-448,0 15-991,16-15-385,-16 0-544</inkml:trace>
          <inkml:trace contextRef="#ctx0" brushRef="#br0" timeOffset="-1081">18874 1047 4736,'0'-16'1824,"16"16"-960,-16 0-512,0 0 1184,0 0-832,0 0 576,0 0-768,0 0 448,0 0-544,0 0 544,0 0-544,0 0 576,0 0-576,0 0 415,0 0-479,0 0 128,0 0-320,0-15 128,0 15-160,0 0 160,0 0-192,0 0 192,0 0-192,0 0 192,0 0-192,0 0 96,0 0-96,0 0 0,0 0-32,0-16-64,0 16 32,0 0-32,0-15 0,0 15 0,0 0 0,0 0 64,0-15-32,-16 15 192,16 0-128,0-16 256,0 16-224,0 0 160,0 0-160,0 0-128,0 0-32,0 0-32,0 0 0,0 0 192,0 16-64,0-16 32,0 15-32,0 0-64,0 1 32,0-1 32,0 1-96,0-1 0,0 16 32,0-16 64,0 16-32,0 0-96,16-16 32,-16 16 32,0 0 64,15-16-32,-15 16-32,0-16 32,0 1 32,0-1-32,0 0-32,0 1-256,0-16-96,0 15-1216,0-15-512,0 0-1439,0 0-673,0-15 480</inkml:trace>
          <inkml:trace contextRef="#ctx0" brushRef="#br0" timeOffset="798">19196 1293 5504,'0'0'2112,"0"0"-1152,0 0-576,0 0 608,16 0-224,-16 0-64,0 0 96,0 0 128,16 0-512,-16 0 192,15 0 128,-15 0 32,15 0 31,1 0-383,-16 0-96,15 0 0,0 0 32,1 0-32,0 0-32,-2 0-32,-14 0 64,16 0-160,-16 0-32,16-15 64,-1 15 96,-15 0 0,15 0 0,-15-15-160,0 15-32,0 0-32,0-16 32,0 1-64,0-1-32,0 16 32,0-15-32,-15 0-96,0 15 0,-1-16 128,16 16 32,0 0-96,-16 0-32,2 0 96,-2 0 32,0 0 0,1 0-64,15 0-64,-15 0 32,-1 16 96,1-16 32,0 15-128,-1 0 32,16-15 0,-16 16 64,2-1-32,-2-15-32,0 31 32,16-16 32,-15 1-32,0-1 64,15 1-64,0-16-32,0 15 96,0 0 0,0 1-32,0-1-64,0 0 96,15 1 0,0-16-32,-15 15 32,16 1 64,0-16 64,14 15-96,-14-15-32,-1 15 96,16-15 32,-16 0-96,16 0-96,-1 0 0,-14 0 32,15 0-32,-16 0 64,1 0-64,-1 0-32,16 0-416,-31-15-128,15 15-1184,0 0-576,1-15-1183,-16 15-545,16-16 64</inkml:trace>
          <inkml:trace contextRef="#ctx0" brushRef="#br0" timeOffset="1608">19752 1278 6656,'0'0'2464,"0"0"-1344,15 0-608,-15 0 1184,0 0-960,0 0 704,0-15-832,0 15 448,15 0-609,-15 0 321,0 0-448,0 0 320,0-16-352,0 16 192,0-15-256,-15-1 64,15 16-160,0-15 0,0 15-64,-15-15 96,15 15-96,-16-16 192,16 16-160,-15 0 192,15 0-192,-31 0 96,31 0-96,-15 16 0,-1-16-32,1 15-64,0-15 32,-1 0-32,16 15 0,-15-15 0,-1 16 0,16-16-96,-15 15 64,15 1-32,0-16 0,0 15 128,15 0-32,1-15-32,-16 16 32,15-1-128,1-15 64,-1 16 32,0-16 0,1 15 0,-1-15 0,0 15 0,16-15 0,-15 16 64,14-1-32,-14-15 64,-1 15-64,1-15-32,-1 16 32,0-16-32,1 15 0,-1-15 64,-15 16-32,16-16 416,-16 15-256,0-15 544,0 15-416,0-15 352,-16 16-384,1-1 128,-1-15-256,1 16 0,0-16-96,-1 0 32,1 15-64,-1-15 64,1 0-64,0 0 64,-1 0-64,1 0-32,-1 0-192,1 0-32,15-15-608,-15 15-192,-1-16 544,16 16-1376,0-15-576,-15 15-1183,30-16-577,-15 1 224</inkml:trace>
          <inkml:trace contextRef="#ctx0" brushRef="#br0" timeOffset="2463">20229 1292 5376,'16'0'2016,"-16"0"-1088,0 0-448,0 0 576,0 0-32,15 0 32,-15 0-224,0-15-64,0 15-416,0 0 128,0-15 96,0 15-128,0 0 64,0 0-160,0 0 31,0-16-95,0 16 0,-15-15-32,15 15 0,0-15 0,-16 15 0,16-16-64,-15 16 32,15 0 64,-15 0 64,-1-15-32,1 15 32,-1 0-64,16 0 64,-30 15-64,30-15 0,-16 16-256,1-1 0,-1-15 32,1 15 96,15-15-64,-15 16-64,15-1 0,-16-15-32,16 15 0,0 1 64,0 0-32,0-1 64,0-15-64,16 15 64,-16-15 0,15 16 32,0-1-224,-15-15 0,16 15 32,-1-15 96,1 16-64,-1-16 0,0 0 32,1 15 64,-1-15-32,1 15-32,-1-15 96,16 16 0,-31-16-128,15 0 32,1 16 0,-1-16 0,0 14 64,-15-14-32,16 16-32,-16 0 32,16-16 96,-16 15-64,0-15 256,0 15-192,0-15 448,0 16-320,-16-16 288,16 15-288,-16-15 128,1 0-224,-16 0 64,16 15-128,-1-15-64,1 0 0,-16-15-32,16 15 0,-1 0-448,1 0 256,0 0-320,-1-15-1152,1 15-480,-16 0-1824,31 0-735,-15 0 223,-1 0 160</inkml:trace>
          <inkml:trace contextRef="#ctx0" brushRef="#br0" timeOffset="3783">20706 1278 5888,'0'0'2272,"0"0"-1216,0 0-672,0 0 608,0 0-224,0 0-64,0 0-384,0 0-128,0 0-128,0-15 384,0 15 160,0 0-96,0 0 32,0 0 32,-16 0 32,16-16-256,0 16-129,0 0-63,-15 0 32,15 0-96,-15 0 0,15 0-32,-16 0-64,1 0 32,0 16 32,-1-16 32,16 0 96,-16 15-32,2-15 0,-2 0 96,0 15 96,1-15-128,0 0 32,15 16-160,-16-1-64,1 1-96,0-16 32,15 15 32,0 0 64,-16 1 32,16-1 96,0 0-96,0 1 0,0-1-96,0 1-32,0-16 96,0 15 96,16 0-64,-1 1 0,-15-1-32,15 1-64,1-1 224,-1 0 160,0 1-128,17-1-64,-18 1-32,2-16 32,0 15-32,14-15 64,-14 0 0,14 0 32,-14-15 0,-1 15 0,16-16-64,-15 16-32,-1-15 32,0-1 96,1 16 0,-1-15 0,0 0-160,1-1-32,-16 1 96,15-1 32,0 1 32,-15 0 64,-15-16-96,15 15-64,0 1-64,-15 0 0,-1-1-64,1 1-32,0 0-64,-1 15 32,1-16-128,0 1 32,-1 15-576,0 0-192,1-16-1088,0 16-480,-1 0-1087,16 0-513,-15 0-256</inkml:trace>
          <inkml:trace contextRef="#ctx0" brushRef="#br0" timeOffset="4564">21060 1278 5632,'-16'0'2176,"16"0"-1152,0 0-768,0 0 576,0 0-64,0-16 96,0 16 160,0 0 64,0 0-576,-15 0 256,15 0 192,0 0-33,-16 16 289,16-1-384,0-15-224,0 15-96,-15 1-288,15 0-128,0-16-64,0 30-32,0-14-96,0-1 64,0 0 32,0 1 0,0-1 0,15 0 64,-15 1-96,0-1 0,16-15 32,-1 15 0,-15 1 256,31-16 160,-31 16-128,31-16-32,-16 0-64,1-16 32,-1 16-64,0 0 64,1 0 0,-1-16 32,1 1-64,-1 0-32,-15 15 96,15-16 96,-15-14-192,16 14-96,-16 1 32,0-16 64,0 15 0,-16 2 64,16-2-128,0 0-64,-15 1 0,15 0-32,0-1 64,0 16 96,-15 0 0,15-15-96,0 15 64,0 0-160,0 15 0,0 1 96,0-1-32,15 0 64,-15 17 64,15-18 64,1 2-96,-16 0-32,15-1-96,1 0-96,-1 1 128,0-1 32,-15 0-96,16 1 32,-1-1 64,1 0 32,-16 1-256,15-16-64,-15 16-1088,15-16-480,1 0-1696,-16 0-671,16 0-1025</inkml:trace>
          <inkml:trace contextRef="#ctx0" brushRef="#br0" timeOffset="5135">21476 1309 6144,'0'-16'2272,"0"16"-1216,0 0-672,0 0 608,0 0-160,0 0 64,0 16-96,0-16 64,16 15-480,-16-15 192,0 16 160,0-1-33,15 0 33,-15-15-192,0 16-64,0-1-224,0 0-96,15 1 0,-15-1-32,0-15 0,16 16 64,-16-1 96,0 0 64,0-15 256,0 16 160,0-1 64,0-15 128,0 0-96,0 0-64,0 0-160,0 0-64,0 0-256,0-15-64,0-1-64,0 16-32,0-15-32,0 0 0,0-1-160,0-15 32,0 16 0,0-16 0,0 16 0,0 0 0,15-16-96,-15 15 64,15 1 32,1 0 0,-1-1 0,0 1 0,1-1-96,0 1 0,-1 0-288,0 15-96,1-16-320,-16 16-128,15-15-768,0 15-288,1-16-1120,-1 16-511,0-15-1185</inkml:trace>
          <inkml:trace contextRef="#ctx0" brushRef="#br0" timeOffset="5958">22138 1278 5760,'0'0'2176,"0"0"-1152,0 0-480,0 0 704,0 0-416,0 0-160,0 0 320,0 0 128,0 0-576,0 0 256,0 0 95,0-15-223,0 15 32,0 0-288,0 0-96,0-15 32,0 15 0,-15 0-96,15-16 0,-16 16-96,16 0 64,-15 0-64,0 0 64,-1 0-64,1 0 64,15 0-64,-16 0 64,1 16-128,-16-16-64,15 0 64,1 15 0,0-15 96,-1 15 32,1-15-96,-1 16-32,1-1-32,0 1-64,-1-1 32,1 0 32,15 1-32,-16-16 64,16 15-64,0 1-32,0-16 32,-15 15 32,15 0-32,0 1 64,0-16-64,15 15-32,-15 1 32,16-1 32,-16 0-32,15 1 64,1-1-64,14 1-32,-14-16 160,-1 15 32,16-15 64,0 15 0,0-15-128,-16 0-32,16 0-32,-15 0 32,14 0-128,1 0 0,-15 0-256,-1 0-128,0-15-704,1 15-320,-1 0-1152,1-15-415,-16 15-5633,31 0 4640</inkml:trace>
          <inkml:trace contextRef="#ctx0" brushRef="#br0" timeOffset="6756">22399 1386 7552,'-15'16'2880,"15"-32"-1536,15 16-864,-15 0 832,0 0-64,0 16 32,15-16-257,-15 0-159,16 0-480,0 0 32,-1 0 32,0 0-32,1 0 64,-1 0-128,0 0 32,1 0-160,-1 0 32,0-16-160,17 16 0,-18 0-32,2 0 32,0-16-64,-1 16 64,0-15-64,1 15 64,-16-15-64,15 15-32,-15 0 96,0-16 0,0 1-128,0 15-32,0 0 96,-15-15 32,15 15 0,0-16 32,-16 16-64,16-15-32,-15 15 32,0-15-32,-1 15 64,0-16 96,2 16 0,-18 0 64,17 0-64,0 16 0,-16-16-96,16 0-64,-1 15 96,-14-15 0,30 15-32,-16-15-64,0 16 96,1-1 64,15-15 0,-15 15 0,15 1-96,-16-1 32,16-15 0,0 15 96,-15 1-96,15 0-64,0-2 64,0 2 0,0 0 32,0-1 64,0 0 32,15 1 32,-15-1-128,16 0-32,-16 1 96,15 0 32,0-2-192,17 2 0,-17 0 32,16-1 32,-1-15 32,-14 0 0,14 15-64,-14-15-64,14-15 32,-14 15 32,0 0-896,-1-15-288,0 15-2336,1 0-1056,14 0-1375</inkml:trace>
          <inkml:trace contextRef="#ctx0" brushRef="#br0" timeOffset="-7807">18644 1354 4992,'0'0'1920,"0"0"-1024,0 0-640,0 0 576,0 0-128,0 0 32,0 0-32,0 0-64,0 0-320,0 0 224,0 16 96,0-16 32,0 0 64,-16 0-128,16 15 0,0-15-128,0 0-33,-15 15-191,-1-15-96,16 16-64,-15-1-96,-1-15 96,1 15 64,0 1-64,-1-16-64,1 16 64,-1-16 64,1 14-64,0-14 0,-1 16 32,1 0 0,-1-16 0,1 15 0,15-15-64,-15 0-64,-1 0 96,1 15 0,-1-15 96,16 0 32,-15 0-192,0 16 0,-1-16-96,1 0 0,-16 15 64,16-15 0,-1 0 64,1 0 32,-16 0-32,16 15-64,-1-15-64,1 0-32,0 0 64,-1 0 64,1 0 0,-1 0 64,16 0-128,-15 0 0,0 0 32,-1 0 0,16 0 0,-15 0 64,15 0-96,-16 0-64,1 0 64,0 0 64,-1 0 64,16 0 32,-15 0-160,-1 0-32,1 0 96,0 0 96,15 0-32,-16 0-64,1 0 128,-1 0 128,1 0-160,15 0-64,-15 0-32,-1 0-32,1 0 64,-1 0 32,16 0 32,-15 0 64,0 0-160,15 0-96,-16 0 96,1 0 32,15 0 128,-16 0 96,1 0 416,0 0-352,-1-15 32,16 15-256,-30 0 64,30-15-96,-16 15-64,1-16 0,-1 16-128,1-15 64,15 15-128,-15-15 96,-1 15-1248,16 0 736,-15-16-3072,15 16 2017,-16 0-4321,16 0 3328</inkml:trace>
          <inkml:trace contextRef="#ctx0" brushRef="#br0" timeOffset="-7103">17411 1723 6144,'0'0'2272,"0"0"-1216,0-15-608,0 15 1280,0 0-992,0 0 736,0 0-864,0 0 512,0-15-640,0 15 319,0-16-479,0 1 320,-15-1-352,15 1 256,0 0-288,0-1 64,-15 1-128,15-1 64,0 1-96,-16 15 0,16-15-96,0 15-64,0-16 32,0 16-128,0 0 0,0-15 64,0 15 64,0-16 0,0 16-32,0 0-64,16-15 32,-16 15 32,15 0 64,0 0 32,1 0 32,-1 0 0,16 0 0,-31 0 0,31 0 0,-15 0-64,-1 0 32,0 0-64,1 0-32,-1 0 32,1 0 32,-1 0-32,0 0-32,-15 0-832,16 15-384,-1-15-3007,0 0-2625</inkml:trace>
        </inkml:traceGroup>
      </inkml:traceGroup>
    </inkml:traceGroup>
    <inkml:traceGroup>
      <inkml:annotationXML>
        <emma:emma xmlns:emma="http://www.w3.org/2003/04/emma" version="1.0">
          <emma:interpretation id="{B9327165-D91C-4484-A04F-6314AF55F4F4}" emma:medium="tactile" emma:mode="ink">
            <msink:context xmlns:msink="http://schemas.microsoft.com/ink/2010/main" type="paragraph" rotatedBoundingBox="18092,1097 24276,828 24317,1778 18133,204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95FA3D8-48A6-4920-86F5-0E00DA4BE099}" emma:medium="tactile" emma:mode="ink">
              <msink:context xmlns:msink="http://schemas.microsoft.com/ink/2010/main" type="line" rotatedBoundingBox="18092,1097 24276,828 24317,1778 18133,2046"/>
            </emma:interpretation>
          </emma:emma>
        </inkml:annotationXML>
        <inkml:traceGroup>
          <inkml:annotationXML>
            <emma:emma xmlns:emma="http://www.w3.org/2003/04/emma" version="1.0">
              <emma:interpretation id="{6CB608BA-4657-4013-B1AF-9188AC8A6D2B}" emma:medium="tactile" emma:mode="ink">
                <msink:context xmlns:msink="http://schemas.microsoft.com/ink/2010/main" type="inkWord" rotatedBoundingBox="18092,1097 24276,828 24317,1778 18133,2046"/>
              </emma:interpretation>
              <emma:one-of disjunction-type="recognition" id="oneOf1">
                <emma:interpretation id="interp5" emma:lang="de-DE" emma:confidence="0">
                  <emma:literal>NAHTTOP-Methoch</emma:literal>
                </emma:interpretation>
                <emma:interpretation id="interp6" emma:lang="de-DE" emma:confidence="0">
                  <emma:literal>-3 ¢- HTTMethod</emma:literal>
                </emma:interpretation>
                <emma:interpretation id="interp7" emma:lang="de-DE" emma:confidence="0">
                  <emma:literal>-3 ¢. HTTMethod</emma:literal>
                </emma:interpretation>
                <emma:interpretation id="interp8" emma:lang="de-DE" emma:confidence="0">
                  <emma:literal>RAHTOP-Methoch</emma:literal>
                </emma:interpretation>
                <emma:interpretation id="interp9" emma:lang="de-DE" emma:confidence="0">
                  <emma:literal>so Pi HTTMethod</emma:literal>
                </emma:interpretation>
              </emma:one-of>
            </emma:emma>
          </inkml:annotationXML>
          <inkml:trace contextRef="#ctx0" brushRef="#br0" timeOffset="11529">19751 2217 6400,'0'0'2368,"0"15"-1280,0-15-768,0 0 640,0 0-160,0 0 0,0 0-224,0 16-32,0 0-320,0-16 64,0 0 64,15 15-64,-15 0 64,0-15 0,0 16 32,0-1 63,0 0 65,0 1-96,0-1 0,0 0-96,-15 1-32,15 0-96,0-16-32,0 30 96,-15-14-64,15 14-32,0-14 0,-16-1 96,16 0 96,-16 1-128,16 0 32,-14-2-160,14 2 0,-16-16-32,0 16-64,16-1 32,-30-15 32,14 15-32,1 1-32,0-16-64,-16 15 32,16 0 32,-1-15 64,0 0-32,-14 16-32,14-16 32,-14 0 32,14 0-96,1 15 0,-16-15 32,15 0 64,-14 0 32,14 15 32,-14-15-64,14 16-64,-14-16 32,14 0 32,-14 0-32,-2 16-32,17-16 32,0 0-32,-16 0 0,31 0 0,-15 0 128,-1 0 160,16 0-160,-15 0-64,0 0-32,-1 0-32,0 0 0,16 0 0,-30 0 0,14 0 64,1 0 32,0 0 32,15 0 0,-16 0 64,1 0-32,0 0 0,-1 0-96,0-16-64,-14 16 32,14-16-32,-14 1 128,14 15 160,1-15-224,0 15-96,-1-16 0,0 16 0,-14-15-64,14 15 64,1 0 96,0-15 96,-1 15-576,1 0-256,0-16-1280,-1 16-512,16-15-2591,-15 15-1729,15 0 2944</inkml:trace>
          <inkml:trace contextRef="#ctx0" brushRef="#br0" timeOffset="12140">18397 2832 6784,'0'-15'2528,"0"15"-1344,0 0-896,-16 0 1056,32 0-800,-16 0 448,0 0-576,0 0 480,0-15-512,0 15 576,0 0-545,0-16 225,0 1-384,0 0 192,0-1-224,0 0 128,0 16-192,0-14 0,0-2-96,0 0-64,0 16 32,0-15 32,0 0-32,0-1 64,0 16-64,0-15 64,0 15-64,0-15 64,0 15-64,0 0-32,15 0 32,-15 0 224,15 0-128,1-16 384,-1 32-288,0-16 32,16 0-160,-15 0 0,14 0-32,-14 0 32,15 0-64,-16 0-32,16 0 32,-16 0 32,1 0-1152,-16 0-3135,15 0 2207,-15 0-3872,15 15 3360</inkml:trace>
          <inkml:trace contextRef="#ctx0" brushRef="#br0" timeOffset="12976">19674 1847 7296,'0'0'2816,"0"0"-1536,0 0-928,0 0 1088,0 15-832,0-15 480,0 16-640,0-1 256,0 1-416,0-1 127,0 0-255,0 1 224,0-1-256,0 16 160,0-16-160,0 1 0,0 15-64,0-16-64,0 0 32,0 1-480,16-1 256,-16 1-1535,0-16 959,0 15-2336,0 16 1728,15-31-2720,-15 15 2304</inkml:trace>
          <inkml:trace contextRef="#ctx0" brushRef="#br0" timeOffset="13254">19659 2078 7936,'0'0'2976,"0"0"-1600,0 0-1056,0 0 1280,0 0-928,15 0 672,-15 0-801,16 0 289,-1 0-480,16 0-64,-15 0-160,14-15-32,1 15-32,-16 0-192,16 0 64,-16 0-1312,17 0 769,-17-15-3073,0 15 2048,-15 0-3008,16-16 2656</inkml:trace>
          <inkml:trace contextRef="#ctx0" brushRef="#br0" timeOffset="13648">19890 1816 4864,'0'16'1824,"0"-16"-960,16-16-512,-16 16 1120,0 0-832,0 16 992,15-16-960,-15 15 1088,0-15-992,0 15 736,15 1-865,-15-1 449,0 1-640,0-1 256,0 0-416,0 1 0,16-1-192,-16 16 96,0-16-128,0 1 320,0-1-192,0 1 32,0-1-128,0 0-64,0 1 0,0-1 32,0 1-32,0-1-640,0-15 320,0 15-2624,0 1 1601,0-16-4577,0 15 3296</inkml:trace>
          <inkml:trace contextRef="#ctx0" brushRef="#br0" timeOffset="14233">20213 1878 7552,'0'0'2880,"0"0"-1536,0 0-736,0 0 832,0 0-256,0 0-64,0 0-193,0 16-127,0-16-416,0 15 256,0-15 96,0 15-96,0 1-32,0-1-160,0 1-32,0 14-32,0-14 0,0-1-64,0 16 32,-15-16-64,15 1 0,0 15-160,0-16-96,0 16 64,0-16 0,0 16-128,0-16 32,0 1 0,0-1 64,0-15-672,0 0-288,0 0-1120,0 0-448,0-15-1631,0 15-641</inkml:trace>
          <inkml:trace contextRef="#ctx0" brushRef="#br0" timeOffset="14639">20044 1848 6528,'0'0'2464,"0"0"-1344,0 0-480,0 0 1568,16 0-480,-16 0-224,15 0-161,-15 0-767,15 0 160,1 0 32,-1 0-32,1 0 0,-1 0-192,0 0 0,16 15-192,-16-15 32,16 0-160,1 0 32,-17 0-96,16 0 0,-16-15-192,16 15 32,-16 0 64,1 0 96,-1 0-640,1-16-288,-1 16-1312,0 0-576,1 0-2943,-1 0-1313,0 16 3584</inkml:trace>
          <inkml:trace contextRef="#ctx0" brushRef="#br0" timeOffset="15551">20505 1924 7552,'-15'-15'2880,"15"15"-1536,0 0-928,0 0 1280,0 0-992,0 0 736,15 0-833,-15 0 577,0 0-672,16 0 576,-1-16-608,1 16 448,-1 0-512,16 0 192,-16 0-352,16 0 0,-16 0-160,16 0 0,0 0-32,-16 0 32,16 0-64,-15 0-96,14 0 32,-14 0-1312,-1 0 736,1 0-3200,-1 0 2113,0 0-4097,-15 0 3264</inkml:trace>
          <inkml:trace contextRef="#ctx0" brushRef="#br0" timeOffset="15164">20644 1924 5376,'0'0'2016,"0"0"-1088,0 0-160,0 0 1472,0 0-1216,0 0 928,0 0-1152,0 0 831,15 0-927,-15 15 640,0 1-800,0-16 448,0 15-576,0 1 320,0 14-416,0-14 192,0-1-288,0 16 64,0-16-160,0 1-64,0-1-32,0 16-32,0-16 0,0 16 0,0-16 0,0 1-864,0-1 480,0 1-2304,0-16 1504,0 0-4927,0 0 3423</inkml:trace>
          <inkml:trace contextRef="#ctx0" brushRef="#br0" timeOffset="16317">21014 1909 7168,'0'0'2720,"0"0"-1472,0 0-832,0 0 1344,0 0-1024,0 0 256,0 15-224,0 0 95,16 1-191,-16-16-32,0 15-352,0 1 96,0 14 128,0-14-128,0 15 32,15-16-192,-15 0-64,0 1-64,0 15 0,0-16-128,0 16 0,0-16 96,0 0 32,0 16 32,0-15 0,0-16 64,0 15 96,0 0-64,0-15-64,0 0 192,0-15 96,0 15-160,0-15-96,0 15-96,0-31 0,0 15-64,0 1-32,0 0 32,0-1-32,0 1 0,0 0 0,0-16 0,0 15 0,0 1-96,15-16 64,-15 16 32,0-1 64,16-14-32,-16 14-32,15-15 32,0 16-32,1-16-96,15 16 64,-16-1 32,16 1 0,-16 0 0,1 15 0,14 0-96,-14-16 64,0 16 32,14 16 64,-30-1-96,16 0 0,-1 1 32,-15-1 64,15 1-32,-15-1-32,0 0 32,0 1-32,0 15 0,-15-16 0,15 0 192,-31 1 128,15-1-32,2-15 0,-2 16-96,0-16-32,-14 0-96,14 0-64,1 0-128,0 0-64,-1 0-1312,16 0-544,-15 0-1984,15 0-863,15 0 319</inkml:trace>
          <inkml:trace contextRef="#ctx0" brushRef="#br0" timeOffset="16592">21398 2155 9984,'-15'0'3776,"30"-15"-2048,-15 15-1184,0 0 959,0 0-607,0 0-96,16 0-352,-16 0-128,16 0-160,-1 0-64,0 0 32,1 0 0,14 0-160,-14 0 32,-1 15-512,-15-15-128,15 0-1664,1 0-703,0 16-1633</inkml:trace>
          <inkml:trace contextRef="#ctx0" brushRef="#br0" timeOffset="18101">21814 2448 7808,'0'0'2880,"0"0"-1536,0 0-928,0 0 1056,0 0-832,0 0 320,15 0-608,-15-15 192,16 0-321,-1-16 417,-15 15-352,16-14 288,-1-1-320,0 0 192,1 0-224,-1 0 128,1 1-192,-16-17 288,15 16-256,-15 0 96,15 1-160,-15-1 64,0 0-96,0 0 0,0 16-32,0-1 96,0 1-96,0 0 128,0-1-128,0 1-32,0 15 0,0 0 32,0 15-32,0-15 64,0 16-64,0-1-32,16 0 32,-16 16-32,0-15 0,0 14-96,15-14 64,-15 15 32,15-16 0,-15 0-96,16 1 64,-1 15 32,1-16 0,-1 1 64,0 15-32,1-16 128,-1 0-96,1-15 192,-1 16-160,0-16 192,1 0-192,-1-16 96,1 16-96,-1-15-64,0 0 0,-15-1-32,16 16 0,-16-15 0,15-1 0,-15-15 64,16 0-32,-16 1-32,15-1 32,-15-15-32,0 30 0,0-30 0,0 31 0,0-1 0,0 1 0,0 0 0,0 15 0,0-16-96,0 16 64,0 0 32,0 16 0,0-1 0,0 0 0,0 16 0,0-16 0,0 16 0,15 15 0,-15-15 0,0 0 0,0 0 0,0-16 0,0 16 64,16 0-32,-16 0-96,0 0 32,0 0-960,0-16 544,0 0-2656,15 1 1760,-15-16-4799,16 0 3455</inkml:trace>
          <inkml:trace contextRef="#ctx0" brushRef="#br0" timeOffset="18736">22476 2217 7552,'0'0'2880,"0"0"-1536,0 0-800,16 0 1280,-16 0-1024,15 0 448,-15 0-737,15 0 65,1 0-320,-1 0 96,0 0-192,1 0 288,14 15-256,-14-15 320,0 0-288,-1-15 160,16 15-224,-16 0 64,0-15-128,1 15 0,-1-16-32,0 16-64,1-15 32,-16 0-32,16 15 0,-16-16 128,0 16-64,0-15-32,0 15 0,0-15-256,0 15 128,-16 0 32,0-16 64,1 16 0,0 0 0,-1 0-96,-14 0 64,14 0 32,1 0 0,-16 0 0,15 0 0,-14 16 0,14-16 0,-14 0 0,30 15 0,-31-15-96,31 15 64,-15-15-32,-1 16 0,16-1 128,0 0-32,0 1 64,0 14-64,16-14 128,-1 0-96,0 14 256,1-14-192,14 14 160,-14-14-160,0-1 64,14 0-96,1 1 0,0 0-32,-16-16-64,16 0 32,-1 0-832,2 0 448,-2-16-2112,1 0 1376,-16 1-2975,1 0 2303,-1-1-2912,0 1 2656</inkml:trace>
          <inkml:trace contextRef="#ctx0" brushRef="#br0" timeOffset="19443">22907 2156 9216,'15'0'3424,"-15"-16"-1856,16 16-1056,0 0 928,-16 0-417,15 0-31,0 0-384,1 0-128,-1 0-256,16-15-160,-16 15 32,0 0 0,17 0 96,-18-15-320,2 15-128,15 0-1152,-31 0-447,15-16-1153,1 16-512,-16 0-96</inkml:trace>
          <inkml:trace contextRef="#ctx0" brushRef="#br0" timeOffset="19164">23046 1862 8576,'0'-15'3232,"0"15"-1728,0 0-1056,0 0 1312,0 0-1024,0 0 575,0 0-799,0 0 576,0 15-608,0-15 384,0 16-512,0-1 192,0 1-320,0-16 64,0 15-160,0 16 0,0-16-64,0 1-64,0-1 32,0 0 32,0 16-32,0-15 128,0-1-96,0 16 32,0-16-32,0 16-64,0 0 32,0-1-32,0 1 0,16-15 64,-16 14-1088,0-14-416,15-1 704,-15 1-1408,0-1-415,0-15-1569,0 0-1344,0 0 2304</inkml:trace>
          <inkml:trace contextRef="#ctx0" brushRef="#br0" timeOffset="20190">23261 1709 6400,'0'0'2368,"0"0"-1280,0 15-512,0-15 736,0 0-128,15 16 96,-15-16-224,0 16-96,0-1-513,0 0 65,0 16 64,0 0-192,0-1-64,0 2 32,0 14 0,0-16-96,0 1 0,0 0-32,0-1 96,0 17-32,0-16 0,0 15-32,0-16 0,0 17-128,0-16-96,0-1 64,0-14 64,16-1 128,-16 0 64,0 1-32,0-16 32,0 0 0,16 0 32,-16-16-192,0 16-128,0-15 32,0-16 0,15 16-128,-15-16-32,0 1 96,15 14 32,-15 0-96,16-14 32,-1 14-64,0 1-64,1-16 160,-16 31-32,15-15 0,0 0 32,1-1-32,0 16 0,-1-16 0,16 16 0,-31 0-96,30 0 64,-30 0-32,16 16 0,-1-16 128,0 16-32,1-1 64,-16-15-64,0 31-96,16-16 32,-16 16 160,14-16-64,-14 32 128,0-17-128,0-14-32,0 14 0,0 1-192,0-16 96,0 1-1248,0 0 736,0-16-3008,0 14 1984,-14-14-4703,14 0 3551,0-14-2016</inkml:trace>
          <inkml:trace contextRef="#ctx0" brushRef="#br0" timeOffset="20823">23908 2186 6784,'0'0'2624,"0"0"-1408,15-15-704,-15 15 768,0 0-256,0 0 32,15 0-32,-15-16 63,0 16-575,16 0 128,-16 0 96,0-15-32,-16 15-32,16 0 0,-15 0 32,15 0-320,-15 0-128,15 0-96,-16 0-32,1 0-64,0 0-64,-1 0 32,1 0 32,0 15-32,-1-15-32,0 16 32,1-1-32,0 1-96,15-1 64,-16 16 32,16-16 0,-15 16 0,15 0 64,0-15-96,0-1-64,0 16 64,15-16 64,1 1 0,-1-16 64,0 15 0,17 0 32,-2-15-64,1 0-64,-16-15 224,16 15 96,0-15 32,0-1 32,-16 1 0,1-16 0,-1 16 64,0-1 64,-15 1-96,0-16 64,0 15-128,0 1 32,0-1-224,0 1-32,-15 0-128,0-1-32,-1 16-32,1-15-64,-16-1-704,15 16-320,1 0-7648,15 0 4769,-15 0-3201,30 16 4256</inkml:trace>
          <inkml:trace contextRef="#ctx0" brushRef="#br0" timeOffset="21796">24385 2216 5120,'0'0'1920,"0"0"-1024,0 0-640,0-15 992,0 30-704,0-15 672,0 0-736,0-15 832,0 15-736,0 0 768,0 0-768,-16-15 543,16 15-639,0 0 320,-15 0-480,0-16 416,15 16-448,-31 0 288,31 0-320,-16 0 128,1 16-224,0-16 64,-1 15-128,1 0 0,-1-15-32,16 16 32,-15 14-64,15-14-32,0-1 32,0 16 32,0-15-32,0 14 128,15-14-96,-15-1 256,16 0-192,-1 1 384,1-1-288,-1-15 224,0 15-224,1-15 64,-1-15-160,1 15 64,-1-15-96,0-1-64,1 1 0,-1-16 96,1 1-64,-16-2 128,15 17-128,0-31-32,-15 31 0,16-31-32,-16 14 0,0 2 0,0-1 0,0-15 128,15 15-64,-15 1 128,0-2-128,-15 2 192,15-1-160,0 16 192,0-1-192,0 1 96,0 0-96,-16-1 0,16 0-32,0 1 32,0 15-64,-15-15-96,30 15 32,-15 0 32,0 0 0,0 0 0,0 15 0,0 0 64,0 17-32,0-2 192,16 1-128,-16 0 192,15-1-192,-15 16 96,16-14-96,-16-2 96,0 1-128,15 0-32,0-1 0,-15 2 96,16-2-64,-16 1-320,0-16 160,0 1-2816,15-1 1632,-30 0-6879,15 1 4543</inkml:trace>
        </inkml:traceGroup>
      </inkml:traceGroup>
    </inkml:traceGroup>
    <inkml:traceGroup>
      <inkml:annotationXML>
        <emma:emma xmlns:emma="http://www.w3.org/2003/04/emma" version="1.0">
          <emma:interpretation id="{9F1B6D37-923B-4B8D-856D-DB1548EBD9D1}" emma:medium="tactile" emma:mode="ink">
            <msink:context xmlns:msink="http://schemas.microsoft.com/ink/2010/main" type="paragraph" rotatedBoundingBox="20245,3795 31089,4067 31057,5339 20213,5067" alignmentLevel="4"/>
          </emma:interpretation>
        </emma:emma>
      </inkml:annotationXML>
      <inkml:traceGroup>
        <inkml:annotationXML>
          <emma:emma xmlns:emma="http://www.w3.org/2003/04/emma" version="1.0">
            <emma:interpretation id="{3AC0CB14-D61E-46EB-97F3-5E55486EBF11}" emma:medium="tactile" emma:mode="ink">
              <msink:context xmlns:msink="http://schemas.microsoft.com/ink/2010/main" type="line" rotatedBoundingBox="20245,3795 31089,4067 31057,5339 20213,5067"/>
            </emma:interpretation>
          </emma:emma>
        </inkml:annotationXML>
        <inkml:traceGroup>
          <inkml:annotationXML>
            <emma:emma xmlns:emma="http://www.w3.org/2003/04/emma" version="1.0">
              <emma:interpretation id="{E7118F82-B6BA-4233-A117-381072DF1230}" emma:medium="tactile" emma:mode="ink">
                <msink:context xmlns:msink="http://schemas.microsoft.com/ink/2010/main" type="inkWord" rotatedBoundingBox="20235,4196 23313,4273 23295,4956 20218,4879"/>
              </emma:interpretation>
              <emma:one-of disjunction-type="recognition" id="oneOf2">
                <emma:interpretation id="interp10" emma:lang="de-DE" emma:confidence="0">
                  <emma:literal>Content-</emma:literal>
                </emma:interpretation>
                <emma:interpretation id="interp11" emma:lang="de-DE" emma:confidence="0">
                  <emma:literal>Content</emma:literal>
                </emma:interpretation>
                <emma:interpretation id="interp12" emma:lang="de-DE" emma:confidence="0">
                  <emma:literal>Contents</emma:literal>
                </emma:interpretation>
                <emma:interpretation id="interp13" emma:lang="de-DE" emma:confidence="0">
                  <emma:literal>Contents-</emma:literal>
                </emma:interpretation>
                <emma:interpretation id="interp14" emma:lang="de-DE" emma:confidence="0">
                  <emma:literal>Countente</emma:literal>
                </emma:interpretation>
              </emma:one-of>
            </emma:emma>
          </inkml:annotationXML>
          <inkml:trace contextRef="#ctx0" brushRef="#br0" timeOffset="69556">20905 5311 6400,'0'0'2368,"0"0"-1280,0-16-704,0 16 608,0 0-320,0-15-32,0 15-32,0 0 0,0-16-320,16 1 192,-16 15 64,-16-15-32,16-1 32,0 16-97,0-30 97,0 30-160,-15-16-128,15 1 0,0-1-96,-16 1 64,1 15-128,15-15-64,-15 15 64,15 0 0,-16 0-32,16-16 32,-15 16 0,-1 0 96,1 0-96,15 0 0,-15 0 32,-1 0 64,1 0-160,-1 0-32,1 0 0,0 16 0,15-16 192,-16 0 192,1 15-192,0 0-32,-1-15-160,1 16-32,-1-1 32,16 1 64,-15-16-32,0 30 64,-1-30-128,1 31-64,-1-16 64,16 1 0,-15-1-64,15 1 64,-15-1 32,15 0 64,-16 1-32,16-1-32,0 1 32,0-16-32,0 15 0,0 0 0,0 1 0,16-16 0,-16 15-96,15 1 64,-15-16 160,0 15 64,15 0-64,-15-15-96,16 16 64,-16-1 0,15-15 32,1 16 0,-1-1-64,0-15-64,1 15 32,-1-15 32,-15 16-32,16-16 64,-1 15 64,0-15 64,1 0-32,-1 0-32,16-15-96,-16 15-64,16 0 32,-16 0 32,1-16-32,-1 16 64,16-15-128,-16 0 0,1 15 96,-16-16 32,15 16-128,1-15 32,-16 15-1056,0-16-416,0 16-1248,0 0-511,15 0-1537</inkml:trace>
          <inkml:trace contextRef="#ctx0" brushRef="#br0" timeOffset="70306">21138 5419 7552,'0'0'2880,"0"-15"-1536,0 15-1280,0 0 544,0 0-256,0 0-32,0-16 160,0 16 64,0-15-256,0 15 384,0 0 192,0-16-33,0 16-31,0 0-64,-16 0-96,16 0-256,0 0-96,-16 0-224,16 0-64,0 0 64,0 0 32,-15 0-32,15 0 32,-15 16-64,15-16 64,0 15-128,0-15 0,-16 16 160,16-1 64,0-15 64,-15 15 0,15 1-224,0-1 0,0-15-32,0 15 64,0 1-96,0-1 0,0 1-32,0-1 0,15 16 64,1-16 64,-16 1-96,15-16-64,0 15 480,1-15-224,0 0 160,14 15-192,-14-30 224,-1 15-224,16-15 96,-16 15-128,0-16 160,-15 1-160,16-16 320,0 16-224,-16-1 320,14 1-288,-14 15 96,0-16-192,0 1 0,0 0-64,0-1 32,-14 16-64,14-15-96,0 15 32,-16-15-128,0 15 96,1-16-1088,15 1 608,-15 15-2848,-1 0 1888,16-16-5119,-15 16 3711</inkml:trace>
          <inkml:trace contextRef="#ctx0" brushRef="#br0" timeOffset="71054">21337 5434 8320,'0'-16'3168,"0"16"-1728,0-14-1120,0 14 1280,15 0-928,-15 0 607,0 0-767,0 0 672,0 0-704,0 0 480,0 0-544,0 0 192,0 0-352,0 0 0,0 14-160,0-14 0,16 16-32,-16-16-64,0 16 32,15-1-128,-15 0 64,15 1 32,-15 14 0,16-14 128,-16-1-64,0 16 384,16-15-224,-16-1 448,0 0-384,0 1 352,0-16-352,0 0 128,0 0-256,0 0 128,0 0-160,0-16 160,0 1-192,0-16 32,0 15-64,0 1-64,0-16 32,0 16-32,15 0 0,-15-16 0,15 31 0,-15-15-96,16-1 64,-16 0 32,15 16 0,0-14-96,-15 14 64,16 0-32,-1 0 0,0-16 64,1 16 0,0 0 64,-2 0-32,2 0-96,0 16 32,-16-16 32,15 14 0,-15-14 0,15 16 0,-15-16 0,16 16 0,-16-1 0,0 0 0,0 1 0,0 14 0,0-14 64,0 14-32,0-14-32,0 15 32,0-16-480,0 1 256,0-16-1664,15 15 1024,-15-15-3104,0 15 2208,15-30-4511,-15 15 3551</inkml:trace>
          <inkml:trace contextRef="#ctx0" brushRef="#br0" timeOffset="72017">21737 5280 9472,'-15'0'3584,"15"0"-1920,0 0-1088,0 0 1535,0 0-1215,0 0 576,0 0-896,15 0 416,-15 0-576,0 0 192,15 16-352,1-16 64,0 0-192,-16 0 0,30 0-64,-14 0-64,-1 0 32,0 0-1088,1 0 576,-1 0-800,0 0-960,1 0-415,0 0-2369</inkml:trace>
          <inkml:trace contextRef="#ctx0" brushRef="#br0" timeOffset="71687">21922 5126 7040,'0'0'2624,"0"0"-1408,0 0-640,0 0 1440,0 0-1120,0 0 608,0 0-865,0 0 545,0 0-672,0 0 512,-15 15-576,15 1 384,-16-16-480,16 15 384,0 1-416,-15-1 192,0 0-288,15 1 128,-16-1-192,1 0 0,15 1-96,0-1 32,0 16-64,-16-16 64,16 1-64,0-16 192,0 15-128,-15 1-32,30-1-32,-15 0-32,0 1 0,0-1 0,0 16 0,0-16 0,0 1 0,0-1 64,16 16-32,-16-16-32,15 1 32,-15-16-32,16 15 0,-1-15 0,0 16 0,1-16 0,15 0 0,-16 0 0,0 0 0,1-16-288,-1 16 160,1-15-928,-1 15 576,-15-16-1568,15 16 1184,1-15-2175,-16 0 1727,15-1-3936,-15 16 2944</inkml:trace>
          <inkml:trace contextRef="#ctx0" brushRef="#br0" timeOffset="74479">23153 5049 6144,'0'0'2272,"0"0"-1216,0 0-320,0 0 832,0 0-320,0 0 0,0 0-352,-15 0-160,15 0-416,0 0 159,0 15 65,0-15 64,0 0 32,-16 16 64,16-16 96,0 31-128,-15-16-32,15 1-160,-15-1-32,15 16-128,-16-16 32,16 0-192,0 17-96,0-2-32,-16-14 32,16 14-32,0-14-32,-15-1 96,15 16 0,0-15 32,0-2 64,-15 2-96,15 15-64,0-16-160,0 1 0,0 14 192,15-14 128,-15-1-96,0 0 0,15 1-96,1 0-32,0-1 96,-1 0 96,0-15-128,1 16-96,-1-16 32,0 0 64,1 0 0,-1 0-32,16-16 32,-15 16 32,-16-15-320,14 0-128,2 15-512,-16-16-256,16 0-576,-16 1-192,-16 0-799,16-1-385,0 1-1056</inkml:trace>
          <inkml:trace contextRef="#ctx0" brushRef="#br0" timeOffset="74778">23015 5296 6784,'0'0'2528,"0"0"-1344,0 0-384,0 0 864,0 0-128,0 0-32,0 0-225,0 0 1,15 0-704,-15 0 96,16 0 0,-16 0 64,15 0-384,0 0-224,17 0-64,-18 0-64,2 0 0,15 0-1408,0 0 768,-16-16-3487,0 16 2303,16 0-3776,-16 0 3200</inkml:trace>
          <inkml:trace contextRef="#ctx0" brushRef="#br0" timeOffset="75048">23400 5342 7296,'0'0'2720,"0"0"-1472,15 0-544,1 16 1664,-16-16-1312,15 0 831,1 0-1119,-16 0 320,16 0-640,-1 0-64,0 0-224,1 0-1504,-1 0 736,-15 0-5343,15-16 3295</inkml:trace>
          <inkml:trace contextRef="#ctx0" brushRef="#br0" timeOffset="73082">22261 5450 7296,'0'0'2720,"0"16"-1472,15-16-896,-15 0 736,0 0-288,16 0 0,-1 14-96,0-14-64,-15 0-320,16 0 64,-1 0 127,1 0-63,-1-14 64,-15 14-160,15 0 32,1-16-224,-16 16-96,15 0 96,-15-16 32,16 16-64,-16 0-96,0-15 0,0 15-32,0 0 0,0-15 64,0 15-32,0-16-32,0 16-64,-16-15 32,1 15 96,15-15 32,-16 15-128,16 0 32,-15-16 0,15 16 0,-15 0-96,-1 0 64,1 16 32,-1-16 0,16 0 0,-15 0 64,0 15-32,-1-15-32,16 15 96,-15-15 64,-1 0 0,16 16 0,-15-16-32,15 15 64,-15 0-32,15 1 0,-16 0-96,16-2-64,0 2 96,0 15 64,0-16 0,0 16 64,16-16 0,-1 17 96,-15-18-32,15 2 64,1 0-64,-1-1 64,1 0-64,-16-15 0,30 16-160,-14-16-96,-1 0-96,1 0 32,14-16 96,-14 16 32,15-15-32,-16 0-64,16-1-768,-16 0-352,1 2-832,-1-2-320,0 0-703,1 1-193,-1 0-928</inkml:trace>
          <inkml:trace contextRef="#ctx0" brushRef="#br0" timeOffset="73827">22599 5342 7552,'0'0'2880,"0"0"-1536,0 0-800,0 0 864,0 0-448,0 0-160,0 15-96,15-15-65,-15 16-351,0-16 32,0 15 96,16-15-32,-16 16 32,0-16-32,0 15 0,15 0-128,-15 1 0,0-1-96,16 16 0,-16-16-32,0 1 0,0 14-160,15 1 32,-15-15 0,0 14 0,0-14 64,0-16 96,0 15 128,0 1 160,0-16-128,0 0 64,0 0-32,0-16 32,0 16-64,0-15-32,0-1-160,0 1-32,0 0-32,15-1-64,-15-15 32,0 16 32,16-16-96,-16 16-64,15-1 64,1 1 0,-1 0 96,0-1 32,1 1-192,-16 15 0,15-15 32,1 15 32,-1 0-64,-15 0 0,15-16 64,1 16 64,-16 0-64,15 0 0,1 0 96,-16 0 32,0 0 160,15 16 96,-15-16-64,0 0 64,0 15-128,0-15 32,15 15-96,-15 1 64,0-1-64,0 16 0,0-16-96,0 1 32,-15 14-64,15-14-32,0 15 32,0-16-32,0 0 0,0 1 0,0-1-576,0 1-256,0-16-480,0 0-160,0 0-1120,-15 0-415,15 0-2273</inkml:trace>
        </inkml:traceGroup>
        <inkml:traceGroup>
          <inkml:annotationXML>
            <emma:emma xmlns:emma="http://www.w3.org/2003/04/emma" version="1.0">
              <emma:interpretation id="{55D9AD18-398A-4698-BBAD-2F6823E4D856}" emma:medium="tactile" emma:mode="ink">
                <msink:context xmlns:msink="http://schemas.microsoft.com/ink/2010/main" type="inkWord" rotatedBoundingBox="24645,3905 31089,4067 31057,5339 24613,5177"/>
              </emma:interpretation>
              <emma:one-of disjunction-type="recognition" id="oneOf3">
                <emma:interpretation id="interp15" emma:lang="de-DE" emma:confidence="0">
                  <emma:literal>Description</emma:literal>
                </emma:interpretation>
                <emma:interpretation id="interp16" emma:lang="de-DE" emma:confidence="0">
                  <emma:literal>„Desorption</emma:literal>
                </emma:interpretation>
                <emma:interpretation id="interp17" emma:lang="de-DE" emma:confidence="0">
                  <emma:literal>*Desorption</emma:literal>
                </emma:interpretation>
                <emma:interpretation id="interp18" emma:lang="de-DE" emma:confidence="0">
                  <emma:literal>*Deseruption</emma:literal>
                </emma:interpretation>
                <emma:interpretation id="interp19" emma:lang="de-DE" emma:confidence="0">
                  <emma:literal>Descriplion</emma:literal>
                </emma:interpretation>
              </emma:one-of>
            </emma:emma>
          </inkml:annotationXML>
          <inkml:trace contextRef="#ctx0" brushRef="#br0" timeOffset="29606">28510 5557 4992,'-16'0'1920,"16"0"-1024,0 0-416,0 0 576,0 0-32,0 0 96,0 0-256,0 0-128,0 0-416,0 0 160,0-15 64,0 15 64,0-16 32,0 16-160,-15 0-33,15-15 1,0 15 128,-15-15-192,15 15-64,-16 0-96,16 0 0,-15 0 0,-1-16 32,16 16-64,-15 0-32,0 0 32,-1 0 32,1 0-96,-1 0-32,16 0 32,-30 0 0,30 0-64,-16 16 32,1-16-64,0 0 64,-1 15-64,1 0 64,-1-15 0,1 31 96,0-16-32,15 1 0,-16 0-32,1 14 64,15-14-32,-16-1 64,16 16-64,0-16 64,0 0-64,16 17 64,-16-18-64,15 18 64,1-17-64,-1 0 64,0 1-128,1 14-64,-1-14 64,16 0 0,-16-16 96,16 14 32,-16-14-96,1 0-32,15 0-96,-16 0-32,16 0 32,-16-14 0,16 14-96,-16-16 0,16 0-736,-15 1-224,-1 0-768,0-16-192,1 16-575,-16-1-129,15-14-1696</inkml:trace>
          <inkml:trace contextRef="#ctx0" brushRef="#br0" timeOffset="30189">28679 5496 5632,'0'0'2112,"0"0"-1152,0 0-352,0 0 736,0 0-96,0 0-32,16 0-128,-16 0-32,0 0-576,0 0 351,0 0 193,0 0-160,0 0-32,0 0-192,0 0-32,15 0-320,-15 15-96,0 0-128,15 16 32,-15-16-64,0 17-32,0-17-64,16 16 32,-16-16 32,0 16 64,15-1-32,-15-14-32,0 14 32,0-14-32,0 0 256,0-1 224,0 0-96,0-15 32,0 0-64,0 0 96,0 0-224,0 0-64,0-15 32,0 0 32,0-1-32,0 0 32,0-14-64,0 14 0,0 1-96,0 0-64,0-16 32,0 16-32,0-1-96,0-14 64,16 14 32,-1 0 0,0-14-96,1 14 64,-1 1-192,0 0-96,1-1-256,-1 1-96,16 15-352,-16-15-96,1 15-800,-1 0-384,1-16-2015,14 16-1793,2 0 2368</inkml:trace>
          <inkml:trace contextRef="#ctx0" brushRef="#br0" timeOffset="31394">29140 5219 7296,'0'0'2720,"0"0"-1472,-15 0-192,15 0 992,0 0-352,0 0-129,0 0-735,0 0-288,0 0-320,0 0-160,0 0-32,15 0-1248,-15 16-448,16-16-1567,-1 15-673,0-15 320</inkml:trace>
          <inkml:trace contextRef="#ctx0" brushRef="#br0" timeOffset="31045">29156 5480 6272,'0'-15'2368,"0"15"-1280,0 0-576,0 0 768,0 0-192,0 0 32,0 15-384,0-15-96,16 16-384,-16-16 128,15 15 96,-15 0 127,16 16 97,-1-16-192,-15 17 32,0-17-32,0 0 64,15 16-128,-15-16 64,0 16-160,0 0 32,0-1-160,0 2-64,0-17-64,0 0 0,0 1-64,0-1-32,0-15-480,0 15-224,0-15-800,0 0-224,0 0-575,0-15-257</inkml:trace>
          <inkml:trace contextRef="#ctx0" brushRef="#br0" timeOffset="32698">29526 6080 5376,'0'0'2112,"0"0"-1152,0 0-416,0 0 704,0 0 64,0 0 96,-16 0-160,16 0-32,0 0-672,-14 0 223,14 0 129,0 0-128,0-15-64,-16 15-192,16 0 0,-16 0-160,16-15 32,0 15-96,0-16 0,-15 16-32,15-15 0,-15-1 0,15 16 0,0-15-128,0 0-96,-16-1 0,16 1 32,0-1-32,-15 1-32,15 0 96,0-1 0,0-15-32,-15 16 32,15-16 0,0 16 32,0-1 64,0-14 32,0 14-96,0-14-32,0 14-32,0-15 32,0 16-64,0-16-32,0 16 96,0-16 0,0 16-128,15-1 32,-15 1 0,0-1 64,0 1-96,15 0 0,-15 15 32,0-16 64,16 1-32,-16 15 64,0-16 0,0 16 32,15-15-64,0 15-64,-15 0 32,0 0-32,16 0 0,0 0 0,-16 0 0,14 0 64,2 0-96,0 0-64,-1 0 64,-15 0 64,15 0 0,1 0-32,-1 0 32,0 0-32,1 0 0,-1 0 0,0 15-96,1-15 0,0 0 128,-16 0 32,15 16-96,0-16 32,-15 15 0,16-15 64,-16 16-32,15-16-32,-15 15 32,15 0-32,-15 1 0,0-1 0,0 16 0,0-16 0,0 1 0,0 15 0,0-16 0,0 0 64,0 1-32,-15-1-32,15-15 32,-15 16-32,15-1 64,-16 0 32,1 1 32,0-1 64,-1 0-96,0 1-64,-14-1 64,14-15 0,1 16-32,0-16 32,-1 15-64,1-15 64,0 0-64,-1 0 64,-14 0-64,30-15-32,-16-1 32,0 16 32,1-15-32,0-1-32,-1 1-320,1 0-128,15-1-640,-15 1-160,-1-16-1120,16 16-416,0-16-1407,0 16-577,31-1 992</inkml:trace>
          <inkml:trace contextRef="#ctx0" brushRef="#br0" timeOffset="33690">29756 5342 7680,'0'0'2880,"0"0"-1536,16 0-864,-1 0 832,-15 16-128,15-16 0,1 0-225,-1 15-127,16-15-448,-16 0-32,16 0 64,-1 0-224,-14 0-96,15 0-64,-16 0 32,1-15-672,-1 15-288,0 0-1407,-15 0-513</inkml:trace>
          <inkml:trace contextRef="#ctx0" brushRef="#br0" timeOffset="33341">30003 5080 13504,'0'16'1312,"0"-1"-672,0 0 96,0 1 95,-16-1-159,16 1-64,-15-1-160,15 16-32,-16-16-32,1 16 64,15-16-32,-15 16 0,-1-15-160,1 14-96,-1-14-160,1-1 0,0 16 0,15-16 64,0 16-32,-16 0-32,16-16 32,0 16 32,0 0-32,0 0-32,16-16 32,-16 0-32,15 16-96,0-15 64,1-16 32,-1 15 0,16 0 0,-16-15 64,16 0-96,-15 0 0,-1 0 32,0 0 0,1 0-224,-1 0-96,1 0-512,-1-15-288,0 15-448,1-15-223,0-1-321,-16 1-128,0-1-1376</inkml:trace>
          <inkml:trace contextRef="#ctx0" brushRef="#br0" timeOffset="32967">30003 5049 6400,'0'31'2368,"0"-31"-1280,0 0-576,0 0 704</inkml:trace>
          <inkml:trace contextRef="#ctx0" brushRef="#br0" timeOffset="27111">26539 5250 4992,'-15'0'1920,"15"0"-1024,0 0-544,0-16 576,0 16 96,0 0 96,0 0 96,0-16 96,0 16-704,0 0 160,0 0 96,0 0-129,0-15 33,0 15-128,0-15-32,15 15-192,-15-16-96,16 16-32,-1-15 32,1 15-160,-1-15-96,0 15 96,1-16 32,15 16 0,-16 0 32,0 0-64,16 0 64,-15 0-64,14 0 0,-14 0 32,14 0 32,-14 0-32,-1 16-32,16-16-96,-16 15 32,1-15-64,-1 15 64,1-15-128,-1 16 0,0-16 32,1 15 64,-1 0-32,-15-15-32,16 16-64,-16 0 32,15-2 96,-15 2 32,0 0-128,15-1-32,-15 0 32,0 1 64,0-1 0,16 0-32,-16 1-64,0-16 32,0 16 32,15-2 64,-15 2-32,0-16 64,0 16-64,0-1 64,0 16-128,0-16 0,0 0 32,-15 1 0,15 14 192,0-14 128,0 0-160,-16-1-96,16 0 32,0 1 64,0 14-128,-15-14-32,0-1 0,-1 0 0,1 1 0,-1-16 0,16 16 0,-15-2 64,0-14 96,-1 16 64,1 0-32,-1-16 32,1 0-64,0 0 0,-16 0-96,15 0 32,16 0-64,-15-16-32,0 16 32,-1-16-32,1 16 0,0-14 0,-1 14-448,1-16-96,-1 0-992,16 1-448,-15 15-1696,15-15-767,0-1-289</inkml:trace>
          <inkml:trace contextRef="#ctx0" brushRef="#br0" timeOffset="26194">26662 5188 6912,'0'0'2624,"0"0"-1408,0 15-928,0-15 704,15 16-192,-15-16 0,0 15 0,16 1 32,-16-1-448,0 0 128,0 1 127,15-1 1,-15 1 96,0-1-288,0 0-32,0 1-32,0-1 0,0 16-128,0-15 0,0 15-160,0-1 0,0-14-32,0 15 32,0-1-64,0-14-32,0-1 96,0 1 0,0-1-608,0-15-288,0 15-864,0-15-319,0 0-705,-15 0-256,15-15-672</inkml:trace>
          <inkml:trace contextRef="#ctx0" brushRef="#br0" timeOffset="27992">27340 5573 7936,'0'0'2976,"0"0"-1600,0 0-896,0 0 768,0 0-480,0 0-32,0 0-128,15 0-33,-15 15-287,15-15 32,-15 0 96,16 0 64,-1 0 0,-15 0-32,15-15-32,1 15 32,0 0 64,-1-16-224,-15 1-32,15 15-128,-15-15-96,16 15 64,-16-16 64,0 16-64,0-15-64,0 15 0,0-16-32,0 16 0,0-15 64,0 15-32,0-15-32,-16 15 32,1-16 32,0 16-32,-1 0-32,0 0 32,1 0-32,0 0 64,-1 0 32,1 0-32,0 0 32,-16 0-64,16 0 64,-17 0 0,18 16 32,-18-16-64,17 15 32,0 0-64,-1 1-32,1-16 32,15 31-32,-15-16 0,15 16 64,-16-16 32,16 16 32,0-16 0,0 16 0,0-15-64,16-1 32,-1 0 64,0 16 64,1-15-32,14 14 32,-14-14-128,14-1 0,2 1-32,-17-1 32,16-15-64,-1 15-32,1-15 32,-16 0 32,17 0-32,-2 0 64,1 0-128,-16-15-64,16 0-288,-16-1-96,1 1-160,0-1-96,-2 1-512,2 0-160,0-1-608,-1 1-255,0-1-961,-15 1-416</inkml:trace>
          <inkml:trace contextRef="#ctx0" brushRef="#br0" timeOffset="28612">27878 5449 7552,'0'0'2816,"-15"0"-1536,15 0-864,0 0 704,0 0-224,-16 0 0,16 0-128,-15 0-33,15 0-383,-15 16 224,-1-16 128,16 0 0,-15 0 32,15 15-192,-16 0 0,16-15-320,-15 0-128,15 16-64,0-1 32,0-15-32,0 16-32,15-1 32,1 0-32,-1 1 0,1-1 0,-1-15 0,16 16 0,-16-1 0,16 0 0,-16 1 0,1-1 0,-1-15-96,1 16 64,-1-1 32,-15-15 64,16 15 32,-16 1 160,0-1-64,0 0 192,0 1 64,-16-1-160,1 1-96,-1-1-32,-15-15-32,16 15 128,-16-15 96,0 0-192,16 0-96,0 0-32,-1 0 32,1-15-896,-1-16-288,16 16-1504,16-16-575,-1 0-2113</inkml:trace>
          <inkml:trace contextRef="#ctx0" brushRef="#br0" timeOffset="34103">30341 5434 9216,'0'0'3424,"0"0"-1856,16 0-832,-16 0 991,0 0-319,0 0-128,0 16-224,0-16-32,15 15-576,-15 0-32,0 1 0,0-16-96,0 31 0,0-16-192,0 16-32,0-16 32,0 1 0,0 14-64,0-14 32,0-1-128,0 1 0,0 14 32,0-14 0,0-16-640,0 15-288,0-15-1088,0-15-384,15 15-1791,-15-16-2145,0 1 2016</inkml:trace>
          <inkml:trace contextRef="#ctx0" brushRef="#br0" timeOffset="34243">30357 5311 8320,'0'0'3072,"0"0"-1664,0 0-2144,0 0 256,30 0-2912,1-31-1120</inkml:trace>
          <inkml:trace contextRef="#ctx0" brushRef="#br0" timeOffset="35008">30695 5480 7168,'0'0'2720,"0"0"-1472,-15 0-832,15 0 704,0 0-96,0 0 96,-16 0-256,1 0-65,0 15-447,15-15 0,-31 0 0,16 0-64,-1 16 64,16-16-128,-15 15-64,15-15 64,-16 16 0,1-1 32,15 0 64,-15 1-96,15-1-64,0 1 0,-16-1-32,16 0-64,0 1-64,0-1 32,0 1-32,16 14-96,-1-14 64,-15-1 96,15 0 32,1 1 32,-1-1 64,16-15-32,-16 16 0,1-16 32,14-16 32,-14 16-192,-1 0 0,16-15 96,-16-1 64,1 1 0,-16 15 32,15-15-64,1-1 0,-16-14-96,16 14 32,-16 1 64,0-16 64,0 16-32,0-1 32,-16 1-64,16-1 64,-16-14-64,-15 14 0,16 16-256,-16-15 0,0 15-320,1-16-128,-1 16-576,16 0-160,-1 0-736,16 0-319,0 0-449,0 0-128,31 0-736</inkml:trace>
          <inkml:trace contextRef="#ctx0" brushRef="#br0" timeOffset="35890">30957 5495 6656,'0'-15'2464,"0"15"-1344,0 0-256,0 0 1344,0 0-1216,0 0 576,0 0-929,0 0 545,0 0-672,0 0 320,0 15-512,0-15 256,0 0-320,0 15 128,0 1-224,0 14 0,0-14-96,15 15-64,-15-16 32,0 16-32,16-16 0,-16 17 192,16-2-96,-16-14 256,0 14-224,15-14 384,-15-1-288,0 0 448,0 1-384,0-1 448,0-15-448,0 0 288,0 0-320,0-15 128,0 15-224,0-16 64,0 1-128,-15 0 0,15-1-32,0-14-64,0 14 32,0 0 32,0-14-32,0 14-96,15-14 32,-15-1 32,0 16 0,0-17 0,15 18 0,1-2 0,-16 0 0,15 1-96,0 0 64,-15-1 32,16 16 0,-1-15 0,0 15 0,1 0 0,0 0 0,-2 0 0,2 0 0,0 15 0,-1 1 0,0-1 0,1 16-96,-1-15 0,-15 14 64,0-14 0,15 14 32,-15 1 64,0-16-32,0 17 64,0-2-64,0-14-32,16 14 32,-16-14-32,0-1 0,0 0-96,0 1 64,0-16-608,0 15-224,0-15-960,0 0-384,0 0-1696,16 15-799,-16-15 159</inkml:trace>
          <inkml:trace contextRef="#ctx0" brushRef="#br0" timeOffset="25044">25016 4957 5632,'0'0'2112,"0"0"-1152,0 0-576,0-16 672,0 16-128,-15 0 96,15-15-160,0-1-64,-15 16-416,15-15 32,0 0 96,0-1-64,-16 1 0,16-1-64,0 16-1,-16-15 1,16 0 0,-15-1-64,15 16 32,-15-15-128,15-1 32,0 1-96,-16 15 64,16-15-192,0 15-32,-15-16 0,15 16 0,0 0 64,0 0 32,0 0 32,15 0 0,-15 0 0,16 0 64,-1-15 96,0 15 64,17 0-96,-2 0 0,-14 0-96,14 15 64,1-15 0,0 0 32,15 0 0,-30 16 0,14-16-128,-14 15-96,-1-15 0,0 0 32,1 0-1152,-16 0-480,15-15-4479,0 15 799</inkml:trace>
          <inkml:trace contextRef="#ctx0" brushRef="#br0" timeOffset="24435">26540 5404 6016,'-14'0'2272,"14"0"-1216,0 0-448,0 0 672,0 0-96,0 0 32,-16 0-192,16 0-64,0 0-544,-16 0 31,16 0 1,0 0-32,0 0 64,-15 0-64,0 0 64,15 0 32,-16 0-32,16 0-32,-15 0-32,15 0-96,-15 0-32,-1-16-96,0 16 96,2 0-32,-2-15-32,0 15 0,1 0-128,0-16 0,-16 16-32,16-15-64,-1 15 32,1-15 32,-16 15-32,15-16-32,1 16 96,0-15 0,-1 15-32,1-16 32,0 16 0,-1-15 32,1 15-64,0-15 32,-1 15-128,16-16 0,-30 16 32,14-15 64,0 15 96,1-16 64,0 1-32,-1 15-32,1-15-96,-16-1 32,31 16-64,-16-15-32,2-1 32,-2 16-32,0-15 0,1 15 64,0-15-32,15 15-32,-16-16 32,1 16 32,0 0-32,15-15-32,-16 15-64,1-16 32,0 16-32,-1 0 0,0-15 64,16 15 0,-15-15 0,0 15 64,-1-16 96,1 16 64,0-15-96,-1 15-96,1-16 0,0 16-32,-1-15-96,0 15 64,2-15 32,-2-1 0,0 1 64,16 15-32,-15-15 64,0 15-64,-1-16 128,16 16-96,-15-15 32,0 15-32,-1-16 32,0 16-64,2-15-96,-2 15 32,0 0 96,16 0-32,-15-15-32,0 15 32,-1 0 32,1 0-32,0-16 192,15 16-128,-16 0 96,1 0-96,0-15 0,-1 15-32,0 0-128,1 0 32,0 0 32,15 0 0,-16 0-96,16 0 64,-15 0-832,15 0 480,-15-16-1888,15 16 1280,-16 0-3168,16 0 2337,0-15-4289,16 15 3456</inkml:trace>
        </inkml:traceGroup>
      </inkml:traceGroup>
    </inkml:traceGroup>
    <inkml:traceGroup>
      <inkml:annotationXML>
        <emma:emma xmlns:emma="http://www.w3.org/2003/04/emma" version="1.0">
          <emma:interpretation id="{FD066ECE-87A6-49F8-9658-1E8766CFFFA9}" emma:medium="tactile" emma:mode="ink">
            <msink:context xmlns:msink="http://schemas.microsoft.com/ink/2010/main" type="paragraph" rotatedBoundingBox="19369,4819 22530,4978 22491,5772 19329,561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C4326732-6066-4E91-8B42-180A7DA66CC4}" emma:medium="tactile" emma:mode="ink">
              <msink:context xmlns:msink="http://schemas.microsoft.com/ink/2010/main" type="inkBullet" rotatedBoundingBox="19369,4819 20585,4880 20552,5523 19337,5462"/>
            </emma:interpretation>
            <emma:one-of disjunction-type="recognition" id="oneOf4">
              <emma:interpretation id="interp20" emma:lang="de-DE" emma:confidence="0">
                <emma:literal>~</emma:literal>
              </emma:interpretation>
              <emma:interpretation id="interp21" emma:lang="de-DE" emma:confidence="0">
                <emma:literal>*</emma:literal>
              </emma:interpretation>
              <emma:interpretation id="interp22" emma:lang="de-DE" emma:confidence="0">
                <emma:literal>+</emma:literal>
              </emma:interpretation>
              <emma:interpretation id="interp23" emma:lang="de-DE" emma:confidence="0">
                <emma:literal>,</emma:literal>
              </emma:interpretation>
              <emma:interpretation id="interp24" emma:lang="de-DE" emma:confidence="0">
                <emma:literal>y</emma:literal>
              </emma:interpretation>
            </emma:one-of>
          </emma:emma>
        </inkml:annotationXML>
        <inkml:trace contextRef="#ctx0" brushRef="#br0" timeOffset="68279">19612 6250 6528,'0'0'2464,"0"0"-1344,0 0-832,0 0 704,0 0-64,0 0 160,0 0-32,0 0 64,0-15-608,0 15 191,0-16 65,0 16 96,0-15 96,0 0-384,0-1-160,0 16-192,0-15 0,-15-1 0,15 1 32,0 0-64,0 15 32,0-16-64,0 1 0,0 15-96,0-16 32,0 16-64,0-15 64,0 15-64,0-15-32,0 15 32,0-16-32,15 16 0,-15-15 0,16 15 64,-16 0-96,15-16 0,0 16-32,-15 0 0,16 0 64,0 0 64,-2 0 32,2 0 32,15 0 0,-16 0 64,16 0-96,0 0 0,-15 0-32,14 0 32,-14 0 0,-1 0 32,0 0-64,-15 0-64,0 0-1120,0 0-448,0 0-4415,0-15-2113,16 15 4000</inkml:trace>
        <inkml:trace contextRef="#ctx0" brushRef="#br0" timeOffset="67694">20797 5665 5504,'0'0'2112,"0"0"-1152,0 0-640,0 0 640,0 15-224,0-15-32,16 0-256,-16 0-32,0 0-256,0 16 32,0-16 32,15 0 96,-15 0 32,0 15 96,0-15 128,0 0 32,0 0 32,0 15-160,0-15 31,0 0-159,0 16 32,0-16-96,0 0 0,0 0-96,0 16 32,0-2-128,-15-14 0,15 16 32,0 0 64,0-16-32,-16 15 64,16-15-64,0 15 64,-15-15 0,15 16 32,0-16-128,-15 15-96,-1 0 64,16-15 64,-15 16-64,15 0 0,-16-16-32,1 14 32,15-14 0,-15 16 96,-1 0-32,1-16 64,0 15-64,-1 0 64,16-15-128,-31 16 0,31-1 32,-30-15 64,14 15-32,1-15 64,-1 16-128,1-16 0,-16 15-32,16-15-64,-1 15-64,1-15 32,0 0 32,-16 0 64,15 16-96,1-16 0,0 0 96,-1 16 32,1-16 96,-1 0 96,1 0-64,-16 0-64,16 0-160,-1 0 0,-14 0 0,14 0 64,1 0-96,-16 0 0,16 0 32,-1 0 0,1 0 0,0 0 0,-1 0 128,1 0 160,-16-16-96,16 16-32,-16 0-64,15 0 0,1-16-64,-16 16 64,16 0-128,-1 0 0,1 0 32,0 0 64,-1 0-32,1 0-32,-1-15-480,16 15-224,0 0-1344,-15 0-512,15 0-4831,15 0 2335</inkml:trace>
      </inkml:traceGroup>
      <inkml:traceGroup>
        <inkml:annotationXML>
          <emma:emma xmlns:emma="http://www.w3.org/2003/04/emma" version="1.0">
            <emma:interpretation id="{9B0C9F2B-2925-4281-AB3E-92D10418C727}" emma:medium="tactile" emma:mode="ink">
              <msink:context xmlns:msink="http://schemas.microsoft.com/ink/2010/main" type="line" rotatedBoundingBox="20829,4994 22525,5079 22491,5772 20794,5686">
                <msink:destinationLink direction="with" ref="{24572E87-D871-483B-9166-B98CE419A5D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71301A90-95B8-4C88-B1E6-17B5D4350CBB}" emma:medium="tactile" emma:mode="ink">
                <msink:context xmlns:msink="http://schemas.microsoft.com/ink/2010/main" type="inkWord" rotatedBoundingBox="20829,4994 22525,5079 22491,5772 20794,5686"/>
              </emma:interpretation>
              <emma:one-of disjunction-type="recognition" id="oneOf5">
                <emma:interpretation id="interp25" emma:lang="de-DE" emma:confidence="0">
                  <emma:literal>Type</emma:literal>
                </emma:interpretation>
                <emma:interpretation id="interp26" emma:lang="de-DE" emma:confidence="0">
                  <emma:literal>Tappe</emma:literal>
                </emma:interpretation>
                <emma:interpretation id="interp27" emma:lang="de-DE" emma:confidence="0">
                  <emma:literal>Tape</emma:literal>
                </emma:interpretation>
                <emma:interpretation id="interp28" emma:lang="de-DE" emma:confidence="0">
                  <emma:literal>Tulpe</emma:literal>
                </emma:interpretation>
                <emma:interpretation id="interp29" emma:lang="de-DE" emma:confidence="0">
                  <emma:literal>Taupe</emma:literal>
                </emma:interpretation>
              </emma:one-of>
            </emma:emma>
          </inkml:annotationXML>
          <inkml:trace contextRef="#ctx0" brushRef="#br0" timeOffset="76463">21291 5926 6656,'0'0'2464,"0"0"-1344,0-15-608,0 15 1408,0 0-1088,0 0 1024,0 0-1088,0 0 799,0 15-895,15-15 512,-15 16-704,0-1 256,16 0-448,-16-15 64,0 16-224,0-1 64,0 0-96,0 1-64,0 0 0,0-2 32,0 2-32,0 15 64,0-16-64,0 1-640,0-1 320,0 0-1920,0 1 1216,-16-16-2815,16 16 2143,-15-16-3296,15 0 2816</inkml:trace>
          <inkml:trace contextRef="#ctx0" brushRef="#br0" timeOffset="76804">21075 5850 6144,'0'0'2368,"0"0"-1280,0-15-352,0 15 1472,0 0-1216,0 0 992,0 0-1152,15-15 895,-15 15-991,16-16 640,-16 16-832,15 0 288,0 0-480,16 0 160,-16 0-288,17 0 64,-2 0-160,1 0 0,0 0-64,15 0 32,-16 0-64,17 0-32,-16 0 32,-1 0 32,-14 0-896,-1 0-288,0 0-1632,1 0-735,-16 16-1601,16-1-736</inkml:trace>
          <inkml:trace contextRef="#ctx0" brushRef="#br0" timeOffset="77225">21553 6050 9728,'0'0'3584,"0"0"-1920,-16 0-1088,16 0 1343,0 0-1119,0 0 544,16 0-832,-16 0 384,0 0-544,0 15 256,15-15-352,-15 0 64,0 16-192,16-16-64,-16 0-32,15 15 32,-15-15-32,15 16-384,1-16 224,-16 16-1248,15-16 768,1 15-2208,-1-15 1601,-15 0-4545,15 15 3232</inkml:trace>
          <inkml:trace contextRef="#ctx0" brushRef="#br0" timeOffset="77617">21891 6050 6784,'0'-16'2528,"0"16"-1344,0 0-608,0 0 1216,15 0-992,-15 0 608,0 0-864,0 0 927,0 16-831,0-16 960,0 0-928,0 0 736,0 0-800,0 14 224,-15-14-480,15 0 224,0 16-320,-15-16 128,15 16-224,0-1 128,-16 0-160,16 1 160,0-1-192,-15 16 256,-1-15-224,16 14 96,-15-14-128,15 14-64,-15-14 0,15-1-192,0 16 96,-16-31-1248,16 15 736,0 0-2880,0-15 1952,0 0-5343,0 0 3871</inkml:trace>
          <inkml:trace contextRef="#ctx0" brushRef="#br0" timeOffset="78528">21660 6142 5888,'0'0'2176,"0"0"-1152,0 0-704,0 0 544,0 0-288,0 0 0,0 0 192,0 0 160,0 0-480,15 0 224,-15 16 96,0-16 96,16 0 31,-16 0-223,0 15 0,0-15-96,15 0-64,-15 0-352,0 16-64,16-1-32,-16-15 32,15 15-32,-15-15-64,15 16-608,-15-16-320,0 0-1215,16 0-481,-1 15-1728</inkml:trace>
          <inkml:trace contextRef="#ctx0" brushRef="#br0" timeOffset="79789">22045 6050 6144,'0'0'2272,"0"15"-1216,0-15-544,0 0 768,0 0-192,15 0 32,-15 16-384,16-16-96,-16 0-384,0 15-96,0 1 32,16 14-32,-16-14 0,14-1-96,-14 1 32,0 14 64,0-14 128,16 15 63,-16-16 33,0 0-128,0 1 0,0 15-160,0-1 0,0-14-32,0-1 32,0 1-64,0-1 64,0 16 0,0-16 224,0-15 64,0 15-128,0 1 0,0-1-32,0-15 96,0 0 128,0 0 32,0 0-192,0 0-96,0-15-32,0 15 32,0 0-96,0-16 0,0 1 32,0 15 0,0-15-64,0-1-64,0 1 96,0 0 0,0-1-128,0-15 32,0 16 64,0-16 32,0 0-32,0 16 32,0-16-64,0 0 64,0 16-128,0 0 0,0-1 32,0 1 0,0-1 0,0 1 0,0 0 0,16 15 0,-16-31 0,0 15 0,15 16 0,-15-15 0,15 15 0,-15-15 0,31-1-96,-31 16 64,15-15 32,1 15 0,-1-16-96,0 16 64,1 0 32,0 0 0,-16 0 0,15 0 0,0 16 0,1-16 64,-16 15-96,15 1 0,-15-1 32,15-15 64,-15 15-32,0 1-32,0-16 32,0 15 32,0 1 96,0-16 128,-15 30 64,15-30 96,0 16-96,-15-16-32,-1 15-128,16-15-32,-15 16-96,0-16 32,-1-16-128,0 16 0,1 0-256,15 0-64,-15-15-1024,15 15-448,-16 0-1312,16 0-575,0-16-1185</inkml:trace>
          <inkml:trace contextRef="#ctx0" brushRef="#br0" timeOffset="80427">22445 6081 7808,'0'0'2880,"0"0"-1536,16 0-1152,-16 0 640,15 0-160,-15 0-32,15 0-128,1 0 0,-1 0-288,0 0 224,1 0 159,-1 0-31,1 0-32,0 0-96,-1 0-32,0 0-160,1 0-96,-1 0-64,1 0 0,-16-15-64,15 15 64,0 0-128,1 0 0,-1-15 96,-15 15-32,15 0 128,-15 0-96,0-16 32,0 16-32,-15 0-128,15-15 32,-15 15 32,15 0 0,-16-16 64,1 16-32,15 0 128,-15 0-96,-1 0 128,16 0-128,-31 0 192,31 16-160,-30-16 192,14 15-192,0-15 32,1 16-64,-1-16 32,1 15-64,0-15 192,15 15-128,-16-15 256,16 16-224,0-1 320,0-15-256,0 16 160,0-1-192,16 0 0,-16 1-96,15-1-64,0 1 32,1-1-32,15 0 0,-15 1 64,14-1-32,-14-15-992,15 15 512,-16-15-3072,16 0 1952,-16 0-4799,0 0 3583</inkml:trace>
        </inkml:traceGroup>
      </inkml:traceGroup>
    </inkml:traceGroup>
    <inkml:traceGroup>
      <inkml:annotationXML>
        <emma:emma xmlns:emma="http://www.w3.org/2003/04/emma" version="1.0">
          <emma:interpretation id="{D238F016-030C-4FBA-ADEA-049D47672BF7}" emma:medium="tactile" emma:mode="ink">
            <msink:context xmlns:msink="http://schemas.microsoft.com/ink/2010/main" type="paragraph" rotatedBoundingBox="25881,5721 31244,5916 31206,6970 25842,6774" alignmentLevel="5"/>
          </emma:interpretation>
        </emma:emma>
      </inkml:annotationXML>
      <inkml:traceGroup>
        <inkml:annotationXML>
          <emma:emma xmlns:emma="http://www.w3.org/2003/04/emma" version="1.0">
            <emma:interpretation id="{ACE7F715-2574-4666-87A2-82B8DAF38EB9}" emma:medium="tactile" emma:mode="ink">
              <msink:context xmlns:msink="http://schemas.microsoft.com/ink/2010/main" type="line" rotatedBoundingBox="25881,5721 31244,5916 31206,6970 25842,6774"/>
            </emma:interpretation>
          </emma:emma>
        </inkml:annotationXML>
        <inkml:traceGroup>
          <inkml:annotationXML>
            <emma:emma xmlns:emma="http://www.w3.org/2003/04/emma" version="1.0">
              <emma:interpretation id="{9B9D27EF-6DF8-4475-82EE-CE6A1C218A94}" emma:medium="tactile" emma:mode="ink">
                <msink:context xmlns:msink="http://schemas.microsoft.com/ink/2010/main" type="inkWord" rotatedBoundingBox="25881,5721 31244,5916 31206,6970 25842,6774"/>
              </emma:interpretation>
              <emma:one-of disjunction-type="recognition" id="oneOf6">
                <emma:interpretation id="interp30" emma:lang="de-DE" emma:confidence="0">
                  <emma:literal>JS0N-Request</emma:literal>
                </emma:interpretation>
                <emma:interpretation id="interp31" emma:lang="de-DE" emma:confidence="0">
                  <emma:literal>99 ON-Regnest</emma:literal>
                </emma:interpretation>
                <emma:interpretation id="interp32" emma:lang="de-DE" emma:confidence="0">
                  <emma:literal>9 ON-Regnest</emma:literal>
                </emma:interpretation>
                <emma:interpretation id="interp33" emma:lang="de-DE" emma:confidence="0">
                  <emma:literal>JASON-Regnest</emma:literal>
                </emma:interpretation>
                <emma:interpretation id="interp34" emma:lang="de-DE" emma:confidence="0">
                  <emma:literal>Ins ON-Regnest</emma:literal>
                </emma:interpretation>
              </emma:one-of>
            </emma:emma>
          </inkml:annotationXML>
          <inkml:trace contextRef="#ctx0" brushRef="#br0" timeOffset="59400">27971 7452 6656,'0'-16'2464,"0"16"-1344,0 0-480,0 0 1472,0 0-1152,0 0 736,15 0-1024,-15 0 767,0 0-799,16-15 640,-16 15-736,0 0 448,0 0-576,0-16 128,0 1-320,0 15 128,0-16-192,0-14 64,0 14-128,0-30 0,0 15-32,0-15 96,0 15-96,0-15 192,0 0-160,0 0 256,0 0-224,0-1 160,0 1-160,0 0 0,0 31-64,-16-16-64,16 15 32,0-14 32,0 14-32,0 1-96,0 15 32,0-15-32,0 15 0,-15 0 128,30 0-32,-15 0-32,0 0 32,0 0 32,0 15-32,0 0-32,0 1 32,0-1-32,0 16 0,16 0 0,-16 15 0,0 0 0,15-15 64,1 15-96,-16-15 0,15 15 32,-15-15 0,15 15-96,-15-31 64,16 16 32,-16-15 64,15-1-32,1 16-32,-16-16 32,15 0-32,0 1 0,1-1 0,-16 1 0,15-16 0,1 15 0,-1-15 64,0 15-32,1-15-32,-1 0 96,-15 0 64,16 0 64,-1-15 32,-15 0-64,15-1 32,1-15-128,-16-15-64,15 0 128,0 0 128,-15-16-96,0 16-32,0 0-64,16 0 0,-16 0-128,0-1 0,0 17 32,0-1 64,0 0-32,0 0 64,0 1-480,0 14 192,0 1-544,0-16 416,0 16-1120,0-1 800,0 1-2240,0-1 1600,0 16-3679,16 0 2751,-16 0-3232,0 16 3072</inkml:trace>
          <inkml:trace contextRef="#ctx0" brushRef="#br0" timeOffset="59704">28417 7081 8320,'-15'0'3168,"15"0"-1728,0 0-768,0 0 1536,0 0-1281,0 0 929,15 0-1120,-15 16 704,15-16-832,-15 0 288,16 0-512,0 0 224,-1 15-352,0-15-64,1 0-128,-1 0 32,16 0-64,-16 0-448,0 0 224,17 0-2240,-18 0 1344,2-15-5663,0 15 3743</inkml:trace>
          <inkml:trace contextRef="#ctx0" brushRef="#br0" timeOffset="61417">28803 6943 6656,'-16'-15'2464,"1"0"-1344,15-1-672,0 16 640,0-15-192,0 15 576,0-16-832,0 1 672,0 0-769,0-1 801,0 16-768,0-15 608,0-1-672,0 1 160,15 0-384,-15 15 32,0-16-192,0 16 64,16-15-96,-16 15 96,15 0-128,-15-15 32,16 15-32,-1 0 160,-15-16-128,31 16 96,-16-15-96,1 15 0,14 0-32,-14-16-64,-1 16 32,16 0-128,-16 0 64,1 0 32,15 0 0,-1 16 0,1-16 0,-16 15 0,16-15 0,0 16 64,-16-16-32,16 15-32,-15 0 32,-1 1-32,-15-1 0,16 0 0,-16 16 0,0-15 64,-16 14-32,16 1 64,-15-15-64,-1 14-32,1-14 32,-1 15-32,-14-31 64,14 15-32,1 0-32,15 1 96,-16-16 0,1 0 160,0 15 96,-1-15-352,16 0-128,-15 0 128,15 0 32,0 0 32,-15 0 32,15 0-128,0 0 0,0 0 32,0 0 0,0 0-96,0 0 64,0 0 32,0 0 0,0 0-96,0 0 64,0 0-32,0 16 0,15-1 64,0 0 0,1 16-96,-1-15 64,0-1-32,1 0-64,-1 1 224,1 15 160,14-16 0,-30 0 32,16 1-96,-1 14-32,1-30-96,-16 31 32,15-31-64,-15 16 64,0-1-224,0-15 32,0 15-896,0-15-288,0 0-1120,0 0-416,0 0-1375,16 0-1985,-16-15 2048</inkml:trace>
          <inkml:trace contextRef="#ctx0" brushRef="#br0" timeOffset="60520">28910 6774 6784,'0'-16'2624,"15"16"-1408,-15 0-704,0 0 768,0 0-192,0 0 96,0 16-32,0-16 63,16 14-671,-16 2 128,0 0 64,0 14-32,15-14 32,-15 14-96,0 16-96,0-14-160,0-2 0,16 16-160,-16-15 32,0 0-160,0 0 0,0 0-32,15-1-64,-15 1 32,0 0 32,0-15-32,0-2 64,0 2-64,0 0 64,0-1-928,0-15-352,0 15-1184,0-15-511,-15 0-2337</inkml:trace>
          <inkml:trace contextRef="#ctx0" brushRef="#br0" timeOffset="62154">29403 7158 8704,'0'0'3328,"0"0"-1792,16 0-1024,-16 0 864,0 0-608,15 0-161,-15 15-31,15-15 64,1 0-320,-1 16-96,1-16-32,-1 0 192,0 15 64,1-15-160,-1 0-96,1 16 96,14-16 128,-14 0-160,-1 0-64,-15-16-96,15 16-96,1 0 32,-1-15 32,-15 15 32,16-16 32,-16 16-64,15-15-64,-15 0 32,0-1-32,0 16 0,0-15 64,-15-1 32,15 1-128,-16 15-32,1-15 32,15 15 64,-16-16-64,1 16-64,15 0 128,-31 0 32,16 0 0,0 0 32,-1 0-64,1 16 64,-1-16-128,1 15-64,0-15 64,-1 15 0,1 1-64,15-1 64,-16 1 96,1-1 96,15 0 64,-15 1 32,15-1-128,0 1-32,-16-1-32,16 0-64,0 1 96,0-1 0,0 0-32,16 1-64,-16-1 96,15-15 0,0 16-32,1-1-64,-1-15 32,1 15 32,-1-15-32,0 16-32,16-16 32,-15 15-32,-1-15 0,0 0 64,1 0-384,-1 0-192,16 0-928,-16-15-416,1 15-736,-1-16-319,0 1-1665</inkml:trace>
          <inkml:trace contextRef="#ctx0" brushRef="#br0" timeOffset="63051">30035 7158 15488,'0'-15'1055,"0"-1"-159,0 16-64,0-15 0,0-1-160,-15 16-96,15-15-128,0 15-32,-16-15-160,16 15-96,-15 0 0,0-16-32,-1 16-64,0 0 32,16 0 0,-14 16 32,-2-16 0,0 15 0,1 0 128,0 1 96,-1-1-192,1 1-96,0-1-32,15 0-32,0 1 64,-16-1 32,16 1-128,0 14 32,0-14 0,16-1 64,-16 0-96,15 1 0,0-1 96,1 1 96,-1-16-64,16 15-64,-15-15 128,-2 16 32,18-16-64,-17 0-32,0 0 96,1-16 32,14 16-96,-14-15-96,0-1 0,-16 1 32,14-1 32,2 1 96,0 0-32,-16-1 0,0 1-32,0 0 64,0-1-32,0 1 64,0-1-64,0 1 64,0 0-64,-16 15 0,16-16-32,0 16 64,0 0-96,0 0-64,0 0 0,0 0 32,0 16-32,0-1-96,0 0 32,0 1 32,0 15 0,0-16 0,0 16 0,0-1 64,0-14 32,0 15 32,0 0 0,0 0-160,0 0-32,0-1 32,0 16 64,0-15 0,0 0 64,0 0-128,0-16 0,0 1-480,0-1-192,0-15-640,0 15-192,0-15-960,0 0-416,0-15-1183,16 15-481,-16-15 704</inkml:trace>
          <inkml:trace contextRef="#ctx0" brushRef="#br0" timeOffset="62304">30003 7236 6656,'30'0'2528,"-30"0"-1344,0-31-672,0 31 704,31 0-224,-31-31 64</inkml:trace>
          <inkml:trace contextRef="#ctx0" brushRef="#br0" timeOffset="56422">26247 6989 5504,'0'0'2112,"0"0"-1152,0 0-704,0 0 512,0 0-32,0 0 96,0 0-32,0 0 64,0 0-480,0 0 288,0 0 64,0-16 64,0 1 0,0 15-193,0-16 33,0 1-64,0 0-64,0-1-64,-15 1 32,15-1-64,0 1 0,-15 0-96,15-1 32,0 1-192,0-1-32,-16 16 0,16-15 64,-15 0 32,15-1 32,0 16-128,-16-15-32,16 15 96,0-15-96,-15 15-64,15-16 0,0 1 32,0 15-32,-15 0-96,15 0 32,0-16 32,0 16 0,-16 0 0,16 0 0,0-15 0,0 15 0,0 0 0,0 0 0,0 0-160,0 0 96,0 0-192,0 15 160,0-15-32,0 16 64,0-16 64,16 0 0,-16 15-96,0-15 64,0 16-32,15-1 0,0-15 64,-15 15 0,16 1 64,-16-1-32,15 0-32,1 1 32,-1-16-32,0 15 0,1 1 64,-1-16-32,1 0-32,-1 15 32,0-15 32,1 0-32,-1 0 128,1-15-96,-16 15 128,15-16-128,0 16 256,-15-15-192,16 15 256,-1-16-256,-15 16 96,0-15-128,16 0 96,-16 15-128,0-16 128,0 16-128,0 0 128,0-15-128,0 15 128,0-15-128,0-1-32,0 16 0,0-15 32,-16 15-32,16 0 64,0 0-64,-15 0-96,15 0 32,0-16 32,0 32 0,0-16 0,0 0 0,-16 0 0,16 0 0,0 15-96,0-15 64,0 16 32,0-1 0,-15-15 0,30 15 0,-15-15 0,0 16 0,0-1 0,0 0 0,0 1-96,0-1 64,0 1 32,16-1 0,-1 16 64,-15-16-32,16 16 64,-1 0-64,0-16-96,1 1 32,-1 14 32,1 1 0,-1-15 64,0 14-32,-15 1-32,31-15 32,-31 14-128,15-14 64,1-1 32,-1 16 0,-15-16 64,16 1-32,-1 14-32,-15-30 32,0 31-32,15-15 0,-15-1 128,0 0-64,0 1 128,0-1-128,0 1 128,-15-1-128,15 0 192,-15 16-160,-1-15 96,16-1-96,-31-15 224,16 15-192,0 1 160,-1-1-160,-14-15 64,14 16-96,1-16 0,-16 0-32,16 0 32,15 0-64,-16-16-32,1 16 32,-1-15-32,1 15 0,15-16 0,-15 16-288,-1-15-64,16 0-384,-15-1-160,15 1 480,-16-1-864,16 1-288,0 15-1120,0-15-384,0-1-415,16 1-97,-1-16 64</inkml:trace>
          <inkml:trace contextRef="#ctx0" brushRef="#br0" timeOffset="57453">27033 6958 7040,'0'0'2624,"0"-15"-1408,0 15-928,0 0 608,15-15-160,-15 15-64,0 0-96,0-16 32,0 1-320,0 15 320,16-15 128,-16-1 127,0 16 33,0-15-64,0 0-32,0-1-256,0 16 0,0-16-256,0 1-32,0 15-64,0-15-32,0 15-32,-16 0 0,16-16 0,0 16 0,0 0 0,-15-15 64,0 15-32,15 0 0,-16 0-96,1 0 32,-1 0-64,1 0-32,0 0 32,-16 0-32,15 0 0,1 15 0,15-15-96,-15 16 0,-1-1 128,16 0 32,-15 1 0,15 0-64,-16-1 96,16 0 0,0 16-32,0-16-64,16 16 32,-16-16 32,15 1-32,-15 0-32,16 14 32,-1-14-32,16-1 0,-16 0 0,1 1-96,-1-1 64,0 0 96,16 17-32,-15-18-32,-1 2 32,0-16-32,16 16 0,-15-1 64,-1 0-32,0 1-32,1-1 32,-1 0-32,1-15 0,-1 31 0,16-31 0,-31 15 0,15 1 0,1 0 0,-1-1 0,-15-15 0,16 15 0,-32 1 128,16-16-64,0 15 256,-15 0-192,15 1 256,-16-1-256,1-15 160,15 15-160,-31 1 288,31 0-224,-31-16 96,31 14-160,-15-14 0,-1 0-64,1 0 32,15 0-64,-15 0-32,15 0 32,-16-14-32,1 14 0,-1 0-288,16-16 160,-15 16-928,15-16 576,-15 1-1824,15 15 1280,-16-15-2912,16 15 2209,0-16-4129,16 1 3328</inkml:trace>
          <inkml:trace contextRef="#ctx0" brushRef="#br0" timeOffset="58298">27525 6912 5504,'0'-15'2112,"0"15"-1152,0 0-640,0-15 1184,0 15-864,0 0 928,15 0-928,-15-16 960,0 16-928,0 0 671,0 0-799,-15-15 576,15 15-640,0-15 448,0 15-512,-15 0 192,15 0-352,0-16 128,-16 16-224,16 0 224,-16 0-256,2 0 96,14 0-128,-16 16 160,0-16-160,16 0 192,-15 15-192,0 0 256,15 1-224,-31-1 160,31 16-160,-31-16 0,31 16-64,-16-15-64,2 14 32,14 1-192,0 0 96,-16-1 96,16 2 0,0-2 64,16 1-64,-16 0-32,14-1 32,-14-14-128,16 14 64,-16-14 32,16 0 0,-1-1 0,0 0 0,1 1 0,-1-1 0,0-15 64,17 15-32,-2-15-32,-14 0 32,14 0 32,-14 0-32,14 0 64,-14 0-64,-1 0-32,0 0 32,17-15 96,-17 15-64,0-15 128,16-1-128,-16 1 32,1 0-32,-1-17 160,0 2-128,-15-1 256,16 0-224,0 1 320,-16-2-256,0 2 160,0 14-192,-16-14 0,0-1-96,16 0 32,-15 1-64,0-2-32,15 2 32,-31-1-192,31 16 96,-15-16-544,-1 16 352,1-1-1152,0 16 768,-1-16-2592,0 16 1792,1-15-5471,0 30 3871</inkml:trace>
          <inkml:trace contextRef="#ctx0" brushRef="#br0" timeOffset="63773">30296 7066 6656,'0'0'2528,"15"-16"-1344,-30 16-480,15 0 896,0 0-256,0 0 0,0 0-288,0 0-1,0 0-607,0 16 32,0-1 32,0 0-64,0 1 64,0-1-96,0 1 64,0-1-128,0 16-32,15-16-128,-15 16-32,0-16 96,16 16 160,-16-16-224,15 1-32,-15-1-32,16 1 64,-16-1-32,15 0 64,0-15 64,1 0 64,-1 0-96,-15 0 0,16 0-96,-1-15 64,0 15-128,1-15-64,-1-1 0,1 1-32,-1-1 64,-15 1 32,15 0-32,-15-16 32,0 16-128,16-1 0,-16-15 160,0 16 64,0 0 64,-16-1 0,16 1 0,0-1 0,0 16-64,0-15-32,0 15-32,-15 0 64,15 0-160,0 15-32,0 1-64,15-1 0,-15 1 0,16 14 0,-16-14 128,15 15 96,1-16-128,-1 16-96,-15-16 32,15 0 0,1 1-64,-1-1 64,0 1-544,-15-1-256,16-15-896,-16 0-352,0-15-1440,15 15-639,-15-16-897</inkml:trace>
          <inkml:trace contextRef="#ctx0" brushRef="#br0" timeOffset="64467">30789 7174 8832,'0'-15'3328,"0"30"-1792,0-15-1024,0 0 864,0 0-544,0 0-65,15 0-31,-15 0 0,15 0-32,-15 0-64,16 0 96,-1 16 0,-15-16-256,16 0-128,-1 0-128,-15 0-64,15-16-96,1 16 32,-1 0-64,1-15 64,-16 15-64,15 0 64,0-15-64,-15-1-32,0 1 32,0-1 32,0 16-32,0-15-32,0 0 32,0-1 32,0 16-96,-15-15 0,15 15 32,-15 0 0,-1-16-96,1 16 64,-1 0-32,1 0 0,0 0 64,-1 0 64,1 0 32,-1 16 96,16-16-96,-15 0 0,0 15 32,-1-15 64,1 31-32,15-16 64,-16 1-64,16-1 0,-15 16-96,15-16 32,0 1-64,0 15 64,0-16 0,0 0 32,15 1-160,-15 14 32,16-30 64,-16 31 32,15-31-32,1 16 32,-16-1-64,15 0-32,0-15 32,1 16-32,-1-16 0,1 0 0,-1 15-576,0-15-160,1-15-576,-1 15-128,1 0-928,14-16-415,-14 1-1185,15 15-1728,-1-15 1856</inkml:trace>
          <inkml:trace contextRef="#ctx0" brushRef="#br0" timeOffset="64960">31236 7004 5632,'0'-15'2112,"0"15"-1152,0 0-416,0 0 704,0 0 0,0 0 32,-16 0 96,16 0 0,-16 0-736,16 0 319,-15 0 161,0 0-64,-1 15 96,1-15-288,15 16-64,-15-16-256,-1 15-64,16 16-288,0-16-64,-15 1-64,15-1 32,0 1-64,0-1-32,15 0 32,1 1 32,-1-1-32,0 1-32,1-1-64,-1 0 32,16-15 32,-15 16 64,-2-1-96,2 1 0,0-1 32,-1-15 64,0 15-96,-15 1 0,0-1 160,0-15 64,-15 16 0,0-16 32,-1 15-128,-14-15 0,14 0-96,0 15-32,-14-30-128,14 15-32,1 0-1472,0-15-480,15-1-288,-16 1-671,16-1-193,16 1-832</inkml:trace>
          <inkml:trace contextRef="#ctx0" brushRef="#br0" timeOffset="65096">31405 6819 8320,'0'-30'3168,"0"30"-1728,31-31-416,-31 31 1056</inkml:trace>
          <inkml:trace contextRef="#ctx0" brushRef="#br0" timeOffset="65385">31420 6743 18783,'16'0'1856,"-16"0"-992,0 0-256,0 0-160,0 0 32,0 0 32,0 0-128,15 0 0,-15 16 64,0-1 96,0 16-160,0 0 32,0-1-192,0 1 32,0 15-32,0 1 32,0-1-224,0 0 0,0 0-32,0-15 64,0 0-32,0 15 64,0-15-64,0-16-32,0 0-480,0 16-160,0-15-544,0-16-192,0 16-672,-15-16-256,15-16-3039,0 16 223</inkml:trace>
          <inkml:trace contextRef="#ctx0" brushRef="#br0" timeOffset="65634">31236 7020 9472,'-16'-16'3520,"16"16"-1920,0 0-736,0 0 1087,0 0-447,0 0-96,16 0-448,-2 0-192,2 0-448,0 0 0,-1 0 32,16 0-192,-16 0-32,0 0-64,16 0-64,-16 0-832,1 0-320,15 0-1600,-16-15-639,1 15-1697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7:36:59.600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C11DE7D4-3377-4811-81D5-D86603A58137}" emma:medium="tactile" emma:mode="ink">
          <msink:context xmlns:msink="http://schemas.microsoft.com/ink/2010/main" type="writingRegion" rotatedBoundingBox="16307,9805 22974,9872 22964,10794 16298,10727">
            <msink:destinationLink direction="with" ref="{24572E87-D871-483B-9166-B98CE419A5D8}"/>
          </msink:context>
        </emma:interpretation>
      </emma:emma>
    </inkml:annotationXML>
    <inkml:traceGroup>
      <inkml:annotationXML>
        <emma:emma xmlns:emma="http://www.w3.org/2003/04/emma" version="1.0">
          <emma:interpretation id="{52378BD9-ACAE-41BF-B52F-5E5D3AF3B188}" emma:medium="tactile" emma:mode="ink">
            <msink:context xmlns:msink="http://schemas.microsoft.com/ink/2010/main" type="paragraph" rotatedBoundingBox="16307,9805 22974,9872 22964,10794 16298,107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B28AC0E-BBAC-416B-9D90-A74F6CAF06AA}" emma:medium="tactile" emma:mode="ink">
              <msink:context xmlns:msink="http://schemas.microsoft.com/ink/2010/main" type="line" rotatedBoundingBox="16307,9805 22974,9872 22964,10794 16298,10727"/>
            </emma:interpretation>
          </emma:emma>
        </inkml:annotationXML>
        <inkml:traceGroup>
          <inkml:annotationXML>
            <emma:emma xmlns:emma="http://www.w3.org/2003/04/emma" version="1.0">
              <emma:interpretation id="{C5D4A2AB-2581-4BF9-A802-3AE7963D5DEF}" emma:medium="tactile" emma:mode="ink">
                <msink:context xmlns:msink="http://schemas.microsoft.com/ink/2010/main" type="inkWord" rotatedBoundingBox="16237,10166 18702,9766 18810,10432 16345,10831"/>
              </emma:interpretation>
              <emma:one-of disjunction-type="recognition" id="oneOf0">
                <emma:interpretation id="interp0" emma:lang="de-DE" emma:confidence="0">
                  <emma:literal>„HTTP</emma:literal>
                </emma:interpretation>
                <emma:interpretation id="interp1" emma:lang="de-DE" emma:confidence="0">
                  <emma:literal>ACHTTOP</emma:literal>
                </emma:interpretation>
                <emma:interpretation id="interp2" emma:lang="de-DE" emma:confidence="0">
                  <emma:literal>ACHTTYP</emma:literal>
                </emma:interpretation>
                <emma:interpretation id="interp3" emma:lang="de-DE" emma:confidence="0">
                  <emma:literal>fHTTP</emma:literal>
                </emma:interpretation>
                <emma:interpretation id="interp4" emma:lang="de-DE" emma:confidence="0">
                  <emma:literal>ACHTP.</emma:literal>
                </emma:interpretation>
              </emma:one-of>
            </emma:emma>
          </inkml:annotationXML>
          <inkml:trace contextRef="#ctx0" brushRef="#br0">17443 11085 8832,'0'0'3328,"15"0"-1792,-15 0-864,0 0 896,16 0-481,-1 0-63,0 0-320,1 0-128,-1 0-320,16 0 128,-15 0 32,-1-15-128,0 15-32,1 0-128,-1-15-32,0 15-32,-15 0-1024,16-16-480,-1 1-1311,-15 15-577,15-16-1056</inkml:trace>
          <inkml:trace contextRef="#ctx0" brushRef="#br0" timeOffset="-299">17475 10808 6144,'0'0'2272,"0"0"-1216,0 0-544,0 0 704,0 0-160,0 0 96,0 0-96,0 0 0,0 0-576,0 0 191,0 0 97,15 0 32,-15 0 64,0-16-288,0 16 0,0 0-160,0 0 64,0 0-192,0 0-96,0 0 32,0 0 0,0 0-32,0 16-32,0-16-96,0 15-64,0 0 32,-15 1 32,15-1 32,0 16 32,0-15 0,0 14 0,0 1-64,-16 0-64,16-1 96,0 1 0,0 0-32,0 0 32,0-16-128,0 16 0,0-16 32,0 1 64,0-1-32,0 0-32,0 1 96,0 0 0,0-16-480,0 15-128,0-15-960,0 15-320,0-15-832,0 0-351,0 16-1665</inkml:trace>
          <inkml:trace contextRef="#ctx0" brushRef="#br0" timeOffset="814">17751 10761 640,'0'0'256,"0"0"-128,0 0 1024,0 0 608,0 0-448,0 0-192,0 16-192,0-16-32,0 0-64,0 0-32,0 0-448,0 0 288,0 0 96,0 0-288,0 0-96,0 0-224,0 0-32,0 0-32,0 0-64,0 0-416,0 0-192,0 0-384,0 0-192,0 0 416,0 0 192,0 0 288,0 0 192,0 0 352,0 0 192,0 0 224,0 0 128,0 0 64,0 0 32,0 0-128,0 0-96,0 0 0,0 0 32,-15 0 96,15 0 64,0 0-97,-15 0-31,15 0-32,0 15-64,0-15-128,-16 15 0,16 1-288,0-1-128,0 0 0,0 16 0,0-15 96,0 14 96,0 1-64,0 15 32,0-14-32,0-2 96,0 1-96,0 0-64,0-16-64,16 16-96,-16-15 96,0-1 0,0 0-32,0 1-64,0-1 96,0 1 0,0-16-608,0 15-224,15-15-1248,-15 0-544,0 15-1439,15-30-609,-15 15 1024</inkml:trace>
          <inkml:trace contextRef="#ctx0" brushRef="#br0" timeOffset="1727">17828 10808 7808,'-15'0'2880,"15"-16"-1536,0 16-800,0 0 800,0 0-288,15 0-64,-15 0-1,16 0 97,-16 0-608,15 0 224,1 0 160,-1 0-64,0-15 96,16 15-224,-15 0-96,14 0-128,-14 0-32,15 0-224,-1 0-128,-14 0-32,15 0-32,-16 0 64,16 0 96,-16 0-128,0 0-32,1 0-1056,-16 0-416,16 0-1440,-16 0-575,0 0-1665</inkml:trace>
          <inkml:trace contextRef="#ctx0" brushRef="#br0" timeOffset="1368">17951 10808 5888,'15'0'2176,"-15"0"-1152,0 0-128,0 0 800,0 0-96,0 0 0,0 0-320,0 0-65,0 0-703,16 0 128,-16 0 96,0 16-32,15-1-32,-15-15-160,0 31-64,0-16-128,0 0-32,0 1-96,0-1 32,0 16-64,0 0 0,0-16-96,0 16 32,0 0-64,0-1 64,0 2-64,0-18-32,0 2 32,0 15-32,0-16 0,0 1 0,0-16-512,0 15-128,0 0-960,0-15-320,0 0-639,0 0-225,-15 0-1600</inkml:trace>
          <inkml:trace contextRef="#ctx0" brushRef="#br0" timeOffset="2539">18244 10808 8704,'0'0'3232,"0"0"-1728,0 0-1056,0 0 832,15 0-160,-15 0 63,15 0-95,1 0 32,-16 0-608,16 0 64,-1 0 64,0-16-160,1 16 64,14 0-320,-14-15-128,14 15 0,2 0 0,-2-15-32,1 15-64,-16 0-192,16 0-32,-16-16-1312,1 16-576,-16 0-1311,0 16-513,16-16-288</inkml:trace>
          <inkml:trace contextRef="#ctx0" brushRef="#br0" timeOffset="2191">18368 10808 7296,'0'0'2720,"0"0"-1472,0 0-256,0 0 1024,0 0-416,0 0-65,0 0-383,0 0-160,0 0-544,0 16 64,0-1 64,0 0-128,0 1 64,0-1-160,0 1-32,0 14-64,0 1 0,0 0 64,0 0 32,0 0-160,-16-1-64,16 1-64,0-15 32,0-1-128,0 16 0,0-16 96,0 1 96,0-1-128,0 0-96,0 1-480,0-16-128,0 15-576,16-15-160,-16 0-832,0 0-255,0 0-705,0-15-256,15 15 64</inkml:trace>
          <inkml:trace contextRef="#ctx0" brushRef="#br0" timeOffset="3311">18674 10778 7296,'-15'0'2816,"15"0"-1536,0 0-736,0 0 864,0 0-256,15 15 64,-15-15-576,0 15-129,16 1-319,-16-1 160,0 16 64,0-16-64,15 16 32,-15 0-96,0 0 0,0-1-160,15 1-96,-15 0 64,0 15 0,0-30-32,0 14-64,16-14 96,-16-1 0,0 1 96,0-1 96,16 0 0,-16 1 64,0-16 160,0 15 128,0-15-256,0 0-128,0 0-96,0 0 32,-16-15-32,16-1 0,0 1-96,0-16-64,-16 16 32,16-16-32,0 0 0,0 0 64,0 1-32,0-1 64,0 0 0,0 0 32,16 0-64,-16 1-64,16-1-128,-16 15 0,14-14 64,2 14 96,-16 1-64,31 0 0,-31-1 32,31 1 0,-16 15-96,0-16 64,1 16-32,0 0 0,-2 16 64,2-16 0,0 15 0,-1 1 64,-15-1-96,15 0 0,1 16 32,-16-16 0,0 16 0,0-15 64,0 14 32,0-14 32,-16 15 192,16-16 128,-15 16-160,0-31-32,-1 15-128,0 1-96,2-16 0,-2 0-32,0-16-224,1 16 0,0 0-1248,15-15-544,-16-1-2208,16 16-895,16 0 511</inkml:trace>
          <inkml:trace contextRef="#ctx0" brushRef="#br0" timeOffset="-1949">17212 11115 7168,'0'0'2720,"0"0"-1472,16 0-832,-16 0 768,0 0-256,0 0 0,0 0-96,0 0-32,0-15-449,0 15 1,0 0 64,0-16 64,0 16 96,0 0-32,0 0-32,0 0-128,-16-15 0,16 15-224,0-15-32,-16-1 224,16 16-224,-15-15-96,15 15-64,-16 0 32,1-16 0,0 16 64,15 0-32,-16-15-32,1 15 32,0 0-32,-1 0 0,1 0 64,15 0-32,-16 0 64,1 0-64,0 0-32,15 0 32,-16 0 32,16 0-32,-15 15 64,15-15-64,-16 0 64,1 0-64,15 16 64,-15-16-64,-1 15-32,16-15 32,-31 0-128,31 16 64,-15-16 32,0 15 0,-1 0 0,1 1 0,15-1 64,-16 1-32,1-1 192,15 0-128,-15 1 96,-1 15-96,16-16 96,0 0-128,-15-15 192,15 16-160,-16-16 32,16 15-64,0 1 32,0-16-64,0 15-32,0 0 32,-15 1-32,30-16 0,-15 15-288,0-15 160,0 15-1088,0-15 672,0 0-672,0 0-832,0 0-479,0 0-705,0 0-320,0 0 256</inkml:trace>
          <inkml:trace contextRef="#ctx0" brushRef="#br0" timeOffset="-1466">16550 11300 6784,'0'-15'2624,"0"30"-1408,0-15-800,0 0 768,0 0-320,0 0-96,0 0-32,0 0 64,0 0-416,0 0 64,0 0 63,0 16 33,0-16-32,0 15-192,0-15-64,0 16 0,16-1 0,-16 0-64,0 1-32,15 0 32,-15-1 32,15 16 32,1-16 64,-16 1-96,15-1 32,0 0 32,1-15 160,-1 0-64,0 0 32,17 0-32,-18 0 64,18-15-96,-17 0 32,0 15-224,16-31-96,-16 31 32,1-31 0,-16 31-192,16-15 0,-2-1-1376,-14 0-544,0 16-1664</inkml:trace>
        </inkml:traceGroup>
        <inkml:traceGroup>
          <inkml:annotationXML>
            <emma:emma xmlns:emma="http://www.w3.org/2003/04/emma" version="1.0">
              <emma:interpretation id="{FED40917-AD44-498C-9E0C-1D25AAA1C3D6}" emma:medium="tactile" emma:mode="ink">
                <msink:context xmlns:msink="http://schemas.microsoft.com/ink/2010/main" type="inkWord" rotatedBoundingBox="19132,9795 21228,10037 21144,10771 19047,10530"/>
              </emma:interpretation>
              <emma:one-of disjunction-type="recognition" id="oneOf1">
                <emma:interpretation id="interp5" emma:lang="de-DE" emma:confidence="0">
                  <emma:literal>Status-Code</emma:literal>
                </emma:interpretation>
                <emma:interpretation id="interp6" emma:lang="de-DE" emma:confidence="0">
                  <emma:literal>Status-Lode</emma:literal>
                </emma:interpretation>
                <emma:interpretation id="interp7" emma:lang="de-DE" emma:confidence="0">
                  <emma:literal>Status-loche</emma:literal>
                </emma:interpretation>
                <emma:interpretation id="interp8" emma:lang="de-DE" emma:confidence="0">
                  <emma:literal>Status-Gode</emma:literal>
                </emma:interpretation>
                <emma:interpretation id="interp9" emma:lang="de-DE" emma:confidence="0">
                  <emma:literal>Status-Loche</emma:literal>
                </emma:interpretation>
              </emma:one-of>
            </emma:emma>
          </inkml:annotationXML>
          <inkml:trace contextRef="#ctx0" brushRef="#br0" timeOffset="4430">19568 10824 5760,'0'0'2176,"0"0"-1152,0-15-576,0 15 640,0 0-352,15 0 0,-15 0-96,0 0 0,0-16-352,0 16 96,0-15 64,0 15 128,0-15 32,0 15-64,0 0 63,0-16-31,-15 16-64,15 0-128,-16-15 0,1 15-224,15 0-32,-15 0 64,-1-16-32,-14 16 0,14 16-32,0-16 64,1 15 32,0-15 32,-1 16-128,1-1-32,0 0-32,15 1-64,-16 15 32,16-16 32,0 0-96,0 1-64,0 15 128,16-16 96,-1 0-32,0 1 0,16-1 32,0 1 0,-15-1-160,14 0-32,1 1 32,0-1 64,-1 0 0,-14 16 64,0-15 0,14-1 32,-30 0 0,16 1 64,-16-1 32,0 16 32,0-16-128,0 1-32,0-1 96,0-15 96,0 16 0,-16-1 64,16-15 0,-16 15 32,2 1 0,-2-16 0,0 15-64,-14-15-32,-1 0-160,16 0-96,-17 0 0,18 0 32,-18 0-256,17 0-96,0 0-704,-1-15-224,16 15-1024,-15-16-384,0 16-1087,15-15-481,15 0 288</inkml:trace>
          <inkml:trace contextRef="#ctx0" brushRef="#br0" timeOffset="5331">19660 11085 9088,'0'-15'3424,"0"15"-1856,0 0-1120,0 0 1535,15-15-1151,-15 15 800,0-16-960,0 1 576,16 15-736,-16 0 384,15-16-544,-15 16 256,15 0-352,1-15 64,-1 15-192,-15 0-128,16 0-32,-1-15-1376,0 15 768,1 0-3712,-16 0 2433,15-16-4289,0 16 3520</inkml:trace>
          <inkml:trace contextRef="#ctx0" brushRef="#br0" timeOffset="5015">19768 10762 5632,'-16'-15'2176,"16"15"-1152,0 0-352,0 0 800,0 0-64,0 0 128,0 0-224,0 0-33,0 0-703,0 0 160,0 0 32,0 0 32,0 0 0,0 0-256,0 15 0,0-15-256,0 16-32,0-1-64,0 0 32,0 1-128,0 0 0,0 14 96,0-14 32,16 14-32,-16-14-32,0 14-32,0 2 0,0-18 64,0 18 32,0-2-96,0 1-96,15-16-96,-15 16 32,0-16 32,0 1 64,0 0-32,0-16-32,0 15-128,0 0-64,0-15-832,0 16-352,0-16-576,0 0-224,0 0-4671,0 0 3743</inkml:trace>
          <inkml:trace contextRef="#ctx0" brushRef="#br0" timeOffset="6533">20106 11178 6144,'0'0'2368,"0"0"-1280,0-16-640,0 16 1056,16 0-832,-16 0 448,0 0-672,16 0 608,-16-15-608,14 15 480,-14 0-513,0 0 257,0 0-384,0-15 352,0 15-384,0-16 224,0 16-256,0-15-64,0 15-96,0-16 32,0 1-64,-14 15 64,14-15-64,-16 15 128,16-16-96,-16 16 32,1 0-32,15 0 32,-15 0-64,-1 0 128,1 0-96,0 16-32,15-16 0,-32 15-32,32 0 0,-14-15-96,-2 31 64,0-31 32,16 31 0,-15-16 0,15 1 0,0-1 0,0 1 0,0-1 0,0 0 0,15-15 0,-15 16 64,16-1 32,0 1 32,-16-16 0,14 15 0,2-15 64,0 15 32,-1-15-32,16 0-32,-16 0-96,0 0 32,1 0 0,0 0 96,-2-15-96,2 15 0,0-15-96,-1 15-32,0-16 96,-15 1 32,16-1-32,-16 1 32,0 0 0,15-1 32,-15 1 0,0-16 64,0 31-32,0-15 64,0-1-64,0 16 64,0 0-64,0-15 64,0 15-64,0 0 0,0 0-96,0 0 32,0 0-128,0 15 0,0-15 32,0 31 64,0-16-32,0 1-32,15-16 32,-15 15-32,0 1 64,16-1 32,-16 0-32,0 1-64,0-16-192,15 15-32,-15-15-672,0 16-288,0-16-1248,0 15-512,0-15-2111,15 0-1345,-15 0 2944</inkml:trace>
          <inkml:trace contextRef="#ctx0" brushRef="#br0" timeOffset="7312">20276 10978 8448,'0'0'3232,"0"0"-1728,15 0-704,1 0 1056,-16 0-353,15-15 1,-15 15-384,16 0-128,-16 0-544,15 0 64,0 0 64,1 0-192,-16 0-64,15 0-160,1 0-128,14 0 0,-14 0-32,-1 0-576,1 0-160,-1 0-1280,0-16-448,1 16-831,0 0-289</inkml:trace>
          <inkml:trace contextRef="#ctx0" brushRef="#br0" timeOffset="7011">20414 10747 5504,'-15'-15'2112,"15"15"-1152,0-16-416,0 16 640,0 0 32,0 0 128,0-15 96,0 15 64,-15 0-801,15 0 161,0 0 32,0 0-64,0 0 64,0 0-320,0 0-96,-16 15-192,16-15-32,0 16-32,0-1 32,0 16-64,0-16 32,0 16 0,0 0 32,0 0-64,0 15-32,0 0-96,0-15 32,0 16 0,0-17 96,16 1-32,-16 0 0,0-16-96,0 16 32,15-15-128,-15-1 0,0 0 96,0 1 32,0-1-192,0 1 0,0-1-832,15-15-256,-15 16-1024,0-16-352,0 0-927,0 0-289,0 0 64</inkml:trace>
          <inkml:trace contextRef="#ctx0" brushRef="#br0" timeOffset="8034">20660 11071 8320,'0'0'3168,"0"0"-1728,0 0-992,0 0 896,0 0-256,0 15 95,0-15-255,-15 16-96,15-1-448,0 1 32,-15-1 32,15-15-96,0 31 32,-16-16-160,16 1-64,0-1-160,0 0 0,0 1 0,0-1 0,0 1 64,16-1 32,-16 0-128,15-15 32,0 16 0,1-16 0,14 0 128,-14 0 64,-1 0 0,0 0-32,1 0-32,0-16 64,14 16-32,-30 0 0,16-15-96,-1 0-64,-15 15 32,15-16 32,-15-15-32,0 16-32,0 0 32,0-1-32,0 16 0,0-15 64,0-1-32,0 1 64,0 15-64,0 0 64,0 0 0,0 0 96,0 0 32,0 0 32,0 0-64,0 15-32,16 1-32,-16-1 64,0 1-32,0-1 0,0 0-96,0 1 32,15-16-64,-15 15-32,0-15 32,15 16-32,-15-16 0,0 15 0,16-15-512,-16 15-192,16-15-928,-16 0-384,14 0-3519</inkml:trace>
          <inkml:trace contextRef="#ctx0" brushRef="#br0" timeOffset="8470">21139 10994 9088,'-31'-16'3424,"31"32"-1856,-16-16-1344,16 0 736,0 15-320,0-15 31,0 15 33,0 1 96,0-1 352,0 0-640,0 1-32,0-1-32,0 1-320,0-1-64,16 0-64,-16 1 64,15-1-96,1-15 0,-16 16 96,0-1 32,15 0-32,-30 1 32,15-1-64,0 1-32,-16-16 96,1 15 64,15 0 224,-16-15 128,16 16-256,-15-16-64,15 15-64,0-15 0,-15 0-416,15 0-224,0 0-928,-16 0-416,16 0-1151,0-15-513,16-1-800</inkml:trace>
          <inkml:trace contextRef="#ctx0" brushRef="#br0" timeOffset="8759">21292 11118 9088,'0'0'3424,"0"0"-1856,0 0-768,0 0 991,0 0-479,15 0-96,-15 0-448,16 0-64,-16 0-416,15 0 96,1 0 64,-16 0-224,15 0-64,0 0-96,1 0-64,-1 0-672,1 0-288,-1-16-1696,-15 16-767</inkml:trace>
          <inkml:trace contextRef="#ctx0" brushRef="#br0" timeOffset="9744">21907 10764 6400,'0'-16'2368,"0"16"-1280,0 0-928,0-16 544,0 16-192,0 0 32,0 0 64,0-15 0,-15 15-320,15 0 320,0 0 128,-16 0-96,1 0-32,0 0-160,-1 0 31,16 0-127,-16 0-32,2 0-64,-2 0 0,0 0-64,1 15 32,15 1-64,-15-16 0,-1 16 96,1 14 96,0-14-64,15 14 0,-16-14-96,1 14 32,15 2-64,-15-2 64,15 1-192,-16 0-96,16-1 32,0 1 64,0 0 64,0-15 32,0 14 64,16 1 32,-16-16-32,15 1 32,-15-1 64,15 0 160,-15 1-128,16-16 0,-16 16-128,30-1-32,-14-15-32,14 15 64,-14-15-96,14 16 0,2-16-32,-2 0 32,-14 0-64,14 0-32,-14 0-256,0 0-160,-2 0-576,2 0-224,-16 0-928,16 0-320,14-16-3679,-14 16 1759</inkml:trace>
          <inkml:trace contextRef="#ctx0" brushRef="#br0" timeOffset="10269">22200 11070 8832,'0'0'3328,"-15"-14"-1792,15 14-1152,0 0 768,0-16-320,0 16-33,-15 0-31,15 0 64,0 0-448,-16 16 128,1-16 128,15 14-160,-16-14 0,1 16-160,0 15 32,-1-31-192,16 31-32,-15-16 0,15 0 0,-16 1-64,16 0-64,0-2 32,0 2-32,0-16-96,0 16 64,0-1 32,16-15 64,-1 15-32,1-15 64,14 16 0,-14-16 32,-1 0-64,1 0 32,14 0-64,1 0-32,0 0 288,-16 0 192,1-16-224,-1 1-64,0 15 0,-15-15 32,16-1-32,-16 0 32,15 2-64,-15-2 0,0 0-96,-15-14 32,15 30 0,-16-31 32,1 16-576,0-1-224,-1 0-736,1 16-256,-1 0-1152,1 0-447,15 0-1793</inkml:trace>
          <inkml:trace contextRef="#ctx0" brushRef="#br0" timeOffset="11083">22508 11117 8960,'0'-15'3328,"0"15"-1792,0 0-864,0-16 896,-15 16-481,15 0-63,0 0-416,-16 0-128,16 0-256,-15 0-32,15 0 32,-15 0 32,15 0 0,-16 16-64,1-1-32,15 0-32,-16 1 64,16-1-96,0 0-64,-15 1 0,15 0-32,15-2 0,-15 2 64,16 0-32,-16-1-32,15 0 32,1-15 32,-1 0-32,16 16-32,-16-16 32,16 0 32,-16 0 256,1 0 160,-1-16-160,1 16-32,-1-15-160,0 0-32,1-1-32,-1-14-64,-15 14 96,16-15 0,-16-15-32,0 15 32,0 1-128,0-2 0,0-14 96,0 16 32,0-16 32,-16-1 0,16 16 0,0 1 0,0-1 64,0 16 96,0-1-64,0 0-64,0 2 0,-15-2 32,15 16-96,0-16-64,0 16 0,0 0-32,0-15 0,0 15 64,0 0-32,0 0 64,0 15 0,15-15 32,-15 16 0,0 0 0,0 14 0,16-14 0,-16 14 0,0 16 0,15-15 64,-15 0 32,0 15-192,0 0 0,15-15-32,-15 16 0,16-17 0,-16 1 64,0 0-32,0-16-32,15 0-64,-15 1 32,0 0-32,15-2-64,-15 2-704,0 0-224,16-16-1056,-16 15-320,0 0-1823,16-30-2849</inkml:trace>
          <inkml:trace contextRef="#ctx0" brushRef="#br0" timeOffset="11833">22847 11148 10880,'0'0'4032,"0"0"-2177,0 16-1599,0-16 928,15 0-320,-15 15-32,16-15-256,-16 0-32,16 16-192,-2-16 32,2 15-96,0-15 64,-1 0-64,-15 0 0,15 0-160,1 0-96,-1 0 64,0-15-64,-15 15 64,16 0-64,-1-16-96,-15 1 32,15-1 96,-15 16-32,16-30 64,-16 30-64,0-31 64,0 15-64,0 1-32,0 0 32,0-1-32,0 16 0,0-15 0,0 0 0,-16 15 0,16-16 0,-15 1 64,15 15-32,0-16-32,0 16 32,-15 0-192,15 0 96,-16 0-32,16 0 32,-15 0 128,15 16-32,-15-16 64,-1 15-64,1-15-96,15 16 32,-15-1 32,15-15 0,-16 15-96,0 1 64,2 14 32,14-14 0,0-1 128,-16 16-64,16-16 128,0 16-64,0-15 96,0-1 0,0 0 32,0-15-128,0 16-32,0-1 96,16 1 32,-16-16 96,30 15-32,-14 0 0,-1 1-96,0-1-32,1 1-32,14-16 64,-14 15 32,14-15 32,-14 16-64,15-16-32,0 0-192,-16 0 32,0 0-64,1 0-64,-1-16-1056,0 16-480,-15 0-2528,0 16-1055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7:38:27.670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02B68074-AE04-4282-8157-ECE9C3907B10}" emma:medium="tactile" emma:mode="ink">
          <msink:context xmlns:msink="http://schemas.microsoft.com/ink/2010/main" type="inkDrawing" rotatedBoundingBox="4518,4588 4558,2954 4589,2955 4548,4588" semanticType="callout" shapeName="Other">
            <msink:sourceLink direction="with" ref="{C0ADA144-CC88-4A2F-AD1C-33EDE5F76956}"/>
          </msink:context>
        </emma:interpretation>
      </emma:emma>
    </inkml:annotationXML>
    <inkml:trace contextRef="#ctx0" brushRef="#br0">4812 3741 4736,'0'0'1824,"0"0"-960,0 0-576,0 0 512,0 0-32,0 0 32,0 0-192,0 16 32,0-16-352,0 15 96,0-15 128,0 16 32,0-16 32,0 30-96,0-14 32,0-1-288,0 16-64,0-16-32,0 16 0,0-15 0,0-1 0,0 0 0,0 1 64,0-1 96,0 1 63,0-1-31,0 16 32,0-16-128,0 1 32,0-1-96,0 0 0,0 1-32,0 15 0,0-16-64,0 16 32,0-16-64,0 16 64,0 0-64,0-16-32,0 16 32,0-16-32,0 16 128,0 0 160,0-16 32,0 16 128,0-16-160,0 16-96,0 0 32,0-16 64,0 1-128,0 15-96,0-16-128,0 16 32,0-16 32,0 1 64,0-1-32,0 0 64,0 1-64,-16-1-32,16 0 224,0 1 96,0-1-160,0 16-96,0-16 32,0 16 64,0-15-128,0 14-96,0 1 96,-16 0 32,16-16 0,0 16 32,0-15-64,0 14 64,0-14-64,0 15 64,0-1 64,0-14 64,0 15 32,0-1 0,0-14-64,0 14 32,0-14-64,0-1 64,0 1-192,0-1-32,0 0 64,0 1 32,0-16 32,-15 16 0,15-16-1408,0 0-640,0 0-4543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7:38:30.209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9595D646-7FFF-4F32-B1E9-5D066ECD6A1F}" emma:medium="tactile" emma:mode="ink">
          <msink:context xmlns:msink="http://schemas.microsoft.com/ink/2010/main" type="writingRegion" rotatedBoundingBox="2285,2723 3987,2758 3978,3188 2276,3153"/>
        </emma:interpretation>
      </emma:emma>
    </inkml:annotationXML>
    <inkml:traceGroup>
      <inkml:annotationXML>
        <emma:emma xmlns:emma="http://www.w3.org/2003/04/emma" version="1.0">
          <emma:interpretation id="{B8F7BBD1-B9D7-435A-8CAC-AD0169464280}" emma:medium="tactile" emma:mode="ink">
            <msink:context xmlns:msink="http://schemas.microsoft.com/ink/2010/main" type="paragraph" rotatedBoundingBox="2285,2723 3987,2758 3978,3188 2276,31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8C28026-11AE-433B-8630-AD07F22B0E96}" emma:medium="tactile" emma:mode="ink">
              <msink:context xmlns:msink="http://schemas.microsoft.com/ink/2010/main" type="line" rotatedBoundingBox="2285,2723 3987,2758 3978,3188 2276,3153"/>
            </emma:interpretation>
          </emma:emma>
        </inkml:annotationXML>
        <inkml:traceGroup>
          <inkml:annotationXML>
            <emma:emma xmlns:emma="http://www.w3.org/2003/04/emma" version="1.0">
              <emma:interpretation id="{37F1674C-29E3-4144-B60D-6C272892B642}" emma:medium="tactile" emma:mode="ink">
                <msink:context xmlns:msink="http://schemas.microsoft.com/ink/2010/main" type="inkWord" rotatedBoundingBox="2285,2723 3987,2758 3978,3188 2276,3153"/>
              </emma:interpretation>
              <emma:one-of disjunction-type="recognition" id="oneOf0">
                <emma:interpretation id="interp0" emma:lang="de-DE" emma:confidence="0">
                  <emma:literal>name</emma:literal>
                </emma:interpretation>
                <emma:interpretation id="interp1" emma:lang="de-DE" emma:confidence="0">
                  <emma:literal>na me</emma:literal>
                </emma:interpretation>
                <emma:interpretation id="interp2" emma:lang="de-DE" emma:confidence="0">
                  <emma:literal>nume</emma:literal>
                </emma:interpretation>
                <emma:interpretation id="interp3" emma:lang="de-DE" emma:confidence="0">
                  <emma:literal>Name</emma:literal>
                </emma:interpretation>
                <emma:interpretation id="interp4" emma:lang="de-DE" emma:confidence="0">
                  <emma:literal>nahmen</emma:literal>
                </emma:interpretation>
              </emma:one-of>
            </emma:emma>
          </inkml:annotationXML>
          <inkml:trace contextRef="#ctx0" brushRef="#br0">2533 3542 4224,'15'-16'1568,"-15"16"-832,0 0-288,0-15 960,0 30-768,0-15 480,0 0-672,0 0 256,0 0-416,0 0 192,0 0-256,0 16 352,0-16-320,0 15 384,0-15-384,0 16 288,0-1-288,0 0 64,0 1-192,0-1 160,0 1-192,0 14 96,0-14-96,0 15 96,16-16-128,-16 16 191,0-16-159,0 16 320,0-16-224,0 16 320,15-15-288,-15-1 96,0 0-192,0-15 64,0 16-96,0-16 512,0 15-352,0-15 384,0 0-352,0 0 0,0 0-192,0 0 0,0 0-32,0 0 32,0-15-64,0-1-32,0 1 32,0 0-128,15-1 64,-15 1 32,0-1 0,0-14 64,16 14-32,-16 1-32,0-1 32,16-14-128,-1 14 64,-15-15 32,15 16 0,1-16 0,-16 16 0,15-1-96,0 1 64,1 0 32,-1 15 0,-15-16 0,15 16 0,1 0 0,0 0 0,-2 0 0,-14 0 0,16 0 64,0 16-32,-16-16-32,15 15 32,-15 0 160,15 1-96,-15 15 320,0-16-224,0 16 96,0-16-160,0 16 0,0-16-64,0 16-64,0-15 32,0-1 32,0 16-32,0-16-736,0-15 416,0 16-2304,0-1 1440,0-15-4991,0 15 3423</inkml:trace>
          <inkml:trace contextRef="#ctx0" brushRef="#br0" timeOffset="882">3041 3604 5760,'0'0'2176,"0"0"-1152,0 0-640,0 0 1024,0 0-800,0 0 608,0 0-704,0 0 576,0 0-608,0-15 384,0 15-512,0 0 543,0 0-511,0-15 352,0 15-416,-15 0 192,15 0-288,-16-16 0,16 16-128,0 0 0,0 0-32,-15 0 32,15 16-64,0-16-32,-15 0 32,15 15-32,0 0 0,-16 1 0,16-1 0,0 0 64,0 16-32,-15-16 64,15 17-64,0-18-96,0 18 32,0-2 32,0-14 0,15-1-96,-15 16 64,16-15 32,-16-2 0,15-14 64,0 16-32,1-16 256,-1 16-160,1-16 320,-1 0-256,0 0 160,1 0-192,-1-16 128,1 16-160,-16-16-64,15 2-32,-15-2-128,15 0 64,-15 1 96,0 0-32,0-16-96,0 16 32,0-1 32,0-14 0,0 14 128,0-15-64,0 16 192,0-1-160,-15 1 32,30 0-64,-15-1 32,0 1-64,0 0-32,0 15 32,0-16-32,0 16 0,0 0 64,0 0-32,0 0 64,0 16-64,0-1 64,0 0-64,0 1 64,0-1-64,0 16-32,16-16 32,-16 16-128,0-15 64,15 14-128,-15-14 96,0 14-1376,0-14 800,0-1-2560,16 0 1793,-16-15-4225,0 16 3168</inkml:trace>
          <inkml:trace contextRef="#ctx0" brushRef="#br0" timeOffset="1862">3334 3573 6400,'0'0'2464,"0"0"-1344,0 0-736,0-16 1152,0 32-864,0-16 672,0 0-800,0 0 384,0 0-576,0 0 320,16 0-385,-16 0 257,0 15-288,0 0 192,0-15-224,0 16 288,15 15-288,-15-16 160,0 0-224,15 16 352,-15-15-288,0 14 224,0 1-224,0-15 64,16 14-160,-16-14 288,0 15-224,0-16 448,0 0-352,0 1 352,0-1-352,0-15 64,0 0-224,0 0 0,0 0-64,0-15 32,0-1-64,0 1-96,0 0 32,0-1 32,0 1 0,0-16 0,15 0 0,-15 16-96,0-16 64,16 0 32,-16 16 0,15-1 0,-15 1 0,15 0 0,-15-1 0,16 1 0,-16 15 0,15 0-96,-15 0 64,16 0 32,-1 15 0,-15 1 0,15-1 0,-15 0 64,16 1-32,-16 15-32,0-16 32,0 0-32,15 16 0,-15-15 128,0-1-64,0-15 256,0 15-192,0 1 320,0-16-256,0 0 32,0 0-128,0 0 0,0-16-32,0 1-64,0 15 32,0-15-128,16-1 64,-16-15 32,0 1 0,0 14 0,15-15 0,0 1-96,-15 14 64,16 1-32,-16-1 0,15 16 64,1-15 0,-16 15-96,15 0 64,0 0 32,1 15 0,-1-15 0,0 31 0,1-15 0,-1-1 0,-15 16 64,16 0-32,-16-16-32,15 16 32,-15-16-192,0 1 96,0-1-896,0 0 544,0 1-2080,0-1 1376,0 1-3935,0-16 2847,0 15-3648,0-15 3328</inkml:trace>
          <inkml:trace contextRef="#ctx0" brushRef="#br0" timeOffset="2504">3873 3681 7040,'0'0'2720,"0"0"-1472,15 0-896,-15 15 1088,0-15-832,0 0 416,16 0-608,-16 16 256,0-16-384,15 0 415,-15 15-415,16-15 352,-1 0-352,-15 0 128,15 15-256,1-15 352,-1 0-288,1 0 384,-1 0-352,0-15 224,1 15-256,-16 0-64,15 0-96,1-15 32,-16-1-64,15 1 64,0 15-64,-15-15-32,0-1 32,0 1-32,0 15 0,0-16 0,0 16 0,0-15 128,0 15-64,0-15 32,0 15-32,-15-16 96,15 16-96,-15 0 32,15 0-32,-16 0 96,16 0-96,-15 16 32,-1-16-32,1 15-64,15 0 32,-15 1-32,15-1 0,-16 1 256,16 14-128,0-14 320,0 14-256,0-14 256,0 15-256,0-15 320,16 14-288,-16-14 160,15-1-224,0 1 64,1-1-128,-1 0 0,1 1-32,-1-16 32,0 15-64,16-15-1088,-15 0 608,-1 15-3648,0-15 2272,1 0-5215,-1 0 3999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7:38:34.905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2FDBB35B-8E1D-4784-98ED-DD5263E839E8}" emma:medium="tactile" emma:mode="ink">
          <msink:context xmlns:msink="http://schemas.microsoft.com/ink/2010/main" type="inkDrawing" rotatedBoundingBox="7799,4540 7821,2861 7865,2862 7843,4541" semanticType="callout" shapeName="Other">
            <msink:sourceLink direction="with" ref="{C0ADA144-CC88-4A2F-AD1C-33EDE5F76956}"/>
          </msink:context>
        </emma:interpretation>
      </emma:emma>
    </inkml:annotationXML>
    <inkml:trace contextRef="#ctx0" brushRef="#br0">8091 3649 4736,'-15'0'1824,"15"0"-960,0 0-672,0 0 896,0 0-640,0 0 576,0 0-608,0 0 480,0 0-480,0 0 256,0 0-384,0 0 128,15 0-256,-15 16 128,0-16-160,0 15 288,0 0-224,0 1 256,0-1-256,0 0 256,0 1-256,0 15 160,0-16-192,0 16 127,0-16-159,0 16 160,0-16-192,0 16 96,0-15-96,0 14 0,0-14-32,0-1 96,0 16-96,0-16 32,0 16-32,-15 0-64,15-16 32,0 16-32,0 0 0,0 15 64,0-15-32,0 0 192,0 15-128,-16-15-32,32-1-32,-16 17-32,0-17 0,0 1 0,0 0 0,0 0 256,0 0-128,0-1 256,0 1-256,-16 0 96,16-16-128,0 16 96,0 0-128,0 0 32,0-1-32,0 17 96,0-17-96,0 1-32,0 0 0,0 0 32,0 0-32,0-16 256,0 16-160,0 0 256,0-16-256,0 16 256,16 0-256,-16-16 96,0 0-128,0 16 0,15-16-32,-15 1 32,0-1-64,0 1-288,0-16 128,0 16-2336,0-16 1344,0 0-5375,0 0 3615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7:38:45.329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D1FA1047-03D8-41F0-8490-7E0128C0081D}" emma:medium="tactile" emma:mode="ink">
          <msink:context xmlns:msink="http://schemas.microsoft.com/ink/2010/main" type="inkDrawing" rotatedBoundingBox="10466,2738 10475,4539 10460,4540 10451,2739" semanticType="callout" shapeName="Other">
            <msink:sourceLink direction="with" ref="{532D608C-9841-40D1-9D7C-9AA6BB40BC08}"/>
          </msink:context>
        </emma:interpretation>
      </emma:emma>
    </inkml:annotationXML>
    <inkml:trace contextRef="#ctx0" brushRef="#br0">10707 3525 3840,'0'0'1472,"0"0"-768,0 15-480,0-15 832,0 16-608,0-16 704,0 0-672,0 0 1056,0 16-896,0-16 896,0 0-864,0 15 512,0-15-704,0 0 384,0 15-513,0 1 257,0-16-352,0 15 128,0 0-224,0 1 288,0 14-256,0-14 384,0 0-320,0 14 384,0-14-384,0-1 288,0 16-288,0-16 192,0 16-224,0-15 224,0 14-256,0-14 256,0 14-256,0-14 96,0-1-160,0 16 160,0-16-192,0 32 256,0-17-224,0 1 96,0 0-128,0 15 96,0 0-128,0-15 192,0 15-160,0 1 320,0-17-224,0 16 32,0-15-128,0 15 160,0-15-160,0 0 32,0 0-64,0-1 32,0 1-64,0 0-32,0-1 32,0 2-32,0-2 0,0 16 128,0 0-64,0-14 128,0-2-128,0 1 128,0 0-128,0-1 128,0 2-128,0-2 32,0-14-32,0 14 32,15-14-64,-15 14-32,0-14 32,0 0-32,0-2 0,0 2-224,0 0 128,0-16-1152,0 15 672,0-15-3840,0 15 2464,0-15-5695,0 0 4287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7:38:14.895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700E0989-CA62-4FE1-B96C-CAD3F5C5518F}" emma:medium="tactile" emma:mode="ink">
          <msink:context xmlns:msink="http://schemas.microsoft.com/ink/2010/main" type="writingRegion" rotatedBoundingBox="4038,1185 16223,1117 16234,3191 4050,3259"/>
        </emma:interpretation>
      </emma:emma>
    </inkml:annotationXML>
    <inkml:traceGroup>
      <inkml:annotationXML>
        <emma:emma xmlns:emma="http://www.w3.org/2003/04/emma" version="1.0">
          <emma:interpretation id="{94365E6B-0735-4990-B0DF-BF2A6A4A4360}" emma:medium="tactile" emma:mode="ink">
            <msink:context xmlns:msink="http://schemas.microsoft.com/ink/2010/main" type="paragraph" rotatedBoundingBox="4064,1056 7552,1308 7492,2135 4005,18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ED2A15C-B49B-4C3F-9C7A-B9208EAAA84C}" emma:medium="tactile" emma:mode="ink">
              <msink:context xmlns:msink="http://schemas.microsoft.com/ink/2010/main" type="line" rotatedBoundingBox="4064,1056 7552,1308 7492,2135 4005,1883"/>
            </emma:interpretation>
          </emma:emma>
        </inkml:annotationXML>
        <inkml:traceGroup>
          <inkml:annotationXML>
            <emma:emma xmlns:emma="http://www.w3.org/2003/04/emma" version="1.0">
              <emma:interpretation id="{FB1925FB-A58E-44B0-9633-A755A81FB9F3}" emma:medium="tactile" emma:mode="ink">
                <msink:context xmlns:msink="http://schemas.microsoft.com/ink/2010/main" type="inkWord" rotatedBoundingBox="4064,1056 7552,1308 7492,2135 4005,1883"/>
              </emma:interpretation>
              <emma:one-of disjunction-type="recognition" id="oneOf0">
                <emma:interpretation id="interp0" emma:lang="de-DE" emma:confidence="0">
                  <emma:literal>Ressourcen</emma:literal>
                </emma:interpretation>
                <emma:interpretation id="interp1" emma:lang="de-DE" emma:confidence="0">
                  <emma:literal>Ressource</emma:literal>
                </emma:interpretation>
                <emma:interpretation id="interp2" emma:lang="de-DE" emma:confidence="0">
                  <emma:literal>Ressortrehe</emma:literal>
                </emma:interpretation>
                <emma:interpretation id="interp3" emma:lang="de-DE" emma:confidence="0">
                  <emma:literal>Rehsouren</emma:literal>
                </emma:interpretation>
                <emma:interpretation id="interp4" emma:lang="de-DE" emma:confidence="0">
                  <emma:literal>Riessouren</emma:literal>
                </emma:interpretation>
              </emma:one-of>
            </emma:emma>
          </inkml:annotationXML>
          <inkml:trace contextRef="#ctx0" brushRef="#br0">4318 2279 6016,'-14'-15'2272,"14"15"-1216,0 0-672,0-16 1088,0 16-832,0 0 672,0-16-768,0 16 640,0 0-672,0-15 512,0 15-577,0-15 321,0 15-448,-16-16 128,32 16-288,-16-15 224,0 0-256,0 15 384,0-16-288,0 1 224,0 15-224,0-31 64,14 31-160,-14-30 64,16 30-96,0-16-64,-16 0 0,15 1-32,0 15 0,1-15-96,-1 15 64,16-16 32,-16 16 0,16-15 0,-15 15 0,14 0 0,-14 0 0,-1 0 0,16 0 0,-16 0 0,0 15 0,1 1 64,15-1-32,-16-15 64,1 15-64,-16 1-96,15 0 32,0-16-32,-15 14 0,16 2 128,-16 0-32,0-1 64,0 0-64,0 1 64,0-1-64,-16 0-32,16 16 32,-15-16 32,0 17-32,15-32-32,-16 30 32,1-14-32,15-1 0,-31-15 64,31 15-32,-16-15 64,16 16-64,-15-16-96,15 0 32,-15 0 32,15 0 0,-16 0 0,16 0 0,0 0-96,0 0 64,0-16 32,0 16 0,0 0 0,0 0 0,16-15-96,-16 15 64,15 0-32,0 0 0,-15 0 0,16 15 0,-16-15 128,16 16-32,-1-1 64,-15 0-64,15 1-32,1 0 32,-16-2 32,0 18-32,15-17-32,-15 16 32,0-16-32,15 16 0,-15-15 0,0 14 0,0-14 0,16-1 0,-16 0-864,0 1 480,15-16-2720,-15 15 1697,0-15-4449,15 15 3296</inkml:trace>
          <inkml:trace contextRef="#ctx0" brushRef="#br0" timeOffset="-967">4489 2141 5504,'0'0'2112,"0"0"-1152,0 0-576,0 0 608,0 0-96,0 0 512,0 0-768,0 0 576,0 0-704,0 0 512,0 15-576,0-15 255,0 0-415,0 16 128,0-1-256,0-15 288,0 16-256,0 14 160,0-14-192,0-1 0,-15 16-96,15 0 32,-16-16-64,16 16-32,0 0 32,-15-1 32,15-14-32,0 15-32,0-16 32,-15 16-32,15-16 0,0 1 0,0-1 0,-16 16-1504,16-16 832,0-15-3103,0 16 2111,0-16-3072,0 15 2720</inkml:trace>
          <inkml:trace contextRef="#ctx0" brushRef="#br0" timeOffset="703">4904 2557 7040,'0'0'2624,"0"0"-1408,0-31-864,0 31 1024,0 0-800,0 0 480,0 0-608,0 15 448,15-15-480,-15 0 383,0 0-447,15 0 384,-15 0-416,0 0 256,0 0-320,16-15 64,-16 15-192,15-16 64,-15 16-96,15-15 96,-15 15-128,16-15 32,-16 15-32,16-16 32,-1 1-64,-15-1 128,0 16-96,0-15 128,0 0-128,0-1-32,0 16 0,0-15-32,0 0 0,-15-1 0,15 16 0,-16-15 0,16 15 0,-16-16 0,16 16 0,-15 0 0,15 0 0,-15 0 0,15 0 0,-16 16 0,16-16 0,-15 0 0,15 15 0,0-15 64,0 16-32,-15-1-96,15 0 32,0 1 96,0-1-32,-16 0-32,16 1 32,-15-1-128,15 16 64,0-16 96,0 1-32,0 15 128,15-16-96,-15 0 192,0 16-160,16-15 32,-16-1-64,15-15 32,0 15-64,1-15-32,-1 0 32,0 0-32,1 0 0,0 0-96,-1 0 64,0 0-1088,1-15 576,-1 15-2080,0 0 1473,1-15-2657,-1 15 2176,-15-16-2848,15 16 2560</inkml:trace>
          <inkml:trace contextRef="#ctx0" brushRef="#br0" timeOffset="1367">5397 2280 6400,'0'-15'2368,"0"15"-1280,-15 0-704,15 0 1152,0 0-864,0 0 672,0 0-800,-16-16 576,16 16-640,-15 0 447,15 0-511,-16 0 320,1 16-416,0-16 128,15 0-288,-16 15 0,16 0-96,-15 1 32,15-1-64,-16-15-32,16 16 32,-15-1-32,15 0 0,0 1-96,0-1 64,0 1-32,15-16 0,-15 15 0,16-15 0,-16 15 128,31 1-32,-16-16-32,16 15 32,-16-15-128,16 0 64,-16 0 32,1 16 0,15-16 64,-16 15-32,-15-15 64,15 15-64,-15 1-96,16-16 32,-16 15 32,0 1 0,0-1 416,15 0-224,-30 1 480,15-1-384,0 1 160,-16-1-288,16-15 128,-15 15-160,0 1-64,-1-16-32,-15 15-32,16-15 0,0 15 0,-1-15 0,1 0 64,-1 0-32,1 0-1440,0 0 800,-1 0-3295,16 0 2175,-15-15-3904,15 0 3200</inkml:trace>
          <inkml:trace contextRef="#ctx0" brushRef="#br0" timeOffset="2058">5627 2341 6144,'0'-15'2368,"0"15"-1280,0 0-864,0 0 1152,0 0-832,0 0 672,0 0-704,0-16 448,0 16-544,0 0 320,0 0-416,-15 0 192,15 0-289,0 0 65,0 0-160,-15 0 160,15 0-192,0 0 192,0 0-192,-16 16 192,16-16-192,-15 15 192,15-15-192,-16 16 32,16-1-64,0-15-64,0 15 32,0 1-128,0-1 64,-15-15 32,15 15 0,0 1 0,15-1 0,-15 1 64,16-16-32,-16 15-32,15 0 32,-15 1-32,0-16 0,16 15 0,-1 1 0,0-1-96,1-15 64,-1 0 96,1 15-32,-1 1 64,16-16-64,-16 15-32,1 1 32,-1-16-32,0 15 0,1 0 416,-16 1-224,0-16 480,15 15-384,-30 1 160,15-1-288,0-15 128,-16 15-96,16-15-32,-15 16 0,0-16 32,-1 15-96,1-15-128,-1 0 0,16 0-32,-15 0 0,0 0-224,15 0-128,-16 0-1184,16-15-576,0-1-1055,0 1-385,16 0-224</inkml:trace>
          <inkml:trace contextRef="#ctx0" brushRef="#br0" timeOffset="2583">5905 2418 6784,'0'0'2624,"0"0"-1408,0 0-864,0 0 736,0 0-96,0 0 64,0 0-96,0 0-32,0 0-512,0 15 255,0-15 65,-15 16-96,-1-16-32,16 15-224,-16 1 0,1-16-160,15 30-64,-15-14-64,15 15 0,-16-1-128,16 1 0,-15 0 32,15-16 0,0 1-96,15-1 0,1 1 64,-16-1 64,15 0 0,0 1-32,1-16 32,15 0-32,-16 15 0,16-15 0,-16 0 0,16 0 64,0-15 256,-1-1 160,2 1-96,-17 0-64,0-16-32,1 15-32,-16-14 0,0-1 64,0 15-96,-16-14-64,1 14-160,0 1 0,15 15-64,-32-16 0,18 16-448,-2-15-192,0 15-1056,1-15-480,0 15-735,-1 0-225,32 0-896</inkml:trace>
          <inkml:trace contextRef="#ctx0" brushRef="#br0" timeOffset="3152">6274 2433 7040,'0'0'2720,"0"0"-1472,0 0-608,0 0 768,0 0-224,0 0 32,-15 0-352,15 15-129,0-15-415,-15 16 64,15-1 64,0 1-32,-16-1 64,16 16-128,0 0 32,0-1-288,0-14-64,0 15-96,0-16 0,0 0 0,16 1 0,-16-1 64,15 0 64,-15 1-32,15-1-32,1-15 96,-1 16 0,16-16-192,-16 0 0,1-16 320,15 16 224,-16-15-224,0-1-32,16-14 0,-31 14 96,16-14-64,-16-1-64,15 0-64,-15 16 0,0-1-64,0 1 64,0-1 64,0 1 64,-15 15-96,15 0-32,0 0-32,0 0-64,0 15-64,0 1 32,0 15 32,15-16 0,-15 16-96,15-16 64,1 1-128,-16-1-32,15 0-832,1 1-288,-16-16-672,15 15-191,-15-15-417,15 0-128,-15 0-832</inkml:trace>
          <inkml:trace contextRef="#ctx0" brushRef="#br0" timeOffset="3513">6644 2572 7296,'0'-15'2720,"0"15"-1472,0-16-768,0 16 768,0 0-320,0 0 0,0 0-448,0-15-128,0 30-224,16-15-160,-16 16 0,15-16 32,1 15 0,-1 0 0,-15 16 0,15-15 0,1-1 0,-1 0 192,1 1 128,-16-1 255,15 1 193,-15-16-64,0 15 32,15-15 256,-15 15 64,0-15-288,-15 0-32,15 0-256,0-15 32,0 0-288,-15-16-128,15 15-160,0-14 32,15 14-128,-15-15 32,15 16-928,-15-16-352,16 16-960,-1-1-351,1 1-833,-1 0-224,0-1 384</inkml:trace>
          <inkml:trace contextRef="#ctx0" brushRef="#br0" timeOffset="4005">7075 2557 8320,'0'0'3072,"0"0"-1664,0-16-800,0 1 1408,0 15-1152,0 0 511,0 0-831,-15 0 480,15 0-576,0 0 320,0 0-448,-16 0 192,16 0-288,-15 0-64,15 0-96,-15 0 32,15 15-64,-16-15 128,16 16-96,-15-1 128,15 0-128,-15 1 128,15-1-128,0 1 128,0-1-128,-16 0 32,32 1-32,-16-1-64,0 1 32,0-1-192,0-15 96,15 15-960,-15 1 576,15-16-2080,1 15 1408,-1-15-2303,0 16 1951,1-32-3264,14 16 2688</inkml:trace>
          <inkml:trace contextRef="#ctx0" brushRef="#br0" timeOffset="-2883">7059 2356 6144,'0'0'2368,"0"0"-1280,0 15-512,0-15 1216,0 0-992,0 0 448,0 0-736,0 0 416,0 0-512,0 0 319,15 0-415,-15 0 128,0 16-288,16-16 224,-16 0-256,0 0 256,15 15-256,1-15 256,-16 0-256,15 0 160,0 0-160,1 0 160,-1 0-192,1 0 96,-1 0-96,0 0 96,1 0-128,15-15 128,-16 15-128,0 0 128,1 0-128,15-16 192,-16 16-160,0 0 96,16 0-96,-15-15 96,-1 15-128,1 0 256,-1-15-192,16 15 320,-16 0-256,1-16 32,-16 1-128,15-1 160,1 16-160,-1-15 256,0 0-224,1-1 96,-1 1-128,-15-1 96,16 16-128,-1-15 192,0 15-160,1-15 192,-1 15-192,1-16 32,-1 1-64,-15 15-64,15 0 32,1-15 32,-16 15-32,0 0-160,15-16 64,-15 16-896,15 0 544,-15-15-2080,0 15 1376,0 0-3647,0 0 2687,-15-16-3712,15 16 3296</inkml:trace>
          <inkml:trace contextRef="#ctx0" brushRef="#br0" timeOffset="4487">7321 2633 8704,'-15'0'3232,"15"0"-1728,0 0-1056,0 0 1184,0 0-960,0 0 223,15 16-543,-15-16 160,0 0-288,15 15 128,1-15-192,-1 0 128,0 0-160,1 0 64,0 15-96,-1-30 96,16 15-128,-16 0 192,0 0-160,1-15 256,-16-1-224,15 1 96,-15 15-128,0-16 0,15 1-32,-30 0 32,15 15-64,-15-16-96,-1 16 32,-14 0 32,14 0 0,-14 0 0,-2 16 0,17-16 128,0 15-64,-1 0 192,1 1-160,0-1 256,-1 1-224,16-1 256,0 0-256,0 1 96,0-1-128,16-15 96,-16 15-128,15 1-32,0-16 0,1 15-32,-1 1 0,0-16-352,17 15 192,-17-15-2688,0 15 1568,16-15-5471,0 0 3807</inkml:trace>
        </inkml:traceGroup>
      </inkml:traceGroup>
    </inkml:traceGroup>
    <inkml:traceGroup>
      <inkml:annotationXML>
        <emma:emma xmlns:emma="http://www.w3.org/2003/04/emma" version="1.0">
          <emma:interpretation id="{C8DF6023-21DB-484B-BBAE-04AE982748EB}" emma:medium="tactile" emma:mode="ink">
            <msink:context xmlns:msink="http://schemas.microsoft.com/ink/2010/main" type="paragraph" rotatedBoundingBox="4791,2287 16229,2224 16234,3191 4796,325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94A2B16-22F0-4DD9-BF65-C97CC307DF12}" emma:medium="tactile" emma:mode="ink">
              <msink:context xmlns:msink="http://schemas.microsoft.com/ink/2010/main" type="line" rotatedBoundingBox="4791,2287 16229,2224 16234,3191 4796,3255"/>
            </emma:interpretation>
          </emma:emma>
        </inkml:annotationXML>
        <inkml:traceGroup>
          <inkml:annotationXML>
            <emma:emma xmlns:emma="http://www.w3.org/2003/04/emma" version="1.0">
              <emma:interpretation id="{C0ADA144-CC88-4A2F-AD1C-33EDE5F76956}" emma:medium="tactile" emma:mode="ink">
                <msink:context xmlns:msink="http://schemas.microsoft.com/ink/2010/main" type="inkWord" rotatedBoundingBox="4792,2461 7624,2446 7628,3236 4796,3252">
                  <msink:destinationLink direction="with" ref="{2FDBB35B-8E1D-4784-98ED-DD5263E839E8}"/>
                  <msink:destinationLink direction="with" ref="{02B68074-AE04-4282-8157-ECE9C3907B10}"/>
                </msink:context>
              </emma:interpretation>
              <emma:one-of disjunction-type="recognition" id="oneOf1">
                <emma:interpretation id="interp5" emma:lang="de-DE" emma:confidence="0">
                  <emma:literal>requiriert?</emma:literal>
                </emma:interpretation>
                <emma:interpretation id="interp6" emma:lang="de-DE" emma:confidence="0">
                  <emma:literal>requiriere?</emma:literal>
                </emma:interpretation>
                <emma:interpretation id="interp7" emma:lang="de-DE" emma:confidence="0">
                  <emma:literal>requirier?</emma:literal>
                </emma:interpretation>
                <emma:interpretation id="interp8" emma:lang="de-DE" emma:confidence="0">
                  <emma:literal>reanimiert?</emma:literal>
                </emma:interpretation>
                <emma:interpretation id="interp9" emma:lang="de-DE" emma:confidence="0">
                  <emma:literal>requirier??</emma:literal>
                </emma:interpretation>
              </emma:one-of>
            </emma:emma>
          </inkml:annotationXML>
          <inkml:trace contextRef="#ctx0" brushRef="#br0" timeOffset="24112">5058 3542 4608,'0'0'1760,"0"0"-960,0 0-384,0 0 544,0 16-192,0-16 0,0 0-224,0 0-64,0 0-288,-15 15 0,15-15 128,0 16-128,0-1-32,0 0-64,0 1 0,0-1 0,0 1 32,0-1-160,0 0 32,0 16 128,0-16 64,0 16 192,15-15 96,-15 14-256,0-14-64,0-1 256,0-15 96,0 16 32,0-1 64,0-15-33,0 15 1,0-15-160,0 0 0,0-15-192,0 15 32,0-15-96,0 15 64,0-16-64,0 1 0,0-1-96,0 1-64,0 0 32,16-1-32,-16 1 0,16-16 0,-16 16 0,15-1 0,0-14 0,-15 14 0,31-15-96,-31 16 64,15 15 32,1-15 0,-1-1 0,0 16 64,1-15-96,0 15 0,14-16-736,-14 16-320,-1 0-703,0 0-321,1 0-1536,-1 0-1280,0 16 1984</inkml:trace>
          <inkml:trace contextRef="#ctx0" brushRef="#br0" timeOffset="25043">5520 3572 5760,'0'0'2176,"0"0"-1152,0 16-928,0-16 640,0 0-480,0 0 384,0 0-384,0 0 576,15 0-448,-15 0 576,0 15-544,0-15 352,15 0-448,-15 0 256,0 0-320,16 0 192,-16 0-224,15 0 0,-15 0-129,0 0 97,0 0-128,16-15 192,-16 15-160,15-16 96,-15 16-96,15-15 96,-15 15-128,0-16 32,0 16-32,0-15 32,0 15-64,0-15 64,0 15-64,0 0 64,0 0-64,0-16-32,0 16 32,-15 0-32,15 0 0,0 0 64,-15 0-32,-1 0-32,16 0 32,-15 0 32,15 0-32,-16 0-96,1 16 32,0-16-32,15 0 0,-16 15 64,1 0 0,15 1 0,-16-1 0,1 1 0,15-1 0,0 0 64,-15 1-32,-1-1-32,16 1 32,0-1-32,0 0 0,-15 16 0,15-16 0,0 1 64,15-1-32,-15 1 128,16-1-96,-1 0 192,0 1-160,1-16-32,-1 15-32,1 1-32,-1-16 0,0 0 128,1 15-64,-1-15-160,-15 0 32,16-15-1376,-1 15 800,0-16-3071,1 1 2079,-1-1-3136,1 1 2720</inkml:trace>
          <inkml:trace contextRef="#ctx0" brushRef="#br0" timeOffset="25883">5905 3542 4736,'0'0'1760,"0"0"-960,0-16-384,0 16 608,0 0-32,0 0 64,0-15-224,0 15-64,0 0-416,0 0 288,0-15 96,0 15-96,0 0 32,-15 0-96,15-16-1,0 16-95,-16 0-32,16 0-192,-16 16 0,16-16-96,-15 0 0,0 15-192,-1 0-32,16 1 32,-15 15 0,15-16-64,-15 16 64,15 0 32,-16-1 0,16 1 0,16-15 0,-16 14 0,15-14 0,-15-1 0,15 1 0,1-1-96,-1-15 64,0 15 96,1-15 96,-16 0 224,16 0-224,-1-15 64,0 15-128,1-15-64,-1-1 0,-15 1-32,15 15 0,-15-31 64,0 16-32,0-1 64,16-15-64,-16 16-32,0 0 32,0-16 32,0 15-32,0 1 192,0 0-128,0-1 96,0 16-96,0-15 0,0 15-32,0-16-64,0 16 32,0 0-128,0 0 64,0 0 96,0 16-32,0-1 128,0 1-96,0 14 128,0 1-128,0-15 128,0 14-128,0 1-32,0 0 0,0 15-32,0 0 0,0-15 64,0 0-32,15 0-32,-15-16 32,0 16-544,0-16 288,15 1-1600,-15-1 1024,16-15-2559,0 15 1887,-16-15-3392,14 0 2752</inkml:trace>
          <inkml:trace contextRef="#ctx0" brushRef="#br0" timeOffset="26467">6228 3602 5888,'16'-14'2176,"-16"14"-1152,0 0-480,-16-16 1344,16 16-1056,0 0 800,0 0-960,0 0 512,0 0-704,0 0 255,-15 16-447,15-16 0,0 14-192,0 2 160,0 0-160,0-1 96,0 0-96,0 16-64,0-16 0,0 1 32,0 14-32,15-14-32,-15 15 32,16-31 96,-16 15-64,16 1 320,-2-16-192,-14 0 160,16 0-192,-16-16 128,16 1-160,-16 0 64,15-1-96,-15 0 0,15-14-32,-15 14-64,0-14 32,0-1-32,0 16 0,0-1 0,0 0 0,0 2 0,0 14 0,0-16 0,0 16 0,0 16 0,0-16 0,0 14 0,0 2 0,0 15 0,16-16 0,-16 16 0,15 0 0,-15-16 128,15 16-64,-15-15-512,16-1 224,-16 0-1440,16 1 896,-2-1-2111,-14 0 1631,16-15-3648,0 0 2752</inkml:trace>
          <inkml:trace contextRef="#ctx0" brushRef="#br0" timeOffset="26689">6567 3557 7424,'0'0'2816,"0"0"-1536,0 15-1088,0-15 992,15 0-704,-15 16 256,0-1-448,0 0-96,16 17-96,-16-17 0,15 0-64,-15 16-288,0-16 128,0 16-1440,16-16 864,-16 1-3424,0 0 2304</inkml:trace>
          <inkml:trace contextRef="#ctx0" brushRef="#br0" timeOffset="26859">6644 3480 7424,'-62'0'2816,"62"0"-1536,0 0-992,0-31 480,0 62-480,0-31-1632,0 0 704,0 0-3264,31 0 2176</inkml:trace>
          <inkml:trace contextRef="#ctx0" brushRef="#br0" timeOffset="27157">6752 3495 7040,'-16'16'2624,"16"-16"-1408,0 15-704,0 0 960,0-15-832,0 16-96,0 15-352,16-16-64,-16 0-64,0 16 512,15 0-320,-15-16 1023,15 1-703,-15-1 928,16 0-864,-16 1 672,0-1-768,0-15 224,0 0-448,0 0-32,0 0-192,0-15-704,0-1 352,0 1-2048,0 0 1312,0-1-2847,0 1 2175,0 0-3360,15-1 2848</inkml:trace>
          <inkml:trace contextRef="#ctx0" brushRef="#br0" timeOffset="27518">6921 3557 6656,'0'15'2464,"0"-15"-1344,0 16-736,0-16 1152,0 0-864,15 15 544,-15-15-736,0 15 384,0-15-512,16 0 32,-16 16-224,15-32-32,-15 16-65,16 0 97,-1-15-96,0 0-32,1 15 0,-16-16 32,15 1-32,-15 0 64,0 15-64,0-16-32,0 16 32,-15-15-32,15 15 0,-16 0 192,16 0-96,-15 0 96,15 15-96,-15 1-128,-1-1 0,16 0-32,0 1 0,-15-1-512,15 0 320,0 1-1503,0 15 959,15-16-2464,-15 16 1856,16-16-2528,-1 31 2240</inkml:trace>
          <inkml:trace contextRef="#ctx0" brushRef="#br0" timeOffset="28060">7228 3558 9984,'0'-16'3680,"0"16"-1984,-15 0-1344,15 0 1119,0 0-895,0 0-128,0 0-288,0 0-64,0 16-32,0-1-64,0-15 32,0 16-32,0-1 0,0 16 0,15-16 0,-15 1 0,16-1 0,-16 0 64,15 1-32,-15-16-96,16 15 32,-16-15 96,15 0-32,0-31 192,1 31-128,-16-15 32,15-16 0,1 0 0,-16 16 0,15-16 0,-15 0-64,16-15 32,-16 0 0,0 0-32,0 15 32,0 0 128,0 0 192,0 16-96,0 0 0,0-1-64,0 16 0,0 0-64,0 16 32,0-1-64,0 16 0,0-16-96,0 1-64,0-1 32,0 31-32,15 0 0,-15 1 0,16-17 0,-1 17 0,-15-17-864,15 17-288,1-17-768,-1 1-320,1 0-703,-1-31-289,0 15-480</inkml:trace>
          <inkml:trace contextRef="#ctx0" brushRef="#br0" timeOffset="28357">7645 3326 8832,'-16'-15'3328,"16"0"-1792,16-1-1792,-16 16 512,15-15-256,-15 15 0,15-16-96,16 1 64,-15 15 32,-1 0-96,0 0 64,1 15 160,-1 1 64,0-1 352,1 16 128,-16-16 0,0 1 64,0-1-129,0 16-63,0-16-160,0 1-64,0 14-192,0-14-32,15 15-320,-15-16-96,0 16-1599,0-16-673,0 1-1760</inkml:trace>
          <inkml:trace contextRef="#ctx0" brushRef="#br0" timeOffset="28506">7813 3758 11392,'-30'0'4224,"30"0"-2305,0 0-2591,0 0 480,0 0-3103,30 0-1249,-30-31 928,62 0 448</inkml:trace>
        </inkml:traceGroup>
        <inkml:traceGroup>
          <inkml:annotationXML>
            <emma:emma xmlns:emma="http://www.w3.org/2003/04/emma" version="1.0">
              <emma:interpretation id="{532D608C-9841-40D1-9D7C-9AA6BB40BC08}" emma:medium="tactile" emma:mode="ink">
                <msink:context xmlns:msink="http://schemas.microsoft.com/ink/2010/main" type="inkWord" rotatedBoundingBox="8132,2293 9749,2284 9753,2995 8136,3004">
                  <msink:destinationLink direction="with" ref="{D1FA1047-03D8-41F0-8490-7E0128C0081D}"/>
                </msink:context>
              </emma:interpretation>
              <emma:one-of disjunction-type="recognition" id="oneOf2">
                <emma:interpretation id="interp10" emma:lang="de-DE" emma:confidence="0">
                  <emma:literal>type</emma:literal>
                </emma:interpretation>
                <emma:interpretation id="interp11" emma:lang="de-DE" emma:confidence="0">
                  <emma:literal>Hype</emma:literal>
                </emma:interpretation>
                <emma:interpretation id="interp12" emma:lang="de-DE" emma:confidence="0">
                  <emma:literal>tippe</emma:literal>
                </emma:interpretation>
                <emma:interpretation id="interp13" emma:lang="de-DE" emma:confidence="0">
                  <emma:literal>tappe</emma:literal>
                </emma:interpretation>
                <emma:interpretation id="interp14" emma:lang="de-DE" emma:confidence="0">
                  <emma:literal>Hippe</emma:literal>
                </emma:interpretation>
              </emma:one-of>
            </emma:emma>
          </inkml:annotationXML>
          <inkml:trace contextRef="#ctx0" brushRef="#br0" timeOffset="31689">8383 3464 7680,'0'0'2880,"0"0"-1536,0 0-576,0-15 1504,0 30-1280,0-15 831,0 0-1119,0-15 704,16 15-800,-1 0 384,1 0-576,-1 0-32,16 0-224,-16-15-32,16 15-64,-16 0 96,16 0-96,-15-16-800,14 16 384,-14 0-2464,-1 0 1568,1 0-4863,15 0 3391</inkml:trace>
          <inkml:trace contextRef="#ctx0" brushRef="#br0" timeOffset="31403">8537 3095 7040,'0'-15'2720,"0"15"-1472,0 0-768,0 0 1120,0 0-928,0 0 384,0 0-640,16 15 544,-16-15-545,0 0 641,15 16-608,-15-1 480,0 1-512,0 14 192,0-14-352,0 15 64,0-1-192,0-14 160,0 15-192,-15-1 32,15 1-64,0 15-64,0-15 32,0 15-32,0-15 0,-16 0-704,32 0 384,-16-16-1792,0 0 1184,-16 1-2175,16-1 1727,0 1-3328,0-1 2624</inkml:trace>
          <inkml:trace contextRef="#ctx0" brushRef="#br0" timeOffset="31992">8845 3388 10368,'0'16'3872,"0"-16"-2112,0 0-1344,0 0 1311,15 0-1023,-15 15 512,16-15-736,-16 0 256,15 16-448,-15-16-96,15 15-96,-15 0 0,16-15-64,0 16-32,-16-1 32,15-15-672,-15 16 352,15-1-2016,1-15 1312,-16 15-3327,15-15 2431,0 0-3072,1 0 2816</inkml:trace>
          <inkml:trace contextRef="#ctx0" brushRef="#br0" timeOffset="32321">9154 3357 10368,'0'0'3936,"0"0"-2112,0 0-1281,0 0 1537,0 16-1216,0-16 384,0 0-768,-16 0 160,16 15-384,0-15 416,0 15-384,-16-15 448,16 16-448,0-1 448,-15 0-448,15 1 448,-15-1-448,15 16 224,-16 0-288,1 0-64,15-1-96,0 1-64,0-15 32,-15 14-320,15-14 160,0 15-1088,0-16 672,-16 0-2368,32 1 1632,-16-1-4223,0-15 3103,15 0-3488,-15 0 3392</inkml:trace>
          <inkml:trace contextRef="#ctx0" brushRef="#br0" timeOffset="32951">9307 3465 7552,'0'0'2880,"0"0"-1536,0 0-928,0 0 928,0 0-800,0 0 320,15 15-544,-15-15 320,0 16-352,0-1 543,16-15-447,-16 31 576,15-16-544,-15 1 480,0-1-480,16 0 480,-16 16-512,0-15 352,15-1-416,-15 0 608,0 1-512,0-16 480,0 15-480,0-15 256,0 16-384,0-32 128,0 1-256,0-1 64,0 1-128,0-16 0,0 16-32,0-16-128,0 0 32,0 16-32,0-16 0,0 0 0,15 16 0,1-16 64,-16 16 0,15-16-160,1 16 96,0-1-192,-1 1 160,0-1-160,1 1 128,-1 15 0,0 0 64,1 0 128,-1 15-32,1-15-32,-1 16 32,-15-1 160,0-15-96,0 16 320,15-1-224,-30 0 32,15 1-128,-15-16-64,15 15 0,-16-15-384,1 15 192,-1-15-1504,1 16 928,0-16-3424,15 0 2336,-16 15-5023,16-15 3839</inkml:trace>
          <inkml:trace contextRef="#ctx0" brushRef="#br0" timeOffset="33431">9692 3434 9728,'0'0'3584,"0"0"-1920,0 0-1504,16 0 704,-16 0-417,0 0-95,15 0-192,1 0-128,-1 0 0,0 0-32,16 0 0,-15 0 128,-1-15 64,16 15 64,-16 0 64,1-15 128,14 15 32,-14-16-192,-1 1-32,1 0-128,-16 15-32,15-16 32,-15 0 0,0 16-64,0-15 32,-15 0-64,15 15-32,-16 0 96,1 0 0,-16 0 160,16 0 160,-1 0 256,-15 15 160,16 0-192,0-15-32,-1 16-160,1 0 32,15-1-64,-16 0 0,16 1-96,0-1 32,0 0-192,16 1-96,-16-1-32,31 16 32,-1-15-96,-14-2-64,15 2-576,-1 0-288,-14-1-1536,15-15-704,-1 15-2847</inkml:trace>
        </inkml:traceGroup>
        <inkml:traceGroup>
          <inkml:annotationXML>
            <emma:emma xmlns:emma="http://www.w3.org/2003/04/emma" version="1.0">
              <emma:interpretation id="{E15D310B-8B1B-4354-A103-7258FFDD16B9}" emma:medium="tactile" emma:mode="ink">
                <msink:context xmlns:msink="http://schemas.microsoft.com/ink/2010/main" type="inkWord" rotatedBoundingBox="14473,2233 16229,2224 16234,3191 14479,3201"/>
              </emma:interpretation>
              <emma:one-of disjunction-type="recognition" id="oneOf3">
                <emma:interpretation id="interp15" emma:lang="de-DE" emma:confidence="0">
                  <emma:literal>deseription</emma:literal>
                </emma:interpretation>
                <emma:interpretation id="interp16" emma:lang="de-DE" emma:confidence="0">
                  <emma:literal>deseriptior</emma:literal>
                </emma:interpretation>
                <emma:interpretation id="interp17" emma:lang="de-DE" emma:confidence="0">
                  <emma:literal>description</emma:literal>
                </emma:interpretation>
                <emma:interpretation id="interp18" emma:lang="de-DE" emma:confidence="0">
                  <emma:literal>descriptior</emma:literal>
                </emma:interpretation>
                <emma:interpretation id="interp19" emma:lang="de-DE" emma:confidence="0">
                  <emma:literal>deskriptiver</emma:literal>
                </emma:interpretation>
              </emma:one-of>
            </emma:emma>
          </inkml:annotationXML>
          <inkml:trace contextRef="#ctx0" brushRef="#br0" timeOffset="39813">14741 3588 6656,'-16'14'2464,"16"-14"-1344,0 0-832,0 0 1056,0 0-800,0 0 448,16 16-576,-16-16 736,0 0-640,0 16 959,0-16-831,0 15 544,0 0-704,0 1 32,0-1-320,0 16-32,15-16-96,-15 0-64,0 17 32,0-17-32,15 16 0,-15-16 0,0 0 0,16 1 352,-16 14-192,0-14 352,15 0-288,-15-16 224,0 14-224,0 2 224,0-16-256,0 0 256,0 16-256,0-16 160,0 0-192,0 0 64,0 0-128,-15-16 160,15 0-160,-16-14 96,16 14-96,0 1-64,0-16 0,0 1 32,0-1-32,-15 0-96,30-15 32,-15 15 32,0 0 0,0 1-96,16-2 64,-16 2-32,15 14 0,1 1 0,-1-16 0,0 16 64,1 0 0,-1-17-96,1 18 64,14-2 32,-14 16 0,-1 0 64,1 0-32,-1 0-32,0 16 32,1-2-32,-16-14 0,15 16-96,-15 0 64,0-1 96,0 0 160,0 16 192,0-16 64,0 1 0,-15 14-224,-1-14-96,1 0-32,0-16 0,-1 15 0,1-15-160,-1 15 32,1-15-416,0-15-224,-1 15-1344,1-15-576,15-1-1696,0 0-671,0-14 287</inkml:trace>
          <inkml:trace contextRef="#ctx0" brushRef="#br0" timeOffset="40573">15049 3357 10368,'-15'0'3872,"15"0"-2112,-16 0-993,16 0 1121,0 0-736,16 0-160,-16 0-480,15 0-160,0 0-192,1 0-192,-1 0 0,31 0 32,-15 0 0,-15 0-704,14 0-320,1 15-1248,0-15-479,-1 0-2081</inkml:trace>
          <inkml:trace contextRef="#ctx0" brushRef="#br0" timeOffset="40331">15218 3034 11136,'0'-16'4224,"0"16"-2305,0 16-1183,0-16 1120,0 0-672,0 0-128,0 0-416,0 15-160,-16 0-256,16-15-96,0 16 64,-15 14 32,15-14 96,-15 15-96,15 0 32,-16-16 32,16 16 64,0-16-160,0 16-128,-15-15-32,15 14-32,-16 1 0,16 0 0,0-1 0,-15 1 0,15 0-96,0 0 64,0 15 32,15-15 64,-15-1-32,16-14 64,-1 15-64,16-16 64,-16 1-64,1-1-32,-1 0-480,16-15-160,-16 0-800,1-15-384,-1 0-928,16-1-415,-31 16-1985</inkml:trace>
          <inkml:trace contextRef="#ctx0" brushRef="#br0" timeOffset="40818">15464 3434 8192,'0'0'3072,"0"0"-1664,0 15-736,0-15 896,0 0-64,0 16 63,0-16-383,16 15-160,-16 1-576,0-16 0,15 30 0,-15-14-224,0 15-128,0-16 0,0 0 64,0 1-768,0-1-384,0 1-1472,0-1-671,0-15-1793</inkml:trace>
          <inkml:trace contextRef="#ctx0" brushRef="#br0" timeOffset="40998">15557 3327 10240,'-31'-31'3872,"31"31"-2112,0 0-1153,0-31 1089,0 31-1056,0 0-416,0 0-1024,0 0-384,0 0 608,31 0-2239,0 0-961,-31 0 32</inkml:trace>
          <inkml:trace contextRef="#ctx0" brushRef="#br0" timeOffset="41523">15758 3464 9472,'0'0'3584,"0"0"-1920,0-15-800,0 15 1023,0 0-447,0 0-96,0 0-352,0 0-96,-16 0-480,16 0 32,0 0 64,-15 0-192,15 15-32,-16-15-160,16 0-32,-15 16-32,15 0-64,-15-1 32,15 0-32,0 1 0,0 14 0,-16-14 0,16 14 0,0-14 0,0 15 64,0-16-32,16 16-32,-16-16 32,15 1-32,16-1 64,-16-15 96,16 15-64,0-15-64,0 0 192,-16-15 160,16 15 0,-16-15 32,16-1-32,-16 1 64,1-16-160,-16 16-96,15-16 32,-15 0 0,0 16-192,-15-1-64,15-14 0,-31 14 64,16 1-512,-16 15-192,15-15-672,-14-1-288,14 16-5184,1 0 3713,15 0-3073,0 0 3616</inkml:trace>
          <inkml:trace contextRef="#ctx0" brushRef="#br0" timeOffset="42020">16096 3465 11008,'0'0'4128,"0"0"-2241,-16 0-1087,16 0 1152,0 0-512,0 0-96,0 0-416,0 0-192,0 0-416,0 0-192,0 0-96,0 15-32,0-15 0,0 16 0,0 0 0,0-2 0,16 18 0,-16-17 0,0 16 0,15-16 0,-15 16 64,15-1-96,-15-14-64,16 15 256,-16-16 192,0 1 192,15-1 64,-15-15-64,0 0 0,0 15-224,0-30-64,0 15-64,0-31 32,0 16-192,0-16-96,15 1 32,1-2 0,-16 17 32,16-16 64,-2 16-32,2 0-32,0-1-64,-1 0 32,0 16-32,16-14 0,-16 14 64,1 14 64,14 2-96,-14 0 0,0-16-320,-1 30-160,0-14-736,1-1-256,-1 0-2304,-15 1-1023,15-16-833</inkml:trace>
          <inkml:trace contextRef="#ctx0" brushRef="#br0" timeOffset="35985">12340 3542 6784,'0'0'2528,"0"0"-1344,0 0-608,0 0 800,0 0-224,0 0-32,0 0-128,0 0-1,0 0-543,0 0-32,0 0 0,0-15-96,0 15 64,0 0-160,-15-15 32,15 15-96,0 0 0,0 0-96,-16-16 32,16 16-64,-15 0-32,15 0 32,-15 0-32,-1 0 0,16 0 64,-15 16 32,-1-1 32,1 0 0,0 1 0,-1-1-64,1 16-64,15 0 32,-16-16-32,16 16-96,0-16 64,0 16 160,16-16-64,-16 16 320,15-15-192,1-16 256,-1 15-256,0-15 448,1 15-352,-1-30 224,1 15-288,-1-15-64,16 15-96,-16-31 160,1 15-128,-1-14 256,16-1-224,-16 0 96,1 0-128,-16-15-64,15 15 0,-15-30-32,15 15 0,-15-16 64,0 31-32,0-15 192,0 15-128,-15 0 96,15 16-96,0 15-64,0-15 0,0-1-32,0 16 0,0 0 0,0 16 0,0-1-96,0 16 64,0-16 32,0 16 0,15 0 0,-15-16 0,16 16 0,-16 15 0,15-15 0,1 15 0,-16-15-352,15 0 192,0 0-1696,1-1 1024,-16 1-3328,15-15 2337,-15 14-4385,15-14 3520</inkml:trace>
          <inkml:trace contextRef="#ctx0" brushRef="#br0" timeOffset="36539">12740 3588 9600,'0'15'3584,"0"-15"-1920,0 0-1152,0 0 1215,0 15-991,16-15 128,-16 0-544,15 16 224,0-16-288,1 0 192,-1 16-224,0-16 64,1 0-160,0 0 224,-2 0-224,2-16 160,0 16-160,-1-16 64,0 1-96,1 0 0,-16-1-32,15 1 32,0 0-64,-15-1 64,0 16-64,0-15-32,0 0 32,0-1-32,0 16 0,-15-16-160,15 16 96,-15 0 96,-1 0 0,1-15 416,0 15-256,-1 0 256,0 0-224,2 0 128,-2 0-192,0 15 64,1-15-128,0 16 0,-1 0-32,1-1-128,15 0 32,-15 16 32,15-16 0,0 16 0,15-16 0,-15 17 0,15-17 0,1 16 64,-16-16-32,30 0-512,-14 1 256,0-1-1376,-2 0 864,2-15-2528,15 0 1792,-16 0-1119,1-15-1953,14 15-928</inkml:trace>
          <inkml:trace contextRef="#ctx0" brushRef="#br0" timeOffset="36899">13171 3465 11008,'-31'0'4128,"31"0"-2241,-15 0-1695,15 0 800,0 15-544,0-15-96,0 0-288,0 0-128,0 16 32,15-16-64,1 15 32,-1-15 64,0 15 64,1 1 32,15-1 32,-16 1-64,1 14-64,-1-14 736,0-1 288,-15 16 192,0-16 64,0 16-352,0-15-96,-15 14-352,0-14-128,-1-1-192,1 1-128,0-16-352,-1 0-192,-15-16-1376,31 16-512,-15-15-2240,15-1-863</inkml:trace>
          <inkml:trace contextRef="#ctx0" brushRef="#br0" timeOffset="37608">13679 3588 7552,'0'0'2880,"0"0"-1536,0 0-800,0 0 864,0 0-96,0 0 0,16 0-97,-16-15 33,0 15-672,15 0 96,-15-16 64,0 16-96,0-15-64,16 15-256,-16-16-128,0 1-96,0 15-96,0-15 32,-16 15-32,16-16-96,0 16 64,0-15 32,-15 15 64,15 0-32,-16 0-32,1-16 32,0 16-32,-1 0 0,1 0 0,-1 0 64,1 16 96,0-16-64,-16 15-64,16-15 64,-1 16 0,16-1-32,-15 16 32,-1-16-64,16 1 64,0 14 64,0-14 128,0 15-64,0-16-64,16 16 64,-1 0 0,1-16 32,-1 16 64,16-16-160,-16 1-32,16-1 0,0-15 0,-1 15-64,1-15-64,0 0-672,0-15-352,0 15-1472,-16-15-544,0 15-2943</inkml:trace>
          <inkml:trace contextRef="#ctx0" brushRef="#br0" timeOffset="38446">13925 3495 8064,'0'0'2976,"0"0"-1600,15 0-960,-15 0 704,0 0-160,16 0 0,-16 16-289,0-16 1,0 15-384,15-15-32,-15 31-32,0-16-32,15 1 32,-15-1-128,0 16-64,16 0 0,0-1-32,-16 1 0,15-16 64,-15 16 320,15-15 128,-15 14 128,0-14 64,16-16 96,-16 15 64,0-15-192,0 0 0,0-15-192,-16-1-32,16 1-352,0 0-32,0-1 64,0-15 160,0 1-320,0-1-32,0 16 32,0-16 0,16 0-64,-16 16 64,15-1-544,0-15-160,-15 16-864,31 0-320,-16 15-832,1-16-319,14 16-1697</inkml:trace>
          <inkml:trace contextRef="#ctx0" brushRef="#br0" timeOffset="38851">14464 3496 7424,'-15'0'2816,"15"0"-1536,0-16-448,0 16 992,0 0-128,0 0 63,0 0-447,0 0-160,0 16-640,-15-16-96,15 15 0,0-15 64,0 31 0,-16-16-160,16 16-64,0-16-128,0 16-32,0 0-32,0 0-64,0-1-256,0-14-96,16 14-736,-16-14-256,0 0-704,0-2-255,15-14-673,-15-14-256,0-2-256</inkml:trace>
          <inkml:trace contextRef="#ctx0" brushRef="#br0" timeOffset="39017">14433 3265 10752,'-31'0'4032,"31"0"-2177,0 0-1951,0 0 640,0 0-448,0 0-1503,31 0 735,-31 0-4448,31 0 2848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2T07:38:12.506"/>
    </inkml:context>
    <inkml:brush xml:id="br0">
      <inkml:brushProperty name="width" value="0.05292" units="cm"/>
      <inkml:brushProperty name="height" value="0.05292" units="cm"/>
      <inkml:brushProperty name="color" value="#ED1C24"/>
    </inkml:brush>
  </inkml:definitions>
  <inkml:traceGroup>
    <inkml:annotationXML>
      <emma:emma xmlns:emma="http://www.w3.org/2003/04/emma" version="1.0">
        <emma:interpretation id="{097F7682-C241-4AF5-8AD3-1A36AF239842}" emma:medium="tactile" emma:mode="ink">
          <msink:context xmlns:msink="http://schemas.microsoft.com/ink/2010/main" type="writingRegion" rotatedBoundingBox="7365,1138 7719,1138 7719,1385 7365,1385"/>
        </emma:interpretation>
      </emma:emma>
    </inkml:annotationXML>
    <inkml:traceGroup>
      <inkml:annotationXML>
        <emma:emma xmlns:emma="http://www.w3.org/2003/04/emma" version="1.0">
          <emma:interpretation id="{F77384A7-B2A7-4AB1-A921-1D478184E092}" emma:medium="tactile" emma:mode="ink">
            <msink:context xmlns:msink="http://schemas.microsoft.com/ink/2010/main" type="paragraph" rotatedBoundingBox="7365,1138 7719,1138 7719,1385 7365,13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DE07CE7-CAF0-4E25-9C9D-18435775753E}" emma:medium="tactile" emma:mode="ink">
              <msink:context xmlns:msink="http://schemas.microsoft.com/ink/2010/main" type="line" rotatedBoundingBox="7365,1138 7719,1138 7719,1385 7365,1385"/>
            </emma:interpretation>
          </emma:emma>
        </inkml:annotationXML>
        <inkml:traceGroup>
          <inkml:annotationXML>
            <emma:emma xmlns:emma="http://www.w3.org/2003/04/emma" version="1.0">
              <emma:interpretation id="{37018508-C4FF-4075-8A00-478379746284}" emma:medium="tactile" emma:mode="ink">
                <msink:context xmlns:msink="http://schemas.microsoft.com/ink/2010/main" type="inkWord" rotatedBoundingBox="7365,1138 7719,1138 7719,1385 7365,1385"/>
              </emma:interpretation>
              <emma:one-of disjunction-type="recognition" id="oneOf0">
                <emma:interpretation id="interp0" emma:lang="de-DE" emma:confidence="0">
                  <emma:literal>1</emma:literal>
                </emma:interpretation>
                <emma:interpretation id="interp1" emma:lang="de-DE" emma:confidence="0">
                  <emma:literal>n</emma:literal>
                </emma:interpretation>
                <emma:interpretation id="interp2" emma:lang="de-DE" emma:confidence="0">
                  <emma:literal>^</emma:literal>
                </emma:interpretation>
                <emma:interpretation id="interp3" emma:lang="de-DE" emma:confidence="0">
                  <emma:literal>N</emma:literal>
                </emma:interpretation>
                <emma:interpretation id="interp4" emma:lang="de-DE" emma:confidence="0">
                  <emma:literal>M</emma:literal>
                </emma:interpretation>
              </emma:one-of>
            </emma:emma>
          </inkml:annotationXML>
          <inkml:trace contextRef="#ctx0" brushRef="#br0">7629 2018 6784,'-16'0'2624,"16"0"-1408,0 15-512,0-15 1600,0 0-1280,0 0 704,0 0-1025,0 0 385,0 0-608,0 0 288,0 0-448,16 0 192,-16 0-288,0-15 0,15 15-128,0 0-128,16-16 0,-15 16 32,14 0 0,1-15 64,0 15-32,0-15 64,0-1-64,-16 16-32,16-16 32,-31 16-32,15-15 0,1 15 0,-16 0 0,15 0 192,-15 15 128,15 1-160,-15-16-32,0 16 0,0-1 64,0 0-96,0 1 0,0-1-32,0 0-64,0 1 32,0-16 32,0 15-96,0 0 0,0 1-192,0-16 0,0 16-1472,0-1-544,-15-15-2175,15 15-2049,0 1 2272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12837-4A2F-4440-80BB-F9B6F1B30527}" type="datetimeFigureOut">
              <a:rPr lang="de-DE" smtClean="0"/>
              <a:t>12.04.2017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FED1A-F37F-4EDE-A403-6D2B4C3308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48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754A-744B-4A18-814D-7CFCE5996F7E}" type="datetime1">
              <a:rPr lang="de-DE" smtClean="0"/>
              <a:t>12.04.2017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Kolb - TINF15B2 - Software-Engineering Prof. Dr. Berkling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38AE-A136-4AE6-85E3-1DB9471D2EB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34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2C4D-5C90-47BE-97A6-54606C02A018}" type="datetime1">
              <a:rPr lang="de-DE" smtClean="0"/>
              <a:t>12.04.2017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Kolb - TINF15B2 - Software-Engineering Prof. Dr. Berkling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38AE-A136-4AE6-85E3-1DB9471D2EB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298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7BA9-BCC6-44A2-93EE-E061345A9640}" type="datetime1">
              <a:rPr lang="de-DE" smtClean="0"/>
              <a:t>12.04.2017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Kolb - TINF15B2 - Software-Engineering Prof. Dr. Berkling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38AE-A136-4AE6-85E3-1DB9471D2EB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340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DEFD-75A5-4AF3-BEE4-572E80C06685}" type="datetime1">
              <a:rPr lang="de-DE" smtClean="0"/>
              <a:t>12.04.2017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Kolb - TINF15B2 - Software-Engineering Prof. Dr. Berkling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38AE-A136-4AE6-85E3-1DB9471D2EB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22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08F0-5181-4DA6-9198-EC996D1A4DFD}" type="datetime1">
              <a:rPr lang="de-DE" smtClean="0"/>
              <a:t>12.04.2017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Kolb - TINF15B2 - Software-Engineering Prof. Dr. Berkling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38AE-A136-4AE6-85E3-1DB9471D2EB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486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97F3-7137-4F5D-84C0-0D0CCCAA8804}" type="datetime1">
              <a:rPr lang="de-DE" smtClean="0"/>
              <a:t>12.04.2017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Kolb - TINF15B2 - Software-Engineering Prof. Dr. Berkling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38AE-A136-4AE6-85E3-1DB9471D2EB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20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DA64-7505-41B8-A4C2-2951EFD7F406}" type="datetime1">
              <a:rPr lang="de-DE" smtClean="0"/>
              <a:t>12.04.2017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Kolb - TINF15B2 - Software-Engineering Prof. Dr. Berkling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38AE-A136-4AE6-85E3-1DB9471D2EB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267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0323-1ECE-4105-8E5C-6C0E5C58FC0A}" type="datetime1">
              <a:rPr lang="de-DE" smtClean="0"/>
              <a:t>12.04.2017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Kolb - TINF15B2 - Software-Engineering Prof. Dr. Berkling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38AE-A136-4AE6-85E3-1DB9471D2EB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115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0644-F0D1-4B47-891D-584983B43F52}" type="datetime1">
              <a:rPr lang="de-DE" smtClean="0"/>
              <a:t>12.04.2017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Kolb - TINF15B2 - Software-Engineering Prof. Dr. Berkling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38AE-A136-4AE6-85E3-1DB9471D2EB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138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CDC0-DC79-4D6C-8289-E3AC8BA61CF7}" type="datetime1">
              <a:rPr lang="de-DE" smtClean="0"/>
              <a:t>12.04.2017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Kolb - TINF15B2 - Software-Engineering Prof. Dr. Berkling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38AE-A136-4AE6-85E3-1DB9471D2EB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20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B445-B445-45B7-A49F-54C501CDF4BD}" type="datetime1">
              <a:rPr lang="de-DE" smtClean="0"/>
              <a:t>12.04.2017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Kolb - TINF15B2 - Software-Engineering Prof. Dr. Berkling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638AE-A136-4AE6-85E3-1DB9471D2EB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610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F41C3-C49F-431D-B904-3547EF0B4C57}" type="datetime1">
              <a:rPr lang="de-DE" smtClean="0"/>
              <a:t>12.04.2017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Marco Kolb - TINF15B2 - Software-Engineering Prof. Dr. Berkling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638AE-A136-4AE6-85E3-1DB9471D2EB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640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sapi.apiary.io/previews/bestplaces/reference" TargetMode="External"/><Relationship Id="rId2" Type="http://schemas.openxmlformats.org/officeDocument/2006/relationships/hyperlink" Target="https://github.com/anonfreak/bestplaces-server/blob/master/apiary.api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iaryio/mson" TargetMode="External"/><Relationship Id="rId2" Type="http://schemas.openxmlformats.org/officeDocument/2006/relationships/hyperlink" Target="http://apiary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iblueprint.org/documentati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customXml" Target="../ink/ink3.xml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customXml" Target="../ink/ink8.xml"/><Relationship Id="rId17" Type="http://schemas.openxmlformats.org/officeDocument/2006/relationships/image" Target="../media/image20.png"/><Relationship Id="rId2" Type="http://schemas.openxmlformats.org/officeDocument/2006/relationships/image" Target="../media/image12.png"/><Relationship Id="rId16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16.png"/><Relationship Id="rId14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.xm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0" Type="http://schemas.openxmlformats.org/officeDocument/2006/relationships/customXml" Target="../ink/ink14.xml"/><Relationship Id="rId4" Type="http://schemas.openxmlformats.org/officeDocument/2006/relationships/customXml" Target="../ink/ink11.xml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API </a:t>
            </a:r>
            <a:r>
              <a:rPr lang="en-US" dirty="0"/>
              <a:t>Blueprint</a:t>
            </a:r>
            <a:r>
              <a:rPr lang="de-DE" dirty="0"/>
              <a:t> </a:t>
            </a:r>
            <a:r>
              <a:rPr lang="en-US" dirty="0"/>
              <a:t>with </a:t>
            </a:r>
            <a:r>
              <a:rPr lang="en-US" dirty="0" err="1">
                <a:solidFill>
                  <a:schemeClr val="bg1"/>
                </a:solidFill>
              </a:rPr>
              <a:t>Apiary.o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REST</a:t>
            </a:r>
            <a:r>
              <a:rPr lang="de-DE" cap="none" dirty="0" err="1"/>
              <a:t>ful</a:t>
            </a:r>
            <a:r>
              <a:rPr lang="de-DE" dirty="0"/>
              <a:t> API </a:t>
            </a:r>
            <a:r>
              <a:rPr lang="de-DE" dirty="0" err="1"/>
              <a:t>Documentation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Kolb - TINF15B2 - Software-Engineering 2017</a:t>
            </a:r>
          </a:p>
        </p:txBody>
      </p:sp>
      <p:pic>
        <p:nvPicPr>
          <p:cNvPr id="1026" name="Picture 2" descr="logo_apibluepri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4" y="2611669"/>
            <a:ext cx="9525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ür apiary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085" y="2599033"/>
            <a:ext cx="2734194" cy="9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089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Kolb - TINF15B2 - Software-Engineering Prof. Dr. Berkling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532" y="0"/>
            <a:ext cx="5200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60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 </a:t>
            </a:r>
            <a:r>
              <a:rPr lang="de-DE"/>
              <a:t>Blueprint </a:t>
            </a:r>
            <a:r>
              <a:rPr lang="de-DE" dirty="0"/>
              <a:t>- </a:t>
            </a:r>
            <a:r>
              <a:rPr lang="de-DE" dirty="0" err="1"/>
              <a:t>Benefits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Design-First </a:t>
            </a:r>
            <a:r>
              <a:rPr lang="de-DE" dirty="0" err="1"/>
              <a:t>Philosophy</a:t>
            </a:r>
            <a:endParaRPr lang="de-DE" dirty="0"/>
          </a:p>
          <a:p>
            <a:pPr lvl="1"/>
            <a:r>
              <a:rPr lang="de-DE" dirty="0"/>
              <a:t>API </a:t>
            </a:r>
            <a:r>
              <a:rPr lang="de-DE" dirty="0" err="1"/>
              <a:t>worked</a:t>
            </a:r>
            <a:r>
              <a:rPr lang="de-DE" dirty="0"/>
              <a:t> out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(=&gt;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Backend </a:t>
            </a:r>
            <a:r>
              <a:rPr lang="de-DE" dirty="0" err="1"/>
              <a:t>and</a:t>
            </a:r>
            <a:r>
              <a:rPr lang="de-DE" dirty="0"/>
              <a:t> Frontend-Developers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API</a:t>
            </a:r>
          </a:p>
          <a:p>
            <a:r>
              <a:rPr lang="de-DE" dirty="0"/>
              <a:t>Nice-</a:t>
            </a:r>
            <a:r>
              <a:rPr lang="de-DE" dirty="0" err="1"/>
              <a:t>looking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-in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Kolb - TINF15B2 - Software-Engineering Prof. Dr. Berkling</a:t>
            </a:r>
            <a:endParaRPr lang="de-DE" dirty="0"/>
          </a:p>
        </p:txBody>
      </p:sp>
      <p:pic>
        <p:nvPicPr>
          <p:cNvPr id="6146" name="Picture 2" descr="logo_apibluepri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00" y="365125"/>
            <a:ext cx="9525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93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Cloud-Service </a:t>
            </a:r>
            <a:r>
              <a:rPr lang="de-DE" dirty="0" err="1"/>
              <a:t>for</a:t>
            </a:r>
            <a:r>
              <a:rPr lang="de-DE" dirty="0"/>
              <a:t> API </a:t>
            </a:r>
            <a:r>
              <a:rPr lang="de-DE" dirty="0" err="1"/>
              <a:t>Blueprint</a:t>
            </a:r>
            <a:endParaRPr lang="de-DE" dirty="0"/>
          </a:p>
          <a:p>
            <a:r>
              <a:rPr lang="de-DE" dirty="0"/>
              <a:t>Live-Preview</a:t>
            </a:r>
          </a:p>
          <a:p>
            <a:r>
              <a:rPr lang="de-DE" dirty="0" err="1"/>
              <a:t>Console</a:t>
            </a:r>
            <a:endParaRPr lang="de-DE" dirty="0"/>
          </a:p>
          <a:p>
            <a:r>
              <a:rPr lang="de-DE" dirty="0" err="1"/>
              <a:t>Mocking</a:t>
            </a:r>
            <a:r>
              <a:rPr lang="de-DE" dirty="0"/>
              <a:t>-Server </a:t>
            </a:r>
            <a:r>
              <a:rPr lang="de-DE" dirty="0" err="1"/>
              <a:t>as</a:t>
            </a:r>
            <a:r>
              <a:rPr lang="de-DE" dirty="0"/>
              <a:t> Proxy </a:t>
            </a:r>
            <a:r>
              <a:rPr lang="de-DE" dirty="0" err="1"/>
              <a:t>for</a:t>
            </a:r>
            <a:r>
              <a:rPr lang="de-DE" dirty="0"/>
              <a:t> real API (=&gt; </a:t>
            </a:r>
            <a:r>
              <a:rPr lang="de-DE" dirty="0" err="1"/>
              <a:t>mocks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real Interface </a:t>
            </a:r>
            <a:r>
              <a:rPr lang="de-DE" dirty="0" err="1"/>
              <a:t>isn‘t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yet</a:t>
            </a:r>
            <a:r>
              <a:rPr lang="de-DE" dirty="0"/>
              <a:t>)</a:t>
            </a:r>
          </a:p>
          <a:p>
            <a:r>
              <a:rPr lang="de-DE" dirty="0"/>
              <a:t>Team </a:t>
            </a:r>
            <a:r>
              <a:rPr lang="en-US" dirty="0"/>
              <a:t>collaboration</a:t>
            </a:r>
          </a:p>
          <a:p>
            <a:r>
              <a:rPr lang="en-US" dirty="0"/>
              <a:t>Automated testing with Dredd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Kolb - TINF15B2 - Software-Engineering Prof. Dr. Berkling</a:t>
            </a:r>
            <a:endParaRPr lang="de-DE" dirty="0"/>
          </a:p>
        </p:txBody>
      </p:sp>
      <p:pic>
        <p:nvPicPr>
          <p:cNvPr id="7170" name="Picture 2" descr="Bildergebnis für apiary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79486"/>
            <a:ext cx="2562398" cy="89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29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Create an API-</a:t>
            </a:r>
            <a:r>
              <a:rPr lang="de-DE" dirty="0" err="1"/>
              <a:t>Documentation</a:t>
            </a:r>
            <a:r>
              <a:rPr lang="de-DE" dirty="0"/>
              <a:t> on Apiary.io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lottery</a:t>
            </a:r>
            <a:r>
              <a:rPr lang="de-DE" dirty="0"/>
              <a:t> </a:t>
            </a:r>
            <a:r>
              <a:rPr lang="de-DE" dirty="0" err="1"/>
              <a:t>company</a:t>
            </a:r>
            <a:r>
              <a:rPr lang="de-DE" dirty="0"/>
              <a:t>. This </a:t>
            </a:r>
            <a:r>
              <a:rPr lang="de-DE" dirty="0" err="1"/>
              <a:t>includes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:</a:t>
            </a:r>
          </a:p>
          <a:p>
            <a:r>
              <a:rPr lang="de-DE" dirty="0"/>
              <a:t>Hand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winning</a:t>
            </a:r>
            <a:r>
              <a:rPr lang="de-DE" dirty="0"/>
              <a:t> </a:t>
            </a:r>
            <a:r>
              <a:rPr lang="de-DE" dirty="0" err="1"/>
              <a:t>numbers</a:t>
            </a:r>
            <a:r>
              <a:rPr lang="de-DE" dirty="0"/>
              <a:t> (6 </a:t>
            </a:r>
            <a:r>
              <a:rPr lang="de-DE" dirty="0" err="1"/>
              <a:t>numbers</a:t>
            </a:r>
            <a:r>
              <a:rPr lang="de-DE" dirty="0"/>
              <a:t> + 1 „Superzahl“)</a:t>
            </a:r>
          </a:p>
          <a:p>
            <a:r>
              <a:rPr lang="de-DE" dirty="0"/>
              <a:t>Request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winning</a:t>
            </a:r>
            <a:r>
              <a:rPr lang="de-DE" dirty="0"/>
              <a:t> </a:t>
            </a:r>
            <a:r>
              <a:rPr lang="de-DE" dirty="0" err="1"/>
              <a:t>numbers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date</a:t>
            </a:r>
            <a:endParaRPr lang="de-DE" dirty="0"/>
          </a:p>
          <a:p>
            <a:r>
              <a:rPr lang="de-DE" dirty="0"/>
              <a:t>Request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recent</a:t>
            </a:r>
            <a:r>
              <a:rPr lang="de-DE" dirty="0"/>
              <a:t> </a:t>
            </a:r>
            <a:r>
              <a:rPr lang="de-DE" dirty="0" err="1"/>
              <a:t>winning</a:t>
            </a:r>
            <a:r>
              <a:rPr lang="de-DE" dirty="0"/>
              <a:t> </a:t>
            </a:r>
            <a:r>
              <a:rPr lang="de-DE" dirty="0" err="1"/>
              <a:t>numbers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hlinkClick r:id="rId2"/>
              </a:rPr>
              <a:t>https://github.com/anonfreak/bestplaces-server/blob/master/apiary.apib</a:t>
            </a:r>
            <a:endParaRPr lang="de-DE" dirty="0"/>
          </a:p>
          <a:p>
            <a:pPr marL="0" indent="0">
              <a:buNone/>
            </a:pPr>
            <a:r>
              <a:rPr lang="de-DE" dirty="0">
                <a:hlinkClick r:id="rId3"/>
              </a:rPr>
              <a:t>https://jsapi.apiary.io/previews/bestplaces/reference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Work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sample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!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Kolb - TINF15B2 - Software-Engineering Prof. Dr. Berkling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605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http://apiary.io/</a:t>
            </a:r>
            <a:endParaRPr lang="de-DE" dirty="0"/>
          </a:p>
          <a:p>
            <a:r>
              <a:rPr lang="de-DE" dirty="0">
                <a:hlinkClick r:id="rId3"/>
              </a:rPr>
              <a:t>https://github.com/apiaryio/mson</a:t>
            </a:r>
            <a:endParaRPr lang="de-DE" dirty="0"/>
          </a:p>
          <a:p>
            <a:r>
              <a:rPr lang="de-DE" dirty="0">
                <a:hlinkClick r:id="rId4"/>
              </a:rPr>
              <a:t>https://apiblueprint.org/documentation/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Kolb - TINF15B2 - Software-Engineering Prof. Dr. Berkling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065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REST</a:t>
            </a:r>
            <a:r>
              <a:rPr lang="de-DE" cap="none" dirty="0" err="1"/>
              <a:t>ful</a:t>
            </a:r>
            <a:r>
              <a:rPr lang="de-DE" dirty="0"/>
              <a:t> Web-service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Machine-to-Machine</a:t>
            </a:r>
            <a:r>
              <a:rPr lang="de-DE" dirty="0"/>
              <a:t> Communication (Server/Client)</a:t>
            </a:r>
          </a:p>
          <a:p>
            <a:r>
              <a:rPr lang="de-DE" dirty="0" err="1"/>
              <a:t>Stateless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(</a:t>
            </a:r>
            <a:r>
              <a:rPr lang="de-DE" dirty="0" err="1"/>
              <a:t>dynamic</a:t>
            </a:r>
            <a:r>
              <a:rPr lang="de-DE" dirty="0"/>
              <a:t>) </a:t>
            </a:r>
            <a:r>
              <a:rPr lang="de-DE" dirty="0" err="1"/>
              <a:t>ressources</a:t>
            </a:r>
            <a:endParaRPr lang="de-DE" dirty="0"/>
          </a:p>
          <a:p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HTTP-</a:t>
            </a:r>
            <a:r>
              <a:rPr lang="de-DE" dirty="0" err="1"/>
              <a:t>methods</a:t>
            </a:r>
            <a:endParaRPr lang="de-DE" dirty="0"/>
          </a:p>
          <a:p>
            <a:r>
              <a:rPr lang="de-DE" dirty="0" err="1"/>
              <a:t>One</a:t>
            </a:r>
            <a:r>
              <a:rPr lang="de-DE" dirty="0"/>
              <a:t> uniform </a:t>
            </a:r>
            <a:r>
              <a:rPr lang="de-DE" dirty="0" err="1"/>
              <a:t>interface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Clients</a:t>
            </a:r>
          </a:p>
          <a:p>
            <a:r>
              <a:rPr lang="de-DE" dirty="0"/>
              <a:t>Supports all </a:t>
            </a:r>
            <a:r>
              <a:rPr lang="de-DE" dirty="0" err="1"/>
              <a:t>internet</a:t>
            </a:r>
            <a:r>
              <a:rPr lang="de-DE" dirty="0"/>
              <a:t> </a:t>
            </a:r>
            <a:r>
              <a:rPr lang="de-DE" dirty="0" err="1"/>
              <a:t>media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(but JSON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Kolb - TINF15B2 - Software-Engineering Prof. Dr. Berkling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893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 </a:t>
            </a:r>
            <a:r>
              <a:rPr lang="de-DE" dirty="0" err="1"/>
              <a:t>Blueprint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RESTful</a:t>
            </a:r>
            <a:r>
              <a:rPr lang="de-DE" dirty="0"/>
              <a:t> API</a:t>
            </a:r>
          </a:p>
          <a:p>
            <a:r>
              <a:rPr lang="de-DE" dirty="0"/>
              <a:t>Open-Source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Kolb - TINF15B2 - Software-Engineering Prof. Dr. Berkling</a:t>
            </a:r>
            <a:endParaRPr lang="de-DE" dirty="0"/>
          </a:p>
        </p:txBody>
      </p:sp>
      <p:pic>
        <p:nvPicPr>
          <p:cNvPr id="4098" name="Picture 2" descr="logo_apibluepri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00" y="365125"/>
            <a:ext cx="9525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98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 </a:t>
            </a:r>
            <a:r>
              <a:rPr lang="de-DE" dirty="0" err="1"/>
              <a:t>Blueprint</a:t>
            </a:r>
            <a:r>
              <a:rPr lang="de-DE" dirty="0"/>
              <a:t> – </a:t>
            </a:r>
            <a:r>
              <a:rPr lang="de-DE" dirty="0" err="1"/>
              <a:t>Markdown</a:t>
            </a:r>
            <a:r>
              <a:rPr lang="de-DE" dirty="0"/>
              <a:t> Language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endParaRPr lang="de-DE" dirty="0"/>
          </a:p>
          <a:p>
            <a:r>
              <a:rPr lang="de-DE" dirty="0" err="1"/>
              <a:t>Commonly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on </a:t>
            </a:r>
            <a:r>
              <a:rPr lang="de-DE" dirty="0" err="1"/>
              <a:t>GitHub</a:t>
            </a:r>
            <a:r>
              <a:rPr lang="de-DE" dirty="0"/>
              <a:t>, </a:t>
            </a:r>
            <a:r>
              <a:rPr lang="de-DE" dirty="0" err="1"/>
              <a:t>StackOverflow</a:t>
            </a:r>
            <a:r>
              <a:rPr lang="de-DE" dirty="0"/>
              <a:t>, etc.</a:t>
            </a:r>
          </a:p>
          <a:p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converted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HTML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Kolb - TINF15B2 - Software-Engineering Prof. Dr. Berkling</a:t>
            </a:r>
            <a:endParaRPr lang="de-DE" dirty="0"/>
          </a:p>
        </p:txBody>
      </p:sp>
      <p:pic>
        <p:nvPicPr>
          <p:cNvPr id="2050" name="Picture 2" descr="logo_apibluepri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00" y="365125"/>
            <a:ext cx="9525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99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 </a:t>
            </a:r>
            <a:r>
              <a:rPr lang="de-DE" dirty="0" err="1"/>
              <a:t>Blueprint</a:t>
            </a:r>
            <a:r>
              <a:rPr lang="de-DE" dirty="0"/>
              <a:t> – </a:t>
            </a:r>
            <a:r>
              <a:rPr lang="de-DE" dirty="0" err="1"/>
              <a:t>Markdown</a:t>
            </a:r>
            <a:r>
              <a:rPr lang="de-DE" dirty="0"/>
              <a:t> Language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Markdown</a:t>
            </a:r>
            <a:endParaRPr lang="de-DE" dirty="0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9472" y="3348053"/>
            <a:ext cx="4997450" cy="1776871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Markdown</a:t>
            </a:r>
            <a:r>
              <a:rPr lang="de-DE" dirty="0"/>
              <a:t> </a:t>
            </a:r>
            <a:r>
              <a:rPr lang="de-DE" dirty="0" err="1"/>
              <a:t>Compiled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916889"/>
            <a:ext cx="5183188" cy="2860960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Kolb - TINF15B2 - Software-Engineering Prof. Dr. Berkling</a:t>
            </a:r>
            <a:endParaRPr lang="de-DE" dirty="0"/>
          </a:p>
        </p:txBody>
      </p:sp>
      <p:pic>
        <p:nvPicPr>
          <p:cNvPr id="3074" name="Picture 2" descr="logo_apibluepri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888" y="365125"/>
            <a:ext cx="9525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0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 </a:t>
            </a:r>
            <a:r>
              <a:rPr lang="de-DE" dirty="0" err="1"/>
              <a:t>Blueprint</a:t>
            </a:r>
            <a:r>
              <a:rPr lang="de-DE" dirty="0"/>
              <a:t> - Features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Marco Kolb - TINF15B2 - Software-Engineering Prof. Dr. Berkling</a:t>
            </a:r>
            <a:endParaRPr lang="de-DE" dirty="0"/>
          </a:p>
        </p:txBody>
      </p:sp>
      <p:pic>
        <p:nvPicPr>
          <p:cNvPr id="5122" name="Picture 2" descr="logo_apibluepri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00" y="365125"/>
            <a:ext cx="9525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896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310" y="0"/>
            <a:ext cx="7618690" cy="6858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3310" cy="179502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504" y="1795025"/>
            <a:ext cx="4573310" cy="506297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6592" y="3059724"/>
            <a:ext cx="2695408" cy="37982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8" name="Freihand 77"/>
              <p14:cNvContentPartPr/>
              <p14:nvPr/>
            </p14:nvContentPartPr>
            <p14:xfrm>
              <a:off x="8972171" y="1673607"/>
              <a:ext cx="266220" cy="2133720"/>
            </p14:xfrm>
          </p:contentPart>
        </mc:Choice>
        <mc:Fallback xmlns="">
          <p:pic>
            <p:nvPicPr>
              <p:cNvPr id="78" name="Freihand 7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65336" y="1663527"/>
                <a:ext cx="285647" cy="21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1" name="Freihand 80"/>
              <p14:cNvContentPartPr/>
              <p14:nvPr/>
            </p14:nvContentPartPr>
            <p14:xfrm>
              <a:off x="6162371" y="27687"/>
              <a:ext cx="5081940" cy="2449620"/>
            </p14:xfrm>
          </p:contentPart>
        </mc:Choice>
        <mc:Fallback xmlns="">
          <p:pic>
            <p:nvPicPr>
              <p:cNvPr id="81" name="Freihand 8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51212" y="16168"/>
                <a:ext cx="5099938" cy="24740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0" name="Freihand 129"/>
              <p14:cNvContentPartPr/>
              <p14:nvPr/>
            </p14:nvContentPartPr>
            <p14:xfrm>
              <a:off x="5868611" y="3552267"/>
              <a:ext cx="2399940" cy="310500"/>
            </p14:xfrm>
          </p:contentPart>
        </mc:Choice>
        <mc:Fallback xmlns="">
          <p:pic>
            <p:nvPicPr>
              <p:cNvPr id="130" name="Freihand 12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58172" y="3538579"/>
                <a:ext cx="2423338" cy="3367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833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383"/>
            <a:ext cx="9770012" cy="672861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528" y="2905121"/>
            <a:ext cx="6290603" cy="39528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Freihand 35"/>
              <p14:cNvContentPartPr/>
              <p14:nvPr/>
            </p14:nvContentPartPr>
            <p14:xfrm>
              <a:off x="1626551" y="1063947"/>
              <a:ext cx="16740" cy="587700"/>
            </p14:xfrm>
          </p:contentPart>
        </mc:Choice>
        <mc:Fallback xmlns="">
          <p:pic>
            <p:nvPicPr>
              <p:cNvPr id="36" name="Freihand 3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3647" y="1056754"/>
                <a:ext cx="40804" cy="6078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9" name="Freihand 38"/>
              <p14:cNvContentPartPr/>
              <p14:nvPr/>
            </p14:nvContentPartPr>
            <p14:xfrm>
              <a:off x="822851" y="980787"/>
              <a:ext cx="609840" cy="160920"/>
            </p14:xfrm>
          </p:contentPart>
        </mc:Choice>
        <mc:Fallback xmlns="">
          <p:pic>
            <p:nvPicPr>
              <p:cNvPr id="39" name="Freihand 3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8534" y="974681"/>
                <a:ext cx="620274" cy="178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Freihand 42"/>
              <p14:cNvContentPartPr/>
              <p14:nvPr/>
            </p14:nvContentPartPr>
            <p14:xfrm>
              <a:off x="2812391" y="1030647"/>
              <a:ext cx="11340" cy="604260"/>
            </p14:xfrm>
          </p:contentPart>
        </mc:Choice>
        <mc:Fallback xmlns="">
          <p:pic>
            <p:nvPicPr>
              <p:cNvPr id="43" name="Freihand 4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00697" y="1022374"/>
                <a:ext cx="35083" cy="6229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6" name="Freihand 55"/>
              <p14:cNvContentPartPr/>
              <p14:nvPr/>
            </p14:nvContentPartPr>
            <p14:xfrm>
              <a:off x="3765671" y="986367"/>
              <a:ext cx="5760" cy="648540"/>
            </p14:xfrm>
          </p:contentPart>
        </mc:Choice>
        <mc:Fallback xmlns="">
          <p:pic>
            <p:nvPicPr>
              <p:cNvPr id="56" name="Freihand 5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50911" y="981328"/>
                <a:ext cx="35280" cy="6647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6" name="Freihand 65"/>
              <p14:cNvContentPartPr/>
              <p14:nvPr/>
            </p14:nvContentPartPr>
            <p14:xfrm>
              <a:off x="1454651" y="426567"/>
              <a:ext cx="4389300" cy="742860"/>
            </p14:xfrm>
          </p:contentPart>
        </mc:Choice>
        <mc:Fallback xmlns="">
          <p:pic>
            <p:nvPicPr>
              <p:cNvPr id="66" name="Freihand 6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44211" y="415050"/>
                <a:ext cx="4406579" cy="7622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0" name="Freihand 69"/>
              <p14:cNvContentPartPr/>
              <p14:nvPr/>
            </p14:nvContentPartPr>
            <p14:xfrm>
              <a:off x="2651651" y="410007"/>
              <a:ext cx="127620" cy="89100"/>
            </p14:xfrm>
          </p:contentPart>
        </mc:Choice>
        <mc:Fallback xmlns="">
          <p:pic>
            <p:nvPicPr>
              <p:cNvPr id="70" name="Freihand 6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40507" y="398510"/>
                <a:ext cx="150987" cy="104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8" name="Freihand 87"/>
              <p14:cNvContentPartPr/>
              <p14:nvPr/>
            </p14:nvContentPartPr>
            <p14:xfrm>
              <a:off x="3904271" y="3884727"/>
              <a:ext cx="1025280" cy="343800"/>
            </p14:xfrm>
          </p:contentPart>
        </mc:Choice>
        <mc:Fallback xmlns="">
          <p:pic>
            <p:nvPicPr>
              <p:cNvPr id="88" name="Freihand 8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93838" y="3870687"/>
                <a:ext cx="1042548" cy="36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186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07112" cy="6858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267" y="0"/>
            <a:ext cx="6008863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Freihand 5"/>
              <p14:cNvContentPartPr/>
              <p14:nvPr/>
            </p14:nvContentPartPr>
            <p14:xfrm>
              <a:off x="1435211" y="60807"/>
              <a:ext cx="1823400" cy="759420"/>
            </p14:xfrm>
          </p:contentPart>
        </mc:Choice>
        <mc:Fallback xmlns="">
          <p:pic>
            <p:nvPicPr>
              <p:cNvPr id="6" name="Freihand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3691" y="51449"/>
                <a:ext cx="1842480" cy="779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Freihand 32"/>
              <p14:cNvContentPartPr/>
              <p14:nvPr/>
            </p14:nvContentPartPr>
            <p14:xfrm>
              <a:off x="44171" y="2443827"/>
              <a:ext cx="1618560" cy="703980"/>
            </p14:xfrm>
          </p:contentPart>
        </mc:Choice>
        <mc:Fallback xmlns="">
          <p:pic>
            <p:nvPicPr>
              <p:cNvPr id="33" name="Freihand 3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294" y="2435909"/>
                <a:ext cx="1637636" cy="724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4" name="Freihand 43"/>
              <p14:cNvContentPartPr/>
              <p14:nvPr/>
            </p14:nvContentPartPr>
            <p14:xfrm>
              <a:off x="4793651" y="3735147"/>
              <a:ext cx="1285740" cy="232920"/>
            </p14:xfrm>
          </p:contentPart>
        </mc:Choice>
        <mc:Fallback xmlns="">
          <p:pic>
            <p:nvPicPr>
              <p:cNvPr id="44" name="Freihand 4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2856" y="3723304"/>
                <a:ext cx="1307691" cy="2566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6" name="Freihand 55"/>
              <p14:cNvContentPartPr/>
              <p14:nvPr/>
            </p14:nvContentPartPr>
            <p14:xfrm>
              <a:off x="3241871" y="5802267"/>
              <a:ext cx="2050560" cy="315900"/>
            </p14:xfrm>
          </p:contentPart>
        </mc:Choice>
        <mc:Fallback xmlns="">
          <p:pic>
            <p:nvPicPr>
              <p:cNvPr id="56" name="Freihand 5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29991" y="5790727"/>
                <a:ext cx="2073240" cy="33681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186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Props1.xml><?xml version="1.0" encoding="utf-8"?>
<ds:datastoreItem xmlns:ds="http://schemas.openxmlformats.org/officeDocument/2006/customXml" ds:itemID="{66E2E7DD-33DD-46BE-95F4-21322374B73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337</Words>
  <Application>Microsoft Office PowerPoint</Application>
  <PresentationFormat>Breitbild</PresentationFormat>
  <Paragraphs>55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Office</vt:lpstr>
      <vt:lpstr>API Blueprint with Apiary.o </vt:lpstr>
      <vt:lpstr>RESTful Web-service</vt:lpstr>
      <vt:lpstr>API Blueprint</vt:lpstr>
      <vt:lpstr>API Blueprint – Markdown Language</vt:lpstr>
      <vt:lpstr>API Blueprint – Markdown Language</vt:lpstr>
      <vt:lpstr>API Blueprint - Features </vt:lpstr>
      <vt:lpstr>PowerPoint-Präsentation</vt:lpstr>
      <vt:lpstr>PowerPoint-Präsentation</vt:lpstr>
      <vt:lpstr>PowerPoint-Präsentation</vt:lpstr>
      <vt:lpstr>PowerPoint-Präsentation</vt:lpstr>
      <vt:lpstr>API Blueprint - Benefits</vt:lpstr>
      <vt:lpstr>PowerPoint-Präsentation</vt:lpstr>
      <vt:lpstr>Exercise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Blueprint with Apiary.io</dc:title>
  <dc:creator>Marco Kolb</dc:creator>
  <cp:lastModifiedBy>Marco Kolb</cp:lastModifiedBy>
  <cp:revision>38</cp:revision>
  <dcterms:created xsi:type="dcterms:W3CDTF">2017-04-05T09:43:14Z</dcterms:created>
  <dcterms:modified xsi:type="dcterms:W3CDTF">2017-04-12T14:38:45Z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