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7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552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288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2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97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0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94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4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E1240E9-003A-425D-AE10-0D95389315DB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93BB-B172-48F8-ADBE-233443651C32}" type="slidenum">
              <a:rPr lang="uk-UA" smtClean="0"/>
              <a:t>‹№›</a:t>
            </a:fld>
            <a:endParaRPr lang="uk-UA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01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onimus007-700.github.io/olim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180B5-5508-4C14-9D67-E6A907EBA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FotoCod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112E1A-DD7C-6095-46AD-CA83EEBFD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Створив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uk-UA" dirty="0" err="1"/>
              <a:t>Пастушак</a:t>
            </a:r>
            <a:r>
              <a:rPr lang="uk-UA" dirty="0"/>
              <a:t> Олександр</a:t>
            </a:r>
          </a:p>
          <a:p>
            <a:r>
              <a:rPr lang="uk-UA" dirty="0"/>
              <a:t>КЗЗСО </a:t>
            </a:r>
            <a:r>
              <a:rPr lang="en-US" dirty="0"/>
              <a:t>“</a:t>
            </a:r>
            <a:r>
              <a:rPr lang="uk-UA" dirty="0" err="1"/>
              <a:t>Рожищенський</a:t>
            </a:r>
            <a:r>
              <a:rPr lang="uk-UA" dirty="0"/>
              <a:t> ліцей №4</a:t>
            </a:r>
            <a:r>
              <a:rPr lang="en-US" dirty="0"/>
              <a:t>”</a:t>
            </a:r>
            <a:endParaRPr lang="uk-UA" dirty="0"/>
          </a:p>
          <a:p>
            <a:r>
              <a:rPr lang="en-US" dirty="0"/>
              <a:t>e-mail: sahsafg80@gmail.com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30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14BBD-C962-6F5A-4727-EDB0C269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736" y="808056"/>
            <a:ext cx="8031080" cy="1077229"/>
          </a:xfrm>
        </p:spPr>
        <p:txBody>
          <a:bodyPr/>
          <a:lstStyle/>
          <a:p>
            <a:r>
              <a:rPr lang="ru-RU" sz="3600" b="1" dirty="0"/>
              <a:t>Мета</a:t>
            </a:r>
            <a:endParaRPr lang="uk-UA" dirty="0"/>
          </a:p>
        </p:txBody>
      </p:sp>
      <p:pic>
        <p:nvPicPr>
          <p:cNvPr id="2050" name="Picture 2" descr="Проектирование веб-приложений с помощью Python и Flask / Хабр">
            <a:extLst>
              <a:ext uri="{FF2B5EF4-FFF2-40B4-BE49-F238E27FC236}">
                <a16:creationId xmlns:a16="http://schemas.microsoft.com/office/drawing/2014/main" id="{A283B8A6-8223-57CB-102F-D4D46F23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9" y="2907915"/>
            <a:ext cx="6305935" cy="39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D0DD8F-6941-D233-9B73-E39B1D97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06" y="1697854"/>
            <a:ext cx="7796540" cy="1731146"/>
          </a:xfrm>
        </p:spPr>
        <p:txBody>
          <a:bodyPr/>
          <a:lstStyle/>
          <a:p>
            <a:pPr marL="6160" indent="0">
              <a:buNone/>
            </a:pPr>
            <a:r>
              <a:rPr lang="uk-UA" sz="2000" dirty="0"/>
              <a:t>Створення програмного забезпечення, яке ускладнить </a:t>
            </a:r>
            <a:r>
              <a:rPr lang="ru-RU" sz="2000" dirty="0"/>
              <a:t>доступу до </a:t>
            </a:r>
            <a:r>
              <a:rPr lang="ru-RU" sz="2000" dirty="0" err="1"/>
              <a:t>важливих</a:t>
            </a:r>
            <a:r>
              <a:rPr lang="ru-RU" sz="2000" dirty="0"/>
              <a:t> </a:t>
            </a:r>
            <a:r>
              <a:rPr lang="ru-RU" sz="2000" dirty="0" err="1"/>
              <a:t>данних</a:t>
            </a:r>
            <a:r>
              <a:rPr lang="ru-RU" sz="2000" dirty="0"/>
              <a:t>, методом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кодування</a:t>
            </a:r>
            <a:r>
              <a:rPr lang="ru-RU" sz="2000" dirty="0"/>
              <a:t>. Основою є </a:t>
            </a:r>
            <a:r>
              <a:rPr lang="ru-RU" sz="2000" dirty="0" err="1"/>
              <a:t>переведення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з тексту в фото.</a:t>
            </a:r>
          </a:p>
          <a:p>
            <a:pPr marL="616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730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5A1E-668E-B7DC-87CC-2EF0E5AE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>
                <a:solidFill>
                  <a:schemeClr val="tx1"/>
                </a:solidFill>
              </a:rPr>
              <a:t>Засоби розробки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7784B9-B8F6-B99E-D38E-0786F86B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Мова програмування </a:t>
            </a:r>
            <a:r>
              <a:rPr lang="en-US" dirty="0">
                <a:solidFill>
                  <a:schemeClr val="tx1"/>
                </a:solidFill>
              </a:rPr>
              <a:t>Python.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uk-UA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script </a:t>
            </a:r>
            <a:r>
              <a:rPr lang="uk-UA" dirty="0"/>
              <a:t>для взаємодії </a:t>
            </a:r>
            <a:r>
              <a:rPr lang="en-US" dirty="0"/>
              <a:t>HTML </a:t>
            </a:r>
            <a:r>
              <a:rPr lang="uk-UA" dirty="0"/>
              <a:t>з </a:t>
            </a:r>
            <a:r>
              <a:rPr lang="en-US" dirty="0"/>
              <a:t>Python</a:t>
            </a:r>
          </a:p>
          <a:p>
            <a:r>
              <a:rPr lang="en-US" dirty="0"/>
              <a:t>HTML </a:t>
            </a:r>
            <a:r>
              <a:rPr lang="uk-UA" dirty="0"/>
              <a:t>для створення візуального інтерфейсу</a:t>
            </a:r>
          </a:p>
        </p:txBody>
      </p:sp>
      <p:pic>
        <p:nvPicPr>
          <p:cNvPr id="1026" name="Picture 2" descr="Anaconda Unveils PyScript, the 'Minecraft for Software Development'">
            <a:extLst>
              <a:ext uri="{FF2B5EF4-FFF2-40B4-BE49-F238E27FC236}">
                <a16:creationId xmlns:a16="http://schemas.microsoft.com/office/drawing/2014/main" id="{E5EF0D02-0131-A3DB-7347-96324768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02" y="4923295"/>
            <a:ext cx="3793198" cy="18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166907DD-7EAF-F58D-43B2-70408B49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448" y="2173404"/>
            <a:ext cx="2508639" cy="27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— Вікіпедія">
            <a:extLst>
              <a:ext uri="{FF2B5EF4-FFF2-40B4-BE49-F238E27FC236}">
                <a16:creationId xmlns:a16="http://schemas.microsoft.com/office/drawing/2014/main" id="{2B5E2AD3-7437-48F5-A3E6-A4107329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91" y="290046"/>
            <a:ext cx="2508639" cy="25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E3C8-0D9F-BE1D-4C1D-81F5E51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>
                <a:solidFill>
                  <a:schemeClr val="tx1"/>
                </a:solidFill>
              </a:rPr>
              <a:t>Можливості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6DAC484-1B7A-0CB7-BAAE-C406F3B1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Кодування тексту у фото</a:t>
            </a:r>
          </a:p>
          <a:p>
            <a:r>
              <a:rPr lang="uk-UA" dirty="0">
                <a:solidFill>
                  <a:schemeClr val="tx1"/>
                </a:solidFill>
              </a:rPr>
              <a:t>Декодування тексту</a:t>
            </a:r>
          </a:p>
          <a:p>
            <a:r>
              <a:rPr lang="uk-UA" dirty="0">
                <a:solidFill>
                  <a:schemeClr val="tx1"/>
                </a:solidFill>
              </a:rPr>
              <a:t>Інструкція роботи з програмою</a:t>
            </a:r>
            <a:endParaRPr lang="uk-UA" dirty="0"/>
          </a:p>
          <a:p>
            <a:r>
              <a:rPr lang="uk-UA" dirty="0">
                <a:effectLst/>
                <a:ea typeface="PMingLiU" panose="02020500000000000000" pitchFamily="18" charset="-120"/>
              </a:rPr>
              <a:t>Безпека і конфіденційність</a:t>
            </a:r>
            <a:endParaRPr lang="uk-UA" dirty="0"/>
          </a:p>
          <a:p>
            <a:r>
              <a:rPr lang="uk-UA" dirty="0">
                <a:effectLst/>
                <a:ea typeface="PMingLiU" panose="02020500000000000000" pitchFamily="18" charset="-120"/>
              </a:rPr>
              <a:t>Унікальна концепція</a:t>
            </a:r>
          </a:p>
          <a:p>
            <a:r>
              <a:rPr lang="uk-UA" dirty="0" err="1">
                <a:effectLst/>
                <a:ea typeface="PMingLiU" panose="02020500000000000000" pitchFamily="18" charset="-120"/>
              </a:rPr>
              <a:t>Мультимовність</a:t>
            </a:r>
            <a:endParaRPr lang="uk-UA" dirty="0">
              <a:effectLst/>
              <a:ea typeface="PMingLiU" panose="02020500000000000000" pitchFamily="18" charset="-120"/>
            </a:endParaRPr>
          </a:p>
          <a:p>
            <a:r>
              <a:rPr lang="uk-UA" dirty="0">
                <a:ea typeface="PMingLiU" panose="02020500000000000000" pitchFamily="18" charset="-120"/>
              </a:rPr>
              <a:t>Підтримка різних форматів</a:t>
            </a:r>
          </a:p>
          <a:p>
            <a:r>
              <a:rPr lang="uk-UA" dirty="0">
                <a:ea typeface="PMingLiU" panose="02020500000000000000" pitchFamily="18" charset="-120"/>
              </a:rPr>
              <a:t>Постійні</a:t>
            </a:r>
            <a:r>
              <a:rPr lang="uk-UA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PMingLiU" panose="02020500000000000000" pitchFamily="18" charset="-120"/>
              </a:rPr>
              <a:t> </a:t>
            </a:r>
            <a:r>
              <a:rPr lang="uk-UA" dirty="0">
                <a:ea typeface="PMingLiU" panose="02020500000000000000" pitchFamily="18" charset="-120"/>
              </a:rPr>
              <a:t>оновлення та підтримка</a:t>
            </a:r>
          </a:p>
        </p:txBody>
      </p:sp>
      <p:pic>
        <p:nvPicPr>
          <p:cNvPr id="3074" name="Picture 2" descr="Конфіденційність та безпека">
            <a:extLst>
              <a:ext uri="{FF2B5EF4-FFF2-40B4-BE49-F238E27FC236}">
                <a16:creationId xmlns:a16="http://schemas.microsoft.com/office/drawing/2014/main" id="{94A5515E-8FB6-2BD8-77D5-3DE32515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11" y="1650274"/>
            <a:ext cx="5390780" cy="31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6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3998E-67AF-9921-50A4-1A31E9E2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4" y="808056"/>
            <a:ext cx="7958331" cy="1077229"/>
          </a:xfrm>
        </p:spPr>
        <p:txBody>
          <a:bodyPr/>
          <a:lstStyle/>
          <a:p>
            <a:r>
              <a:rPr lang="uk-UA" dirty="0"/>
              <a:t>Як відкрити програму?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95C241-9774-63F9-7385-57019697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того щоб почати користування програмою є два варіанти</a:t>
            </a:r>
            <a:r>
              <a:rPr lang="en-US" dirty="0"/>
              <a:t>:</a:t>
            </a:r>
          </a:p>
          <a:p>
            <a:pPr marL="914210" lvl="1" indent="-457200">
              <a:buFont typeface="+mj-lt"/>
              <a:buAutoNum type="arabicPeriod"/>
            </a:pPr>
            <a:r>
              <a:rPr lang="uk-UA" sz="2000" dirty="0"/>
              <a:t>Відкрити </a:t>
            </a:r>
            <a:r>
              <a:rPr lang="uk-UA" sz="2000" dirty="0">
                <a:hlinkClick r:id="rId2"/>
              </a:rPr>
              <a:t>сайт</a:t>
            </a:r>
            <a:endParaRPr lang="uk-UA" sz="2000" dirty="0"/>
          </a:p>
          <a:p>
            <a:pPr marL="914210" lvl="1" indent="-457200">
              <a:buFont typeface="+mj-lt"/>
              <a:buAutoNum type="arabicPeriod"/>
            </a:pPr>
            <a:r>
              <a:rPr lang="uk-UA" sz="2000" dirty="0"/>
              <a:t>Відкрити файл </a:t>
            </a:r>
            <a:r>
              <a:rPr lang="en-US" sz="2000" dirty="0"/>
              <a:t>index.html	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18E11D-0027-208A-5BE8-47142BA5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76" y="3677134"/>
            <a:ext cx="3247267" cy="30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Медісон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Меді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ді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TM16401375[[fn=Медісон]]</Template>
  <TotalTime>61</TotalTime>
  <Words>109</Words>
  <Application>Microsoft Office PowerPoint</Application>
  <PresentationFormat>Широкий екран</PresentationFormat>
  <Paragraphs>23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Segoe UI</vt:lpstr>
      <vt:lpstr>Wingdings</vt:lpstr>
      <vt:lpstr>Wingdings 3</vt:lpstr>
      <vt:lpstr>Медісон</vt:lpstr>
      <vt:lpstr>FotoCod</vt:lpstr>
      <vt:lpstr>Мета</vt:lpstr>
      <vt:lpstr>Засоби розробки</vt:lpstr>
      <vt:lpstr>Можливості</vt:lpstr>
      <vt:lpstr>Як відкрити програму?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FotoCod</dc:title>
  <dc:creator>Учень2</dc:creator>
  <cp:lastModifiedBy>Гыук</cp:lastModifiedBy>
  <cp:revision>3</cp:revision>
  <dcterms:created xsi:type="dcterms:W3CDTF">2024-02-22T12:59:46Z</dcterms:created>
  <dcterms:modified xsi:type="dcterms:W3CDTF">2024-02-23T08:15:41Z</dcterms:modified>
</cp:coreProperties>
</file>