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6" d="100"/>
          <a:sy n="26" d="100"/>
        </p:scale>
        <p:origin x="86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Автор и дата</a:t>
            </a:r>
          </a:p>
        </p:txBody>
      </p:sp>
      <p:sp>
        <p:nvSpPr>
          <p:cNvPr id="12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Информационное сообщение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Информация о факте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Информация о факте</a:t>
            </a:r>
          </a:p>
        </p:txBody>
      </p:sp>
      <p:sp>
        <p:nvSpPr>
          <p:cNvPr id="10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Авторство</a:t>
            </a:r>
          </a:p>
        </p:txBody>
      </p:sp>
      <p:sp>
        <p:nvSpPr>
          <p:cNvPr id="116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«Важная цитата»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Вид под углом снизу на фасад современного здания с алюминиевыми дисками под ясным голубым небом"/>
          <p:cNvSpPr>
            <a:spLocks noGrp="1"/>
          </p:cNvSpPr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Вид под углом снизу на современное изогнутое здание под облачным небом"/>
          <p:cNvSpPr>
            <a:spLocks noGrp="1"/>
          </p:cNvSpPr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Вид изнутри современного белого здания со стеклянными панелями на ясное небо с редкими облаками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Вид под углом снизу на башню Азади в Тегеране (Иран) на фоне безоблачного ясного неба"/>
          <p:cNvSpPr>
            <a:spLocks noGrp="1"/>
          </p:cNvSpPr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Вид изнутри каменной конструкции на лестницу и ясное голубое небо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Заголовок презентации</a:t>
            </a:r>
          </a:p>
        </p:txBody>
      </p:sp>
      <p:sp>
        <p:nvSpPr>
          <p:cNvPr id="23" name="Автор и дата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Автор и дата</a:t>
            </a:r>
          </a:p>
        </p:txBody>
      </p:sp>
      <p:sp>
        <p:nvSpPr>
          <p:cNvPr id="24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Современное белое здание со стеклянными панелями на фоне ясного голубого неба"/>
          <p:cNvSpPr>
            <a:spLocks noGrp="1"/>
          </p:cNvSpPr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Заголовок слайда</a:t>
            </a:r>
          </a:p>
        </p:txBody>
      </p:sp>
      <p:sp>
        <p:nvSpPr>
          <p:cNvPr id="34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Подзаголовок слайда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Подзаголовок слайда</a:t>
            </a:r>
          </a:p>
        </p:txBody>
      </p:sp>
      <p:sp>
        <p:nvSpPr>
          <p:cNvPr id="61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Небольшая часть современного моста в виде ракушки в Циндао (Шаньдун, Китай) под небом с редкими облаками"/>
          <p:cNvSpPr>
            <a:spLocks noGrp="1"/>
          </p:cNvSpPr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6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Заголовок раздела</a:t>
            </a:r>
          </a:p>
        </p:txBody>
      </p:sp>
      <p:sp>
        <p:nvSpPr>
          <p:cNvPr id="7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Подзаголовок слайда</a:t>
            </a:r>
          </a:p>
        </p:txBody>
      </p:sp>
      <p:sp>
        <p:nvSpPr>
          <p:cNvPr id="8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Темы повестки дня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Заголовок слайда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Аргун Владислав 21.10.2022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t>Аргун Владислав 21.10.2022</a:t>
            </a:r>
          </a:p>
        </p:txBody>
      </p:sp>
      <p:sp>
        <p:nvSpPr>
          <p:cNvPr id="152" name="Алгоритмы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Алгоритмы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Каким должен быть алгоритм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Каким должен быть алгоритм?</a:t>
            </a:r>
          </a:p>
        </p:txBody>
      </p:sp>
      <p:sp>
        <p:nvSpPr>
          <p:cNvPr id="175" name="Дискретность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62000" indent="-762000">
              <a:buSzPct val="123000"/>
              <a:buChar char="•"/>
              <a:defRPr sz="6000" spc="-59"/>
            </a:pPr>
            <a:r>
              <a:t>Дискретность</a:t>
            </a:r>
          </a:p>
          <a:p>
            <a:pPr marL="762000" indent="-762000">
              <a:buSzPct val="123000"/>
              <a:buChar char="•"/>
              <a:defRPr sz="6000" spc="-59"/>
            </a:pPr>
            <a:r>
              <a:t>Детерминированность</a:t>
            </a:r>
          </a:p>
          <a:p>
            <a:pPr marL="762000" indent="-762000">
              <a:buSzPct val="123000"/>
              <a:buChar char="•"/>
              <a:defRPr sz="6000" spc="-59"/>
            </a:pPr>
            <a:r>
              <a:t>Конечность</a:t>
            </a:r>
          </a:p>
          <a:p>
            <a:pPr marL="762000" indent="-762000">
              <a:buSzPct val="123000"/>
              <a:buChar char="•"/>
              <a:defRPr sz="6000" spc="-59"/>
            </a:pPr>
            <a:r>
              <a:t>Массовость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Каким должен быть алгоритм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Каким должен быть алгоритм?</a:t>
            </a:r>
          </a:p>
        </p:txBody>
      </p:sp>
      <p:sp>
        <p:nvSpPr>
          <p:cNvPr id="178" name="Дискретность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62000" indent="-762000">
              <a:buSzPct val="123000"/>
              <a:buChar char="•"/>
              <a:defRPr sz="6000" spc="-59"/>
            </a:pPr>
            <a:r>
              <a:t>Дискретность</a:t>
            </a:r>
          </a:p>
          <a:p>
            <a:pPr marL="762000" indent="-762000">
              <a:buSzPct val="123000"/>
              <a:buChar char="•"/>
              <a:defRPr sz="6000" spc="-59"/>
            </a:pPr>
            <a:r>
              <a:t>Детерминированность</a:t>
            </a:r>
          </a:p>
          <a:p>
            <a:pPr marL="762000" indent="-762000">
              <a:buSzPct val="123000"/>
              <a:buChar char="•"/>
              <a:defRPr sz="6000" spc="-59"/>
            </a:pPr>
            <a:r>
              <a:t>Конечность</a:t>
            </a:r>
          </a:p>
          <a:p>
            <a:pPr marL="762000" indent="-762000">
              <a:buSzPct val="123000"/>
              <a:buChar char="•"/>
              <a:defRPr sz="6000" spc="-59"/>
            </a:pPr>
            <a:r>
              <a:t>Массовость</a:t>
            </a:r>
          </a:p>
          <a:p>
            <a:pPr marL="762000" indent="-762000">
              <a:buSzPct val="123000"/>
              <a:buChar char="•"/>
              <a:defRPr sz="6000" spc="-59"/>
            </a:pPr>
            <a:r>
              <a:t>Результативность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Основная цель"/>
          <p:cNvSpPr txBox="1">
            <a:spLocks noGrp="1"/>
          </p:cNvSpPr>
          <p:nvPr>
            <p:ph type="body" sz="half" idx="1"/>
          </p:nvPr>
        </p:nvSpPr>
        <p:spPr>
          <a:xfrm>
            <a:off x="138252" y="4920843"/>
            <a:ext cx="24107496" cy="3874314"/>
          </a:xfrm>
          <a:prstGeom prst="rect">
            <a:avLst/>
          </a:prstGeom>
        </p:spPr>
        <p:txBody>
          <a:bodyPr/>
          <a:lstStyle/>
          <a:p>
            <a:r>
              <a:t>Основная цель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Основная цель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Основная цель</a:t>
            </a:r>
          </a:p>
        </p:txBody>
      </p:sp>
      <p:sp>
        <p:nvSpPr>
          <p:cNvPr id="183" name="Основная цель алгоритмизации — составление алгоритма для определенного класса задач, решаемых исполнителем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Основная цель алгоритмизации — составление алгоритма для определенного класса задач, решаемых исполнителем.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Разработка"/>
          <p:cNvSpPr txBox="1">
            <a:spLocks noGrp="1"/>
          </p:cNvSpPr>
          <p:nvPr>
            <p:ph type="body" sz="half" idx="1"/>
          </p:nvPr>
        </p:nvSpPr>
        <p:spPr>
          <a:xfrm>
            <a:off x="138252" y="4920843"/>
            <a:ext cx="24107496" cy="3874314"/>
          </a:xfrm>
          <a:prstGeom prst="rect">
            <a:avLst/>
          </a:prstGeom>
        </p:spPr>
        <p:txBody>
          <a:bodyPr/>
          <a:lstStyle/>
          <a:p>
            <a:r>
              <a:t>Разработка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Разработ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Разработка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Разработ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Разработка</a:t>
            </a:r>
          </a:p>
        </p:txBody>
      </p:sp>
      <p:sp>
        <p:nvSpPr>
          <p:cNvPr id="190" name="Обдумывание общей идеи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698500" indent="-698500">
              <a:buSzPct val="123000"/>
              <a:buChar char="•"/>
            </a:lvl1pPr>
          </a:lstStyle>
          <a:p>
            <a:r>
              <a:t>Обдумывание общей идеи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Разработ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Разработка</a:t>
            </a:r>
          </a:p>
        </p:txBody>
      </p:sp>
      <p:sp>
        <p:nvSpPr>
          <p:cNvPr id="193" name="Обдумывание общей идеи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Обдумывание общей идеи</a:t>
            </a:r>
          </a:p>
          <a:p>
            <a:pPr marL="698500" indent="-698500">
              <a:buSzPct val="123000"/>
              <a:buChar char="•"/>
            </a:pPr>
            <a:r>
              <a:t>Формализация идей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Разработ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Разработка</a:t>
            </a:r>
          </a:p>
        </p:txBody>
      </p:sp>
      <p:sp>
        <p:nvSpPr>
          <p:cNvPr id="196" name="Обдумывание общей идеи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Обдумывание общей идеи</a:t>
            </a:r>
          </a:p>
          <a:p>
            <a:pPr marL="698500" indent="-698500">
              <a:buSzPct val="123000"/>
              <a:buChar char="•"/>
            </a:pPr>
            <a:r>
              <a:t>Формализация идей</a:t>
            </a:r>
          </a:p>
          <a:p>
            <a:pPr marL="698500" indent="-698500">
              <a:buSzPct val="123000"/>
              <a:buChar char="•"/>
            </a:pPr>
            <a:r>
              <a:t>Написание программного кода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Способы представления"/>
          <p:cNvSpPr txBox="1">
            <a:spLocks noGrp="1"/>
          </p:cNvSpPr>
          <p:nvPr>
            <p:ph type="body" sz="half" idx="1"/>
          </p:nvPr>
        </p:nvSpPr>
        <p:spPr>
          <a:xfrm>
            <a:off x="138252" y="4920843"/>
            <a:ext cx="24107496" cy="3874314"/>
          </a:xfrm>
          <a:prstGeom prst="rect">
            <a:avLst/>
          </a:prstGeom>
        </p:spPr>
        <p:txBody>
          <a:bodyPr/>
          <a:lstStyle/>
          <a:p>
            <a:r>
              <a:t>Способы представления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1_xzrsvurs-6zqqbfevged2w.gif" descr="1_xzrsvurs-6zqqbfevged2w.gif"/>
          <p:cNvPicPr>
            <a:picLocks noGrp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Способы представлени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Способы представления</a:t>
            </a:r>
          </a:p>
        </p:txBody>
      </p:sp>
      <p:sp>
        <p:nvSpPr>
          <p:cNvPr id="201" name="Словесный — описываем алгоритм с помощью естественного языка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000" b="1" spc="-59"/>
            </a:pPr>
            <a:r>
              <a:t>Словесный </a:t>
            </a:r>
            <a:r>
              <a:rPr b="0"/>
              <a:t>— описываем алгоритм с помощью естественного языка.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Способы представлени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Способы представления</a:t>
            </a:r>
          </a:p>
        </p:txBody>
      </p:sp>
      <p:sp>
        <p:nvSpPr>
          <p:cNvPr id="204" name="Псевдокод — это описание алгоритма на искусственном языке с использованием зарезервированных ключевых слов*."/>
          <p:cNvSpPr txBox="1">
            <a:spLocks noGrp="1"/>
          </p:cNvSpPr>
          <p:nvPr>
            <p:ph type="body" sz="quarter" idx="1"/>
          </p:nvPr>
        </p:nvSpPr>
        <p:spPr>
          <a:xfrm>
            <a:off x="1018342" y="4248504"/>
            <a:ext cx="22347316" cy="2272403"/>
          </a:xfrm>
          <a:prstGeom prst="rect">
            <a:avLst/>
          </a:prstGeom>
        </p:spPr>
        <p:txBody>
          <a:bodyPr/>
          <a:lstStyle/>
          <a:p>
            <a:pPr>
              <a:defRPr sz="6000" b="1" spc="-59"/>
            </a:pPr>
            <a:r>
              <a:t>Псевдокод</a:t>
            </a:r>
            <a:r>
              <a:rPr b="0"/>
              <a:t> — это описание алгоритма на искусственном языке с использованием зарезервированных ключевых слов*.</a:t>
            </a:r>
          </a:p>
        </p:txBody>
      </p:sp>
      <p:sp>
        <p:nvSpPr>
          <p:cNvPr id="205" name="* в псевдокоде отсутствуют несущественные для понимания алгоритма человеком деталей (написание переменных, системно зависимый код, и т.д.)."/>
          <p:cNvSpPr txBox="1"/>
          <p:nvPr/>
        </p:nvSpPr>
        <p:spPr>
          <a:xfrm>
            <a:off x="792098" y="11085082"/>
            <a:ext cx="22790085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spcBef>
                <a:spcPts val="1800"/>
              </a:spcBef>
              <a:defRPr sz="4200" spc="-42">
                <a:solidFill>
                  <a:srgbClr val="000000"/>
                </a:solidFill>
              </a:defRPr>
            </a:lvl1pPr>
          </a:lstStyle>
          <a:p>
            <a:pPr>
              <a:defRPr b="1"/>
            </a:pPr>
            <a:r>
              <a:rPr b="0" dirty="0"/>
              <a:t>* в </a:t>
            </a:r>
            <a:r>
              <a:rPr b="0" dirty="0" err="1"/>
              <a:t>псевдокоде</a:t>
            </a:r>
            <a:r>
              <a:rPr b="0" dirty="0"/>
              <a:t> </a:t>
            </a:r>
            <a:r>
              <a:rPr b="0" dirty="0" err="1"/>
              <a:t>отсутствуют</a:t>
            </a:r>
            <a:r>
              <a:rPr b="0" dirty="0"/>
              <a:t> </a:t>
            </a:r>
            <a:r>
              <a:rPr b="0" dirty="0" err="1"/>
              <a:t>несущественные</a:t>
            </a:r>
            <a:r>
              <a:rPr b="0" dirty="0"/>
              <a:t> </a:t>
            </a:r>
            <a:r>
              <a:rPr b="0" dirty="0" err="1"/>
              <a:t>для</a:t>
            </a:r>
            <a:r>
              <a:rPr b="0" dirty="0"/>
              <a:t> </a:t>
            </a:r>
            <a:r>
              <a:rPr b="0" dirty="0" err="1"/>
              <a:t>понимания</a:t>
            </a:r>
            <a:r>
              <a:rPr b="0" dirty="0"/>
              <a:t> </a:t>
            </a:r>
            <a:r>
              <a:rPr b="0" dirty="0" err="1"/>
              <a:t>алгоритма</a:t>
            </a:r>
            <a:r>
              <a:rPr b="0" dirty="0"/>
              <a:t> </a:t>
            </a:r>
            <a:r>
              <a:rPr b="0" dirty="0" err="1"/>
              <a:t>человеком</a:t>
            </a:r>
            <a:r>
              <a:rPr b="0" dirty="0"/>
              <a:t> </a:t>
            </a:r>
            <a:r>
              <a:rPr b="0" dirty="0" err="1"/>
              <a:t>деталей</a:t>
            </a:r>
            <a:br>
              <a:rPr lang="ru-RU" b="0" dirty="0"/>
            </a:br>
            <a:r>
              <a:rPr b="0" dirty="0"/>
              <a:t>(</a:t>
            </a:r>
            <a:r>
              <a:rPr b="0" dirty="0" err="1"/>
              <a:t>написание</a:t>
            </a:r>
            <a:r>
              <a:rPr b="0" dirty="0"/>
              <a:t> </a:t>
            </a:r>
            <a:r>
              <a:rPr b="0" dirty="0" err="1"/>
              <a:t>переменных</a:t>
            </a:r>
            <a:r>
              <a:rPr b="0" dirty="0"/>
              <a:t>, </a:t>
            </a:r>
            <a:r>
              <a:rPr b="0" dirty="0" err="1"/>
              <a:t>системно</a:t>
            </a:r>
            <a:r>
              <a:rPr b="0" dirty="0"/>
              <a:t> </a:t>
            </a:r>
            <a:r>
              <a:rPr b="0" dirty="0" err="1"/>
              <a:t>зависимый</a:t>
            </a:r>
            <a:r>
              <a:rPr b="0" dirty="0"/>
              <a:t> </a:t>
            </a:r>
            <a:r>
              <a:rPr b="0" dirty="0" err="1"/>
              <a:t>код</a:t>
            </a:r>
            <a:r>
              <a:rPr b="0" dirty="0"/>
              <a:t>, и </a:t>
            </a:r>
            <a:r>
              <a:rPr b="0" dirty="0" err="1"/>
              <a:t>т.д</a:t>
            </a:r>
            <a:r>
              <a:rPr b="0" dirty="0"/>
              <a:t>.).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Способы представлени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Способы представления</a:t>
            </a:r>
          </a:p>
        </p:txBody>
      </p:sp>
      <p:sp>
        <p:nvSpPr>
          <p:cNvPr id="208" name="Графический — способ представления алгоритма с помощью общепринятых графических фигур, называемых блок-схемами, каждая из которых описывает один или несколько шагов алгоритма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000" b="1" spc="-59"/>
            </a:pPr>
            <a:r>
              <a:t>Графический </a:t>
            </a:r>
            <a:r>
              <a:rPr b="0"/>
              <a:t>— способ представления алгоритма с помощью общепринятых графических фигур, называемых блок-схемами, каждая из которых описывает один или несколько шагов алгоритма.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Способы представлени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Способы представления</a:t>
            </a:r>
          </a:p>
        </p:txBody>
      </p:sp>
      <p:sp>
        <p:nvSpPr>
          <p:cNvPr id="211" name="Программный — это запись алгоритма на ЯП, позволяющем на основе строго определенных правил формировать последовательность предписаний, однозначно отражающих смысл и содержание алгоритма, с целью его последующего исполнения на компьютере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000" b="1" spc="-59"/>
            </a:pPr>
            <a:r>
              <a:t>Программный</a:t>
            </a:r>
            <a:r>
              <a:rPr b="0"/>
              <a:t> — это запись алгоритма на ЯП, позволяющем на основе строго определенных правил формировать последовательность предписаний, однозначно отражающих смысл и содержание алгоритма, с целью его последующего исполнения на компьютере.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Задача: Найти частное двух чисел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>
                <a:latin typeface="+mn-lt"/>
                <a:ea typeface="+mn-ea"/>
                <a:cs typeface="+mn-cs"/>
                <a:sym typeface="Helvetica Neue"/>
              </a:rPr>
              <a:t>Задача:</a:t>
            </a:r>
            <a:r>
              <a:t> </a:t>
            </a:r>
            <a:r>
              <a:rPr sz="8500" spc="-170"/>
              <a:t>Найти частное двух чисел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Начало…"/>
          <p:cNvSpPr txBox="1">
            <a:spLocks noGrp="1"/>
          </p:cNvSpPr>
          <p:nvPr>
            <p:ph type="body" idx="1"/>
          </p:nvPr>
        </p:nvSpPr>
        <p:spPr>
          <a:xfrm>
            <a:off x="377112" y="1997309"/>
            <a:ext cx="59426736" cy="23895503"/>
          </a:xfrm>
          <a:prstGeom prst="rect">
            <a:avLst/>
          </a:prstGeom>
        </p:spPr>
        <p:txBody>
          <a:bodyPr spcCol="2971336"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800" b="1"/>
            </a:pPr>
            <a:r>
              <a:t>Начало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800" b="1"/>
            </a:pPr>
            <a:r>
              <a:t>Вывод ("Введите два числа")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800" b="1"/>
            </a:pPr>
            <a:r>
              <a:t>Ввод (первое число)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800" b="1"/>
            </a:pPr>
            <a:r>
              <a:t>Ввод (второе число)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800" b="1"/>
            </a:pPr>
            <a:r>
              <a:t>если (второе число) делитель &lt;&gt; нулю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800" b="1"/>
            </a:pPr>
            <a:r>
              <a:t>то частное = (первое число) делимое / (второе число) делитель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800" b="1"/>
            </a:pPr>
            <a:r>
              <a:t>вывод ("Результат равен " частное)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800" b="1"/>
            </a:pPr>
            <a:r>
              <a:t>иначе вывод ("нет решения")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800" b="1"/>
            </a:pPr>
            <a:r>
              <a:t>конец алгоритма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Снимок экрана 2022-10-21 в 04.27.07.png" descr="Снимок экрана 2022-10-21 в 04.27.07.png"/>
          <p:cNvPicPr>
            <a:picLocks noChangeAspect="1"/>
          </p:cNvPicPr>
          <p:nvPr/>
        </p:nvPicPr>
        <p:blipFill>
          <a:blip r:embed="rId2"/>
          <a:srcRect l="7480" t="2655" r="9184" b="3214"/>
          <a:stretch>
            <a:fillRect/>
          </a:stretch>
        </p:blipFill>
        <p:spPr>
          <a:xfrm>
            <a:off x="7936349" y="339459"/>
            <a:ext cx="7694216" cy="12910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9" extrusionOk="0">
                <a:moveTo>
                  <a:pt x="11072" y="0"/>
                </a:moveTo>
                <a:cubicBezTo>
                  <a:pt x="11032" y="0"/>
                  <a:pt x="10997" y="1"/>
                  <a:pt x="10957" y="1"/>
                </a:cubicBezTo>
                <a:cubicBezTo>
                  <a:pt x="10748" y="1"/>
                  <a:pt x="10572" y="3"/>
                  <a:pt x="10437" y="6"/>
                </a:cubicBezTo>
                <a:cubicBezTo>
                  <a:pt x="10302" y="9"/>
                  <a:pt x="10184" y="12"/>
                  <a:pt x="10121" y="17"/>
                </a:cubicBezTo>
                <a:cubicBezTo>
                  <a:pt x="9920" y="36"/>
                  <a:pt x="9711" y="61"/>
                  <a:pt x="9565" y="80"/>
                </a:cubicBezTo>
                <a:cubicBezTo>
                  <a:pt x="9489" y="90"/>
                  <a:pt x="9387" y="107"/>
                  <a:pt x="9272" y="128"/>
                </a:cubicBezTo>
                <a:cubicBezTo>
                  <a:pt x="9226" y="137"/>
                  <a:pt x="9197" y="142"/>
                  <a:pt x="9151" y="151"/>
                </a:cubicBezTo>
                <a:cubicBezTo>
                  <a:pt x="9134" y="154"/>
                  <a:pt x="9122" y="157"/>
                  <a:pt x="9106" y="160"/>
                </a:cubicBezTo>
                <a:cubicBezTo>
                  <a:pt x="8971" y="187"/>
                  <a:pt x="8839" y="217"/>
                  <a:pt x="8752" y="240"/>
                </a:cubicBezTo>
                <a:cubicBezTo>
                  <a:pt x="8722" y="248"/>
                  <a:pt x="8695" y="256"/>
                  <a:pt x="8667" y="264"/>
                </a:cubicBezTo>
                <a:cubicBezTo>
                  <a:pt x="8595" y="285"/>
                  <a:pt x="8537" y="305"/>
                  <a:pt x="8488" y="323"/>
                </a:cubicBezTo>
                <a:cubicBezTo>
                  <a:pt x="8432" y="344"/>
                  <a:pt x="8377" y="366"/>
                  <a:pt x="8329" y="390"/>
                </a:cubicBezTo>
                <a:cubicBezTo>
                  <a:pt x="8303" y="404"/>
                  <a:pt x="8273" y="422"/>
                  <a:pt x="8242" y="440"/>
                </a:cubicBezTo>
                <a:cubicBezTo>
                  <a:pt x="8204" y="463"/>
                  <a:pt x="8164" y="485"/>
                  <a:pt x="8130" y="510"/>
                </a:cubicBezTo>
                <a:cubicBezTo>
                  <a:pt x="8108" y="527"/>
                  <a:pt x="8094" y="538"/>
                  <a:pt x="8079" y="551"/>
                </a:cubicBezTo>
                <a:cubicBezTo>
                  <a:pt x="8081" y="560"/>
                  <a:pt x="8073" y="574"/>
                  <a:pt x="8052" y="598"/>
                </a:cubicBezTo>
                <a:lnTo>
                  <a:pt x="8006" y="650"/>
                </a:lnTo>
                <a:lnTo>
                  <a:pt x="8003" y="650"/>
                </a:lnTo>
                <a:cubicBezTo>
                  <a:pt x="7996" y="675"/>
                  <a:pt x="7994" y="706"/>
                  <a:pt x="7994" y="751"/>
                </a:cubicBezTo>
                <a:cubicBezTo>
                  <a:pt x="7994" y="814"/>
                  <a:pt x="7997" y="856"/>
                  <a:pt x="8010" y="888"/>
                </a:cubicBezTo>
                <a:cubicBezTo>
                  <a:pt x="8012" y="895"/>
                  <a:pt x="8017" y="901"/>
                  <a:pt x="8021" y="907"/>
                </a:cubicBezTo>
                <a:cubicBezTo>
                  <a:pt x="8034" y="931"/>
                  <a:pt x="8053" y="953"/>
                  <a:pt x="8083" y="979"/>
                </a:cubicBezTo>
                <a:cubicBezTo>
                  <a:pt x="8189" y="1072"/>
                  <a:pt x="8287" y="1134"/>
                  <a:pt x="8332" y="1134"/>
                </a:cubicBezTo>
                <a:cubicBezTo>
                  <a:pt x="8332" y="1134"/>
                  <a:pt x="8332" y="1134"/>
                  <a:pt x="8333" y="1134"/>
                </a:cubicBezTo>
                <a:cubicBezTo>
                  <a:pt x="8337" y="1134"/>
                  <a:pt x="8343" y="1137"/>
                  <a:pt x="8348" y="1139"/>
                </a:cubicBezTo>
                <a:lnTo>
                  <a:pt x="8351" y="1138"/>
                </a:lnTo>
                <a:lnTo>
                  <a:pt x="8482" y="1188"/>
                </a:lnTo>
                <a:cubicBezTo>
                  <a:pt x="8527" y="1205"/>
                  <a:pt x="8548" y="1218"/>
                  <a:pt x="8563" y="1230"/>
                </a:cubicBezTo>
                <a:cubicBezTo>
                  <a:pt x="8579" y="1236"/>
                  <a:pt x="8600" y="1244"/>
                  <a:pt x="8626" y="1252"/>
                </a:cubicBezTo>
                <a:cubicBezTo>
                  <a:pt x="8658" y="1263"/>
                  <a:pt x="8691" y="1273"/>
                  <a:pt x="8722" y="1282"/>
                </a:cubicBezTo>
                <a:cubicBezTo>
                  <a:pt x="8786" y="1299"/>
                  <a:pt x="8855" y="1316"/>
                  <a:pt x="8879" y="1316"/>
                </a:cubicBezTo>
                <a:cubicBezTo>
                  <a:pt x="8900" y="1316"/>
                  <a:pt x="8959" y="1333"/>
                  <a:pt x="9009" y="1353"/>
                </a:cubicBezTo>
                <a:cubicBezTo>
                  <a:pt x="9034" y="1363"/>
                  <a:pt x="9081" y="1375"/>
                  <a:pt x="9137" y="1386"/>
                </a:cubicBezTo>
                <a:cubicBezTo>
                  <a:pt x="9194" y="1398"/>
                  <a:pt x="9259" y="1409"/>
                  <a:pt x="9320" y="1416"/>
                </a:cubicBezTo>
                <a:cubicBezTo>
                  <a:pt x="9356" y="1420"/>
                  <a:pt x="9372" y="1424"/>
                  <a:pt x="9408" y="1428"/>
                </a:cubicBezTo>
                <a:cubicBezTo>
                  <a:pt x="9539" y="1446"/>
                  <a:pt x="9680" y="1465"/>
                  <a:pt x="9847" y="1481"/>
                </a:cubicBezTo>
                <a:cubicBezTo>
                  <a:pt x="9892" y="1486"/>
                  <a:pt x="9934" y="1491"/>
                  <a:pt x="9985" y="1497"/>
                </a:cubicBezTo>
                <a:cubicBezTo>
                  <a:pt x="9991" y="1497"/>
                  <a:pt x="9992" y="1497"/>
                  <a:pt x="9997" y="1498"/>
                </a:cubicBezTo>
                <a:cubicBezTo>
                  <a:pt x="10133" y="1507"/>
                  <a:pt x="10237" y="1519"/>
                  <a:pt x="10276" y="1526"/>
                </a:cubicBezTo>
                <a:cubicBezTo>
                  <a:pt x="10295" y="1528"/>
                  <a:pt x="10311" y="1530"/>
                  <a:pt x="10335" y="1531"/>
                </a:cubicBezTo>
                <a:cubicBezTo>
                  <a:pt x="10357" y="1535"/>
                  <a:pt x="10461" y="1537"/>
                  <a:pt x="10550" y="1540"/>
                </a:cubicBezTo>
                <a:cubicBezTo>
                  <a:pt x="10594" y="1541"/>
                  <a:pt x="10636" y="1543"/>
                  <a:pt x="10680" y="1544"/>
                </a:cubicBezTo>
                <a:lnTo>
                  <a:pt x="11038" y="1549"/>
                </a:lnTo>
                <a:lnTo>
                  <a:pt x="11038" y="2319"/>
                </a:lnTo>
                <a:lnTo>
                  <a:pt x="11038" y="3089"/>
                </a:lnTo>
                <a:lnTo>
                  <a:pt x="10974" y="3093"/>
                </a:lnTo>
                <a:cubicBezTo>
                  <a:pt x="10973" y="3093"/>
                  <a:pt x="10972" y="3094"/>
                  <a:pt x="10970" y="3095"/>
                </a:cubicBezTo>
                <a:cubicBezTo>
                  <a:pt x="10933" y="3098"/>
                  <a:pt x="10906" y="3101"/>
                  <a:pt x="10884" y="3105"/>
                </a:cubicBezTo>
                <a:cubicBezTo>
                  <a:pt x="10877" y="3110"/>
                  <a:pt x="10867" y="3117"/>
                  <a:pt x="10867" y="3122"/>
                </a:cubicBezTo>
                <a:cubicBezTo>
                  <a:pt x="10867" y="3135"/>
                  <a:pt x="10862" y="3143"/>
                  <a:pt x="10853" y="3149"/>
                </a:cubicBezTo>
                <a:cubicBezTo>
                  <a:pt x="10854" y="3150"/>
                  <a:pt x="10855" y="3151"/>
                  <a:pt x="10856" y="3152"/>
                </a:cubicBezTo>
                <a:cubicBezTo>
                  <a:pt x="10864" y="3157"/>
                  <a:pt x="10868" y="3161"/>
                  <a:pt x="10879" y="3168"/>
                </a:cubicBezTo>
                <a:cubicBezTo>
                  <a:pt x="10907" y="3188"/>
                  <a:pt x="10929" y="3214"/>
                  <a:pt x="10951" y="3239"/>
                </a:cubicBezTo>
                <a:cubicBezTo>
                  <a:pt x="10958" y="3247"/>
                  <a:pt x="10971" y="3254"/>
                  <a:pt x="10977" y="3262"/>
                </a:cubicBezTo>
                <a:cubicBezTo>
                  <a:pt x="10977" y="3262"/>
                  <a:pt x="10976" y="3262"/>
                  <a:pt x="10977" y="3262"/>
                </a:cubicBezTo>
                <a:cubicBezTo>
                  <a:pt x="11000" y="3294"/>
                  <a:pt x="11010" y="3322"/>
                  <a:pt x="10996" y="3330"/>
                </a:cubicBezTo>
                <a:cubicBezTo>
                  <a:pt x="10984" y="3337"/>
                  <a:pt x="10408" y="3342"/>
                  <a:pt x="9715" y="3341"/>
                </a:cubicBezTo>
                <a:lnTo>
                  <a:pt x="9713" y="3341"/>
                </a:lnTo>
                <a:cubicBezTo>
                  <a:pt x="8892" y="3340"/>
                  <a:pt x="8600" y="3339"/>
                  <a:pt x="8484" y="3359"/>
                </a:cubicBezTo>
                <a:lnTo>
                  <a:pt x="8483" y="3359"/>
                </a:lnTo>
                <a:lnTo>
                  <a:pt x="8374" y="3470"/>
                </a:lnTo>
                <a:cubicBezTo>
                  <a:pt x="8325" y="3520"/>
                  <a:pt x="8300" y="3542"/>
                  <a:pt x="8278" y="3555"/>
                </a:cubicBezTo>
                <a:cubicBezTo>
                  <a:pt x="8265" y="3571"/>
                  <a:pt x="8257" y="3579"/>
                  <a:pt x="8245" y="3595"/>
                </a:cubicBezTo>
                <a:cubicBezTo>
                  <a:pt x="8210" y="3640"/>
                  <a:pt x="8149" y="3704"/>
                  <a:pt x="8110" y="3737"/>
                </a:cubicBezTo>
                <a:cubicBezTo>
                  <a:pt x="8070" y="3770"/>
                  <a:pt x="8000" y="3843"/>
                  <a:pt x="7956" y="3899"/>
                </a:cubicBezTo>
                <a:cubicBezTo>
                  <a:pt x="7934" y="3926"/>
                  <a:pt x="7908" y="3950"/>
                  <a:pt x="7880" y="3979"/>
                </a:cubicBezTo>
                <a:cubicBezTo>
                  <a:pt x="7771" y="4105"/>
                  <a:pt x="7655" y="4238"/>
                  <a:pt x="7625" y="4260"/>
                </a:cubicBezTo>
                <a:cubicBezTo>
                  <a:pt x="7590" y="4286"/>
                  <a:pt x="7390" y="4505"/>
                  <a:pt x="7251" y="4669"/>
                </a:cubicBezTo>
                <a:cubicBezTo>
                  <a:pt x="7204" y="4724"/>
                  <a:pt x="7146" y="4784"/>
                  <a:pt x="7123" y="4801"/>
                </a:cubicBezTo>
                <a:cubicBezTo>
                  <a:pt x="7101" y="4817"/>
                  <a:pt x="7039" y="4884"/>
                  <a:pt x="6983" y="4945"/>
                </a:cubicBezTo>
                <a:cubicBezTo>
                  <a:pt x="6974" y="4956"/>
                  <a:pt x="6966" y="4963"/>
                  <a:pt x="6957" y="4974"/>
                </a:cubicBezTo>
                <a:cubicBezTo>
                  <a:pt x="6873" y="5070"/>
                  <a:pt x="6803" y="5154"/>
                  <a:pt x="6803" y="5166"/>
                </a:cubicBezTo>
                <a:cubicBezTo>
                  <a:pt x="6803" y="5172"/>
                  <a:pt x="7005" y="5177"/>
                  <a:pt x="7371" y="5182"/>
                </a:cubicBezTo>
                <a:cubicBezTo>
                  <a:pt x="7738" y="5186"/>
                  <a:pt x="8268" y="5189"/>
                  <a:pt x="8921" y="5190"/>
                </a:cubicBezTo>
                <a:lnTo>
                  <a:pt x="11038" y="5196"/>
                </a:lnTo>
                <a:lnTo>
                  <a:pt x="11038" y="5965"/>
                </a:lnTo>
                <a:lnTo>
                  <a:pt x="11038" y="6735"/>
                </a:lnTo>
                <a:lnTo>
                  <a:pt x="10944" y="6742"/>
                </a:lnTo>
                <a:cubicBezTo>
                  <a:pt x="10892" y="6745"/>
                  <a:pt x="10865" y="6750"/>
                  <a:pt x="10858" y="6760"/>
                </a:cubicBezTo>
                <a:cubicBezTo>
                  <a:pt x="10856" y="6770"/>
                  <a:pt x="10869" y="6786"/>
                  <a:pt x="10893" y="6812"/>
                </a:cubicBezTo>
                <a:cubicBezTo>
                  <a:pt x="10898" y="6816"/>
                  <a:pt x="10900" y="6818"/>
                  <a:pt x="10905" y="6823"/>
                </a:cubicBezTo>
                <a:cubicBezTo>
                  <a:pt x="10926" y="6841"/>
                  <a:pt x="10936" y="6861"/>
                  <a:pt x="10939" y="6878"/>
                </a:cubicBezTo>
                <a:cubicBezTo>
                  <a:pt x="10939" y="6878"/>
                  <a:pt x="10939" y="6878"/>
                  <a:pt x="10939" y="6879"/>
                </a:cubicBezTo>
                <a:cubicBezTo>
                  <a:pt x="10940" y="6885"/>
                  <a:pt x="10943" y="6893"/>
                  <a:pt x="10940" y="6898"/>
                </a:cubicBezTo>
                <a:cubicBezTo>
                  <a:pt x="10930" y="6914"/>
                  <a:pt x="10937" y="6932"/>
                  <a:pt x="10955" y="6939"/>
                </a:cubicBezTo>
                <a:cubicBezTo>
                  <a:pt x="10998" y="6955"/>
                  <a:pt x="10973" y="6965"/>
                  <a:pt x="10897" y="6973"/>
                </a:cubicBezTo>
                <a:lnTo>
                  <a:pt x="10887" y="6989"/>
                </a:lnTo>
                <a:lnTo>
                  <a:pt x="10065" y="6989"/>
                </a:lnTo>
                <a:lnTo>
                  <a:pt x="10034" y="6989"/>
                </a:lnTo>
                <a:cubicBezTo>
                  <a:pt x="9646" y="6989"/>
                  <a:pt x="9434" y="6990"/>
                  <a:pt x="9315" y="6995"/>
                </a:cubicBezTo>
                <a:cubicBezTo>
                  <a:pt x="9254" y="6997"/>
                  <a:pt x="9219" y="7000"/>
                  <a:pt x="9196" y="7005"/>
                </a:cubicBezTo>
                <a:cubicBezTo>
                  <a:pt x="9174" y="7010"/>
                  <a:pt x="9165" y="7016"/>
                  <a:pt x="9161" y="7024"/>
                </a:cubicBezTo>
                <a:cubicBezTo>
                  <a:pt x="9149" y="7043"/>
                  <a:pt x="9115" y="7096"/>
                  <a:pt x="9083" y="7141"/>
                </a:cubicBezTo>
                <a:cubicBezTo>
                  <a:pt x="9071" y="7157"/>
                  <a:pt x="9054" y="7183"/>
                  <a:pt x="9039" y="7206"/>
                </a:cubicBezTo>
                <a:cubicBezTo>
                  <a:pt x="9031" y="7220"/>
                  <a:pt x="9013" y="7245"/>
                  <a:pt x="9013" y="7249"/>
                </a:cubicBezTo>
                <a:cubicBezTo>
                  <a:pt x="9013" y="7259"/>
                  <a:pt x="8991" y="7292"/>
                  <a:pt x="8964" y="7323"/>
                </a:cubicBezTo>
                <a:cubicBezTo>
                  <a:pt x="8964" y="7324"/>
                  <a:pt x="8964" y="7325"/>
                  <a:pt x="8963" y="7326"/>
                </a:cubicBezTo>
                <a:cubicBezTo>
                  <a:pt x="8935" y="7358"/>
                  <a:pt x="8912" y="7398"/>
                  <a:pt x="8912" y="7415"/>
                </a:cubicBezTo>
                <a:cubicBezTo>
                  <a:pt x="8912" y="7433"/>
                  <a:pt x="8898" y="7455"/>
                  <a:pt x="8881" y="7466"/>
                </a:cubicBezTo>
                <a:cubicBezTo>
                  <a:pt x="8871" y="7472"/>
                  <a:pt x="8827" y="7533"/>
                  <a:pt x="8791" y="7581"/>
                </a:cubicBezTo>
                <a:cubicBezTo>
                  <a:pt x="8708" y="7697"/>
                  <a:pt x="8595" y="7856"/>
                  <a:pt x="8550" y="7931"/>
                </a:cubicBezTo>
                <a:cubicBezTo>
                  <a:pt x="8523" y="7976"/>
                  <a:pt x="8488" y="8030"/>
                  <a:pt x="8471" y="8053"/>
                </a:cubicBezTo>
                <a:cubicBezTo>
                  <a:pt x="8367" y="8187"/>
                  <a:pt x="8299" y="8286"/>
                  <a:pt x="8299" y="8304"/>
                </a:cubicBezTo>
                <a:cubicBezTo>
                  <a:pt x="8299" y="8315"/>
                  <a:pt x="8275" y="8359"/>
                  <a:pt x="8245" y="8401"/>
                </a:cubicBezTo>
                <a:cubicBezTo>
                  <a:pt x="8234" y="8416"/>
                  <a:pt x="8226" y="8427"/>
                  <a:pt x="8215" y="8443"/>
                </a:cubicBezTo>
                <a:cubicBezTo>
                  <a:pt x="8107" y="8591"/>
                  <a:pt x="8041" y="8685"/>
                  <a:pt x="8012" y="8737"/>
                </a:cubicBezTo>
                <a:cubicBezTo>
                  <a:pt x="8003" y="8750"/>
                  <a:pt x="7990" y="8768"/>
                  <a:pt x="7985" y="8777"/>
                </a:cubicBezTo>
                <a:cubicBezTo>
                  <a:pt x="7962" y="8827"/>
                  <a:pt x="7984" y="8831"/>
                  <a:pt x="8032" y="8832"/>
                </a:cubicBezTo>
                <a:lnTo>
                  <a:pt x="8868" y="8835"/>
                </a:lnTo>
                <a:lnTo>
                  <a:pt x="9497" y="8838"/>
                </a:lnTo>
                <a:cubicBezTo>
                  <a:pt x="9537" y="8838"/>
                  <a:pt x="9534" y="8837"/>
                  <a:pt x="9575" y="8838"/>
                </a:cubicBezTo>
                <a:lnTo>
                  <a:pt x="10344" y="8840"/>
                </a:lnTo>
                <a:cubicBezTo>
                  <a:pt x="10349" y="8838"/>
                  <a:pt x="10355" y="8838"/>
                  <a:pt x="10360" y="8840"/>
                </a:cubicBezTo>
                <a:lnTo>
                  <a:pt x="11038" y="8842"/>
                </a:lnTo>
                <a:lnTo>
                  <a:pt x="11047" y="9450"/>
                </a:lnTo>
                <a:cubicBezTo>
                  <a:pt x="11052" y="9784"/>
                  <a:pt x="11049" y="10069"/>
                  <a:pt x="11040" y="10083"/>
                </a:cubicBezTo>
                <a:cubicBezTo>
                  <a:pt x="11040" y="10083"/>
                  <a:pt x="11039" y="10083"/>
                  <a:pt x="11039" y="10083"/>
                </a:cubicBezTo>
                <a:cubicBezTo>
                  <a:pt x="11039" y="10083"/>
                  <a:pt x="11039" y="10084"/>
                  <a:pt x="11039" y="10084"/>
                </a:cubicBezTo>
                <a:cubicBezTo>
                  <a:pt x="11030" y="10098"/>
                  <a:pt x="11012" y="10100"/>
                  <a:pt x="10988" y="10096"/>
                </a:cubicBezTo>
                <a:cubicBezTo>
                  <a:pt x="10973" y="10095"/>
                  <a:pt x="10959" y="10094"/>
                  <a:pt x="10936" y="10089"/>
                </a:cubicBezTo>
                <a:cubicBezTo>
                  <a:pt x="10891" y="10078"/>
                  <a:pt x="10871" y="10078"/>
                  <a:pt x="10863" y="10087"/>
                </a:cubicBezTo>
                <a:cubicBezTo>
                  <a:pt x="10862" y="10093"/>
                  <a:pt x="10866" y="10103"/>
                  <a:pt x="10871" y="10113"/>
                </a:cubicBezTo>
                <a:cubicBezTo>
                  <a:pt x="10879" y="10132"/>
                  <a:pt x="10892" y="10154"/>
                  <a:pt x="10935" y="10202"/>
                </a:cubicBezTo>
                <a:cubicBezTo>
                  <a:pt x="10951" y="10219"/>
                  <a:pt x="10955" y="10228"/>
                  <a:pt x="10964" y="10241"/>
                </a:cubicBezTo>
                <a:cubicBezTo>
                  <a:pt x="10991" y="10237"/>
                  <a:pt x="11021" y="10256"/>
                  <a:pt x="11021" y="10290"/>
                </a:cubicBezTo>
                <a:cubicBezTo>
                  <a:pt x="11021" y="10332"/>
                  <a:pt x="10978" y="10356"/>
                  <a:pt x="10887" y="10367"/>
                </a:cubicBezTo>
                <a:cubicBezTo>
                  <a:pt x="10886" y="10367"/>
                  <a:pt x="10886" y="10368"/>
                  <a:pt x="10884" y="10368"/>
                </a:cubicBezTo>
                <a:cubicBezTo>
                  <a:pt x="10740" y="10433"/>
                  <a:pt x="10324" y="10605"/>
                  <a:pt x="10154" y="10668"/>
                </a:cubicBezTo>
                <a:cubicBezTo>
                  <a:pt x="10143" y="10672"/>
                  <a:pt x="10118" y="10684"/>
                  <a:pt x="10109" y="10687"/>
                </a:cubicBezTo>
                <a:cubicBezTo>
                  <a:pt x="10086" y="10695"/>
                  <a:pt x="9996" y="10731"/>
                  <a:pt x="9960" y="10745"/>
                </a:cubicBezTo>
                <a:cubicBezTo>
                  <a:pt x="9832" y="10795"/>
                  <a:pt x="9509" y="10923"/>
                  <a:pt x="9020" y="11119"/>
                </a:cubicBezTo>
                <a:cubicBezTo>
                  <a:pt x="9017" y="11120"/>
                  <a:pt x="9017" y="11120"/>
                  <a:pt x="9013" y="11122"/>
                </a:cubicBezTo>
                <a:cubicBezTo>
                  <a:pt x="8773" y="11220"/>
                  <a:pt x="8501" y="11331"/>
                  <a:pt x="8493" y="11338"/>
                </a:cubicBezTo>
                <a:cubicBezTo>
                  <a:pt x="8478" y="11353"/>
                  <a:pt x="8452" y="11365"/>
                  <a:pt x="8433" y="11365"/>
                </a:cubicBezTo>
                <a:cubicBezTo>
                  <a:pt x="8417" y="11365"/>
                  <a:pt x="8320" y="11400"/>
                  <a:pt x="8225" y="11438"/>
                </a:cubicBezTo>
                <a:lnTo>
                  <a:pt x="7976" y="11537"/>
                </a:lnTo>
                <a:lnTo>
                  <a:pt x="6259" y="11537"/>
                </a:lnTo>
                <a:lnTo>
                  <a:pt x="5502" y="11537"/>
                </a:lnTo>
                <a:lnTo>
                  <a:pt x="3077" y="11537"/>
                </a:lnTo>
                <a:cubicBezTo>
                  <a:pt x="3069" y="11542"/>
                  <a:pt x="3068" y="11544"/>
                  <a:pt x="3055" y="11551"/>
                </a:cubicBezTo>
                <a:cubicBezTo>
                  <a:pt x="3047" y="11554"/>
                  <a:pt x="3036" y="11557"/>
                  <a:pt x="3027" y="11560"/>
                </a:cubicBezTo>
                <a:lnTo>
                  <a:pt x="3027" y="12929"/>
                </a:lnTo>
                <a:cubicBezTo>
                  <a:pt x="3027" y="12949"/>
                  <a:pt x="3027" y="12963"/>
                  <a:pt x="3027" y="12983"/>
                </a:cubicBezTo>
                <a:cubicBezTo>
                  <a:pt x="3027" y="13189"/>
                  <a:pt x="3027" y="13374"/>
                  <a:pt x="3027" y="13547"/>
                </a:cubicBezTo>
                <a:cubicBezTo>
                  <a:pt x="3028" y="13982"/>
                  <a:pt x="3021" y="14184"/>
                  <a:pt x="3000" y="14273"/>
                </a:cubicBezTo>
                <a:cubicBezTo>
                  <a:pt x="3006" y="14278"/>
                  <a:pt x="3010" y="14284"/>
                  <a:pt x="3010" y="14293"/>
                </a:cubicBezTo>
                <a:cubicBezTo>
                  <a:pt x="3010" y="14302"/>
                  <a:pt x="3004" y="14308"/>
                  <a:pt x="2997" y="14315"/>
                </a:cubicBezTo>
                <a:cubicBezTo>
                  <a:pt x="2997" y="14316"/>
                  <a:pt x="2996" y="14332"/>
                  <a:pt x="2996" y="14332"/>
                </a:cubicBezTo>
                <a:cubicBezTo>
                  <a:pt x="2992" y="14334"/>
                  <a:pt x="2988" y="14332"/>
                  <a:pt x="2984" y="14332"/>
                </a:cubicBezTo>
                <a:cubicBezTo>
                  <a:pt x="2976" y="14339"/>
                  <a:pt x="2967" y="14339"/>
                  <a:pt x="2957" y="14333"/>
                </a:cubicBezTo>
                <a:cubicBezTo>
                  <a:pt x="2950" y="14336"/>
                  <a:pt x="2944" y="14339"/>
                  <a:pt x="2934" y="14340"/>
                </a:cubicBezTo>
                <a:cubicBezTo>
                  <a:pt x="2839" y="14348"/>
                  <a:pt x="2839" y="14343"/>
                  <a:pt x="2944" y="14466"/>
                </a:cubicBezTo>
                <a:cubicBezTo>
                  <a:pt x="2959" y="14484"/>
                  <a:pt x="2962" y="14493"/>
                  <a:pt x="2971" y="14506"/>
                </a:cubicBezTo>
                <a:cubicBezTo>
                  <a:pt x="2976" y="14510"/>
                  <a:pt x="2977" y="14514"/>
                  <a:pt x="2980" y="14518"/>
                </a:cubicBezTo>
                <a:cubicBezTo>
                  <a:pt x="3001" y="14550"/>
                  <a:pt x="3008" y="14572"/>
                  <a:pt x="2986" y="14577"/>
                </a:cubicBezTo>
                <a:cubicBezTo>
                  <a:pt x="2979" y="14578"/>
                  <a:pt x="2782" y="14580"/>
                  <a:pt x="2715" y="14581"/>
                </a:cubicBezTo>
                <a:cubicBezTo>
                  <a:pt x="2710" y="14582"/>
                  <a:pt x="2696" y="14582"/>
                  <a:pt x="2691" y="14582"/>
                </a:cubicBezTo>
                <a:cubicBezTo>
                  <a:pt x="2688" y="14582"/>
                  <a:pt x="2688" y="14582"/>
                  <a:pt x="2685" y="14582"/>
                </a:cubicBezTo>
                <a:cubicBezTo>
                  <a:pt x="2653" y="14583"/>
                  <a:pt x="2588" y="14583"/>
                  <a:pt x="2549" y="14584"/>
                </a:cubicBezTo>
                <a:cubicBezTo>
                  <a:pt x="2440" y="14586"/>
                  <a:pt x="2341" y="14588"/>
                  <a:pt x="2169" y="14589"/>
                </a:cubicBezTo>
                <a:cubicBezTo>
                  <a:pt x="2116" y="14590"/>
                  <a:pt x="2119" y="14591"/>
                  <a:pt x="2063" y="14591"/>
                </a:cubicBezTo>
                <a:lnTo>
                  <a:pt x="1966" y="14592"/>
                </a:lnTo>
                <a:cubicBezTo>
                  <a:pt x="1500" y="14595"/>
                  <a:pt x="1224" y="14604"/>
                  <a:pt x="1177" y="14614"/>
                </a:cubicBezTo>
                <a:cubicBezTo>
                  <a:pt x="1176" y="14615"/>
                  <a:pt x="1173" y="14614"/>
                  <a:pt x="1172" y="14614"/>
                </a:cubicBezTo>
                <a:lnTo>
                  <a:pt x="1123" y="14687"/>
                </a:lnTo>
                <a:cubicBezTo>
                  <a:pt x="1090" y="14738"/>
                  <a:pt x="960" y="14930"/>
                  <a:pt x="833" y="15114"/>
                </a:cubicBezTo>
                <a:cubicBezTo>
                  <a:pt x="828" y="15122"/>
                  <a:pt x="827" y="15124"/>
                  <a:pt x="821" y="15132"/>
                </a:cubicBezTo>
                <a:cubicBezTo>
                  <a:pt x="824" y="15155"/>
                  <a:pt x="812" y="15186"/>
                  <a:pt x="783" y="15224"/>
                </a:cubicBezTo>
                <a:cubicBezTo>
                  <a:pt x="726" y="15301"/>
                  <a:pt x="650" y="15407"/>
                  <a:pt x="596" y="15487"/>
                </a:cubicBezTo>
                <a:cubicBezTo>
                  <a:pt x="572" y="15522"/>
                  <a:pt x="556" y="15540"/>
                  <a:pt x="539" y="15546"/>
                </a:cubicBezTo>
                <a:cubicBezTo>
                  <a:pt x="452" y="15681"/>
                  <a:pt x="377" y="15792"/>
                  <a:pt x="318" y="15877"/>
                </a:cubicBezTo>
                <a:cubicBezTo>
                  <a:pt x="324" y="15901"/>
                  <a:pt x="310" y="15925"/>
                  <a:pt x="270" y="15981"/>
                </a:cubicBezTo>
                <a:cubicBezTo>
                  <a:pt x="102" y="16209"/>
                  <a:pt x="0" y="16364"/>
                  <a:pt x="0" y="16388"/>
                </a:cubicBezTo>
                <a:cubicBezTo>
                  <a:pt x="0" y="16403"/>
                  <a:pt x="460" y="16410"/>
                  <a:pt x="1493" y="16410"/>
                </a:cubicBezTo>
                <a:cubicBezTo>
                  <a:pt x="2706" y="16410"/>
                  <a:pt x="2992" y="16415"/>
                  <a:pt x="3023" y="16437"/>
                </a:cubicBezTo>
                <a:cubicBezTo>
                  <a:pt x="3050" y="16456"/>
                  <a:pt x="3061" y="16723"/>
                  <a:pt x="3061" y="17343"/>
                </a:cubicBezTo>
                <a:cubicBezTo>
                  <a:pt x="3060" y="17746"/>
                  <a:pt x="3063" y="17966"/>
                  <a:pt x="3073" y="18093"/>
                </a:cubicBezTo>
                <a:cubicBezTo>
                  <a:pt x="3074" y="18081"/>
                  <a:pt x="3075" y="18074"/>
                  <a:pt x="3077" y="18060"/>
                </a:cubicBezTo>
                <a:cubicBezTo>
                  <a:pt x="3079" y="18051"/>
                  <a:pt x="3079" y="18033"/>
                  <a:pt x="3081" y="18024"/>
                </a:cubicBezTo>
                <a:lnTo>
                  <a:pt x="3088" y="17332"/>
                </a:lnTo>
                <a:cubicBezTo>
                  <a:pt x="3091" y="17142"/>
                  <a:pt x="3094" y="17062"/>
                  <a:pt x="3097" y="16940"/>
                </a:cubicBezTo>
                <a:lnTo>
                  <a:pt x="3091" y="16440"/>
                </a:lnTo>
                <a:lnTo>
                  <a:pt x="3996" y="16430"/>
                </a:lnTo>
                <a:lnTo>
                  <a:pt x="4902" y="16420"/>
                </a:lnTo>
                <a:lnTo>
                  <a:pt x="4948" y="16369"/>
                </a:lnTo>
                <a:cubicBezTo>
                  <a:pt x="4973" y="16341"/>
                  <a:pt x="5020" y="16278"/>
                  <a:pt x="5053" y="16228"/>
                </a:cubicBezTo>
                <a:cubicBezTo>
                  <a:pt x="5085" y="16178"/>
                  <a:pt x="5123" y="16118"/>
                  <a:pt x="5138" y="16096"/>
                </a:cubicBezTo>
                <a:cubicBezTo>
                  <a:pt x="5154" y="16073"/>
                  <a:pt x="5201" y="16005"/>
                  <a:pt x="5241" y="15944"/>
                </a:cubicBezTo>
                <a:cubicBezTo>
                  <a:pt x="5320" y="15823"/>
                  <a:pt x="5334" y="15802"/>
                  <a:pt x="5440" y="15652"/>
                </a:cubicBezTo>
                <a:cubicBezTo>
                  <a:pt x="5479" y="15598"/>
                  <a:pt x="5511" y="15545"/>
                  <a:pt x="5511" y="15534"/>
                </a:cubicBezTo>
                <a:cubicBezTo>
                  <a:pt x="5511" y="15523"/>
                  <a:pt x="5535" y="15481"/>
                  <a:pt x="5565" y="15441"/>
                </a:cubicBezTo>
                <a:cubicBezTo>
                  <a:pt x="5677" y="15289"/>
                  <a:pt x="5710" y="15243"/>
                  <a:pt x="5767" y="15154"/>
                </a:cubicBezTo>
                <a:cubicBezTo>
                  <a:pt x="5799" y="15104"/>
                  <a:pt x="5844" y="15035"/>
                  <a:pt x="5868" y="15002"/>
                </a:cubicBezTo>
                <a:cubicBezTo>
                  <a:pt x="5892" y="14969"/>
                  <a:pt x="5938" y="14900"/>
                  <a:pt x="5970" y="14850"/>
                </a:cubicBezTo>
                <a:cubicBezTo>
                  <a:pt x="6001" y="14800"/>
                  <a:pt x="6048" y="14732"/>
                  <a:pt x="6074" y="14701"/>
                </a:cubicBezTo>
                <a:cubicBezTo>
                  <a:pt x="6177" y="14579"/>
                  <a:pt x="6258" y="14587"/>
                  <a:pt x="4628" y="14587"/>
                </a:cubicBezTo>
                <a:cubicBezTo>
                  <a:pt x="3707" y="14587"/>
                  <a:pt x="3125" y="14579"/>
                  <a:pt x="3113" y="14567"/>
                </a:cubicBezTo>
                <a:cubicBezTo>
                  <a:pt x="3102" y="14556"/>
                  <a:pt x="3134" y="14501"/>
                  <a:pt x="3182" y="14444"/>
                </a:cubicBezTo>
                <a:lnTo>
                  <a:pt x="3270" y="14340"/>
                </a:lnTo>
                <a:lnTo>
                  <a:pt x="3174" y="14346"/>
                </a:lnTo>
                <a:lnTo>
                  <a:pt x="3078" y="14354"/>
                </a:lnTo>
                <a:lnTo>
                  <a:pt x="3078" y="12965"/>
                </a:lnTo>
                <a:lnTo>
                  <a:pt x="3078" y="11578"/>
                </a:lnTo>
                <a:lnTo>
                  <a:pt x="5535" y="11572"/>
                </a:lnTo>
                <a:lnTo>
                  <a:pt x="7992" y="11568"/>
                </a:lnTo>
                <a:lnTo>
                  <a:pt x="9464" y="12152"/>
                </a:lnTo>
                <a:cubicBezTo>
                  <a:pt x="10273" y="12473"/>
                  <a:pt x="10968" y="12746"/>
                  <a:pt x="11008" y="12759"/>
                </a:cubicBezTo>
                <a:cubicBezTo>
                  <a:pt x="11072" y="12779"/>
                  <a:pt x="11248" y="12715"/>
                  <a:pt x="12607" y="12175"/>
                </a:cubicBezTo>
                <a:lnTo>
                  <a:pt x="14133" y="11568"/>
                </a:lnTo>
                <a:lnTo>
                  <a:pt x="16310" y="11572"/>
                </a:lnTo>
                <a:lnTo>
                  <a:pt x="18487" y="11578"/>
                </a:lnTo>
                <a:lnTo>
                  <a:pt x="18487" y="12509"/>
                </a:lnTo>
                <a:lnTo>
                  <a:pt x="18487" y="13442"/>
                </a:lnTo>
                <a:lnTo>
                  <a:pt x="18410" y="13435"/>
                </a:lnTo>
                <a:cubicBezTo>
                  <a:pt x="18313" y="13427"/>
                  <a:pt x="18314" y="13448"/>
                  <a:pt x="18415" y="13561"/>
                </a:cubicBezTo>
                <a:cubicBezTo>
                  <a:pt x="18459" y="13611"/>
                  <a:pt x="18487" y="13657"/>
                  <a:pt x="18477" y="13664"/>
                </a:cubicBezTo>
                <a:cubicBezTo>
                  <a:pt x="18467" y="13670"/>
                  <a:pt x="17780" y="13675"/>
                  <a:pt x="16951" y="13675"/>
                </a:cubicBezTo>
                <a:lnTo>
                  <a:pt x="15443" y="13675"/>
                </a:lnTo>
                <a:lnTo>
                  <a:pt x="15443" y="14597"/>
                </a:lnTo>
                <a:lnTo>
                  <a:pt x="15443" y="15518"/>
                </a:lnTo>
                <a:lnTo>
                  <a:pt x="16965" y="15524"/>
                </a:lnTo>
                <a:lnTo>
                  <a:pt x="18487" y="15528"/>
                </a:lnTo>
                <a:lnTo>
                  <a:pt x="18487" y="16157"/>
                </a:lnTo>
                <a:lnTo>
                  <a:pt x="18487" y="16785"/>
                </a:lnTo>
                <a:lnTo>
                  <a:pt x="18393" y="16779"/>
                </a:lnTo>
                <a:cubicBezTo>
                  <a:pt x="18290" y="16771"/>
                  <a:pt x="18291" y="16777"/>
                  <a:pt x="18405" y="16909"/>
                </a:cubicBezTo>
                <a:cubicBezTo>
                  <a:pt x="18439" y="16950"/>
                  <a:pt x="18460" y="16991"/>
                  <a:pt x="18450" y="17001"/>
                </a:cubicBezTo>
                <a:cubicBezTo>
                  <a:pt x="18440" y="17010"/>
                  <a:pt x="18026" y="17017"/>
                  <a:pt x="17531" y="17017"/>
                </a:cubicBezTo>
                <a:lnTo>
                  <a:pt x="16683" y="17017"/>
                </a:lnTo>
                <a:cubicBezTo>
                  <a:pt x="16674" y="17028"/>
                  <a:pt x="16664" y="17038"/>
                  <a:pt x="16649" y="17051"/>
                </a:cubicBezTo>
                <a:cubicBezTo>
                  <a:pt x="16604" y="17090"/>
                  <a:pt x="16537" y="17173"/>
                  <a:pt x="16498" y="17236"/>
                </a:cubicBezTo>
                <a:cubicBezTo>
                  <a:pt x="16460" y="17300"/>
                  <a:pt x="16414" y="17370"/>
                  <a:pt x="16398" y="17392"/>
                </a:cubicBezTo>
                <a:cubicBezTo>
                  <a:pt x="16382" y="17415"/>
                  <a:pt x="16322" y="17501"/>
                  <a:pt x="16265" y="17585"/>
                </a:cubicBezTo>
                <a:cubicBezTo>
                  <a:pt x="16165" y="17733"/>
                  <a:pt x="15944" y="18059"/>
                  <a:pt x="15750" y="18345"/>
                </a:cubicBezTo>
                <a:cubicBezTo>
                  <a:pt x="15697" y="18423"/>
                  <a:pt x="15599" y="18566"/>
                  <a:pt x="15531" y="18663"/>
                </a:cubicBezTo>
                <a:cubicBezTo>
                  <a:pt x="15464" y="18759"/>
                  <a:pt x="15409" y="18843"/>
                  <a:pt x="15409" y="18849"/>
                </a:cubicBezTo>
                <a:cubicBezTo>
                  <a:pt x="15409" y="18855"/>
                  <a:pt x="16102" y="18863"/>
                  <a:pt x="16948" y="18866"/>
                </a:cubicBezTo>
                <a:lnTo>
                  <a:pt x="18487" y="18872"/>
                </a:lnTo>
                <a:lnTo>
                  <a:pt x="18487" y="19155"/>
                </a:lnTo>
                <a:lnTo>
                  <a:pt x="18487" y="19439"/>
                </a:lnTo>
                <a:lnTo>
                  <a:pt x="14963" y="19444"/>
                </a:lnTo>
                <a:cubicBezTo>
                  <a:pt x="13025" y="19447"/>
                  <a:pt x="11430" y="19443"/>
                  <a:pt x="11418" y="19436"/>
                </a:cubicBezTo>
                <a:cubicBezTo>
                  <a:pt x="11405" y="19428"/>
                  <a:pt x="11396" y="19155"/>
                  <a:pt x="11396" y="18828"/>
                </a:cubicBezTo>
                <a:lnTo>
                  <a:pt x="11396" y="18297"/>
                </a:lnTo>
                <a:lnTo>
                  <a:pt x="11393" y="18233"/>
                </a:lnTo>
                <a:lnTo>
                  <a:pt x="7284" y="18233"/>
                </a:lnTo>
                <a:cubicBezTo>
                  <a:pt x="5170" y="18233"/>
                  <a:pt x="4148" y="18231"/>
                  <a:pt x="3621" y="18224"/>
                </a:cubicBezTo>
                <a:lnTo>
                  <a:pt x="3096" y="18223"/>
                </a:lnTo>
                <a:cubicBezTo>
                  <a:pt x="3098" y="18226"/>
                  <a:pt x="3101" y="18236"/>
                  <a:pt x="3103" y="18237"/>
                </a:cubicBezTo>
                <a:cubicBezTo>
                  <a:pt x="3127" y="18245"/>
                  <a:pt x="4983" y="18252"/>
                  <a:pt x="7226" y="18253"/>
                </a:cubicBezTo>
                <a:cubicBezTo>
                  <a:pt x="9470" y="18253"/>
                  <a:pt x="11317" y="18260"/>
                  <a:pt x="11333" y="18270"/>
                </a:cubicBezTo>
                <a:cubicBezTo>
                  <a:pt x="11349" y="18279"/>
                  <a:pt x="11357" y="18633"/>
                  <a:pt x="11352" y="19056"/>
                </a:cubicBezTo>
                <a:lnTo>
                  <a:pt x="11344" y="19824"/>
                </a:lnTo>
                <a:lnTo>
                  <a:pt x="11248" y="19817"/>
                </a:lnTo>
                <a:lnTo>
                  <a:pt x="11153" y="19811"/>
                </a:lnTo>
                <a:lnTo>
                  <a:pt x="11207" y="19878"/>
                </a:lnTo>
                <a:cubicBezTo>
                  <a:pt x="11237" y="19915"/>
                  <a:pt x="11277" y="19961"/>
                  <a:pt x="11295" y="19981"/>
                </a:cubicBezTo>
                <a:cubicBezTo>
                  <a:pt x="11314" y="20001"/>
                  <a:pt x="11322" y="20025"/>
                  <a:pt x="11312" y="20034"/>
                </a:cubicBezTo>
                <a:cubicBezTo>
                  <a:pt x="11302" y="20044"/>
                  <a:pt x="11100" y="20056"/>
                  <a:pt x="10861" y="20062"/>
                </a:cubicBezTo>
                <a:cubicBezTo>
                  <a:pt x="10622" y="20067"/>
                  <a:pt x="10342" y="20084"/>
                  <a:pt x="10239" y="20097"/>
                </a:cubicBezTo>
                <a:cubicBezTo>
                  <a:pt x="9437" y="20200"/>
                  <a:pt x="8988" y="20301"/>
                  <a:pt x="8647" y="20455"/>
                </a:cubicBezTo>
                <a:cubicBezTo>
                  <a:pt x="8183" y="20665"/>
                  <a:pt x="8171" y="20962"/>
                  <a:pt x="8618" y="21180"/>
                </a:cubicBezTo>
                <a:cubicBezTo>
                  <a:pt x="8785" y="21261"/>
                  <a:pt x="9311" y="21412"/>
                  <a:pt x="9592" y="21459"/>
                </a:cubicBezTo>
                <a:cubicBezTo>
                  <a:pt x="9994" y="21525"/>
                  <a:pt x="10238" y="21556"/>
                  <a:pt x="10379" y="21557"/>
                </a:cubicBezTo>
                <a:cubicBezTo>
                  <a:pt x="10461" y="21558"/>
                  <a:pt x="10589" y="21567"/>
                  <a:pt x="10664" y="21577"/>
                </a:cubicBezTo>
                <a:cubicBezTo>
                  <a:pt x="10844" y="21600"/>
                  <a:pt x="12059" y="21587"/>
                  <a:pt x="12382" y="21559"/>
                </a:cubicBezTo>
                <a:cubicBezTo>
                  <a:pt x="13148" y="21491"/>
                  <a:pt x="13889" y="21322"/>
                  <a:pt x="14181" y="21149"/>
                </a:cubicBezTo>
                <a:cubicBezTo>
                  <a:pt x="14543" y="20933"/>
                  <a:pt x="14544" y="20711"/>
                  <a:pt x="14184" y="20502"/>
                </a:cubicBezTo>
                <a:cubicBezTo>
                  <a:pt x="13927" y="20353"/>
                  <a:pt x="13333" y="20198"/>
                  <a:pt x="12789" y="20137"/>
                </a:cubicBezTo>
                <a:cubicBezTo>
                  <a:pt x="12668" y="20124"/>
                  <a:pt x="12522" y="20103"/>
                  <a:pt x="12466" y="20093"/>
                </a:cubicBezTo>
                <a:cubicBezTo>
                  <a:pt x="12410" y="20082"/>
                  <a:pt x="12166" y="20069"/>
                  <a:pt x="11923" y="20064"/>
                </a:cubicBezTo>
                <a:cubicBezTo>
                  <a:pt x="11362" y="20051"/>
                  <a:pt x="11373" y="20053"/>
                  <a:pt x="11457" y="19971"/>
                </a:cubicBezTo>
                <a:cubicBezTo>
                  <a:pt x="11571" y="19858"/>
                  <a:pt x="11578" y="19818"/>
                  <a:pt x="11489" y="19810"/>
                </a:cubicBezTo>
                <a:cubicBezTo>
                  <a:pt x="11415" y="19804"/>
                  <a:pt x="11412" y="19795"/>
                  <a:pt x="11412" y="19641"/>
                </a:cubicBezTo>
                <a:lnTo>
                  <a:pt x="11412" y="19480"/>
                </a:lnTo>
                <a:lnTo>
                  <a:pt x="14956" y="19474"/>
                </a:lnTo>
                <a:lnTo>
                  <a:pt x="18500" y="19469"/>
                </a:lnTo>
                <a:lnTo>
                  <a:pt x="18523" y="19426"/>
                </a:lnTo>
                <a:cubicBezTo>
                  <a:pt x="18535" y="19402"/>
                  <a:pt x="18535" y="19270"/>
                  <a:pt x="18522" y="19132"/>
                </a:cubicBezTo>
                <a:cubicBezTo>
                  <a:pt x="18502" y="18931"/>
                  <a:pt x="18507" y="18880"/>
                  <a:pt x="18544" y="18873"/>
                </a:cubicBezTo>
                <a:cubicBezTo>
                  <a:pt x="18569" y="18868"/>
                  <a:pt x="18984" y="18860"/>
                  <a:pt x="19466" y="18856"/>
                </a:cubicBezTo>
                <a:cubicBezTo>
                  <a:pt x="19949" y="18851"/>
                  <a:pt x="20358" y="18839"/>
                  <a:pt x="20373" y="18829"/>
                </a:cubicBezTo>
                <a:cubicBezTo>
                  <a:pt x="20389" y="18819"/>
                  <a:pt x="20457" y="18724"/>
                  <a:pt x="20526" y="18618"/>
                </a:cubicBezTo>
                <a:cubicBezTo>
                  <a:pt x="20595" y="18512"/>
                  <a:pt x="20672" y="18399"/>
                  <a:pt x="20696" y="18365"/>
                </a:cubicBezTo>
                <a:cubicBezTo>
                  <a:pt x="20721" y="18332"/>
                  <a:pt x="20768" y="18258"/>
                  <a:pt x="20801" y="18203"/>
                </a:cubicBezTo>
                <a:cubicBezTo>
                  <a:pt x="20835" y="18147"/>
                  <a:pt x="20872" y="18092"/>
                  <a:pt x="20885" y="18081"/>
                </a:cubicBezTo>
                <a:cubicBezTo>
                  <a:pt x="20897" y="18070"/>
                  <a:pt x="20936" y="18016"/>
                  <a:pt x="20969" y="17960"/>
                </a:cubicBezTo>
                <a:cubicBezTo>
                  <a:pt x="21003" y="17904"/>
                  <a:pt x="21049" y="17831"/>
                  <a:pt x="21073" y="17798"/>
                </a:cubicBezTo>
                <a:cubicBezTo>
                  <a:pt x="21097" y="17764"/>
                  <a:pt x="21189" y="17628"/>
                  <a:pt x="21277" y="17494"/>
                </a:cubicBezTo>
                <a:cubicBezTo>
                  <a:pt x="21365" y="17360"/>
                  <a:pt x="21457" y="17225"/>
                  <a:pt x="21482" y="17195"/>
                </a:cubicBezTo>
                <a:cubicBezTo>
                  <a:pt x="21506" y="17164"/>
                  <a:pt x="21536" y="17112"/>
                  <a:pt x="21549" y="17079"/>
                </a:cubicBezTo>
                <a:lnTo>
                  <a:pt x="21564" y="17035"/>
                </a:lnTo>
                <a:cubicBezTo>
                  <a:pt x="21479" y="17024"/>
                  <a:pt x="21000" y="17017"/>
                  <a:pt x="20105" y="17017"/>
                </a:cubicBezTo>
                <a:cubicBezTo>
                  <a:pt x="20092" y="17017"/>
                  <a:pt x="20087" y="17018"/>
                  <a:pt x="20074" y="17017"/>
                </a:cubicBezTo>
                <a:cubicBezTo>
                  <a:pt x="19662" y="17017"/>
                  <a:pt x="19286" y="17016"/>
                  <a:pt x="19012" y="17013"/>
                </a:cubicBezTo>
                <a:cubicBezTo>
                  <a:pt x="19011" y="17013"/>
                  <a:pt x="19011" y="17013"/>
                  <a:pt x="19011" y="17013"/>
                </a:cubicBezTo>
                <a:cubicBezTo>
                  <a:pt x="18736" y="17010"/>
                  <a:pt x="18563" y="17006"/>
                  <a:pt x="18558" y="17001"/>
                </a:cubicBezTo>
                <a:cubicBezTo>
                  <a:pt x="18549" y="16991"/>
                  <a:pt x="18569" y="16950"/>
                  <a:pt x="18604" y="16909"/>
                </a:cubicBezTo>
                <a:cubicBezTo>
                  <a:pt x="18716" y="16778"/>
                  <a:pt x="18716" y="16773"/>
                  <a:pt x="18614" y="16779"/>
                </a:cubicBezTo>
                <a:lnTo>
                  <a:pt x="18522" y="16785"/>
                </a:lnTo>
                <a:lnTo>
                  <a:pt x="18513" y="16169"/>
                </a:lnTo>
                <a:cubicBezTo>
                  <a:pt x="18506" y="15732"/>
                  <a:pt x="18514" y="15546"/>
                  <a:pt x="18542" y="15526"/>
                </a:cubicBezTo>
                <a:cubicBezTo>
                  <a:pt x="18573" y="15504"/>
                  <a:pt x="18851" y="15498"/>
                  <a:pt x="20074" y="15498"/>
                </a:cubicBezTo>
                <a:lnTo>
                  <a:pt x="21564" y="15498"/>
                </a:lnTo>
                <a:lnTo>
                  <a:pt x="21574" y="14576"/>
                </a:lnTo>
                <a:cubicBezTo>
                  <a:pt x="21578" y="14160"/>
                  <a:pt x="21588" y="13932"/>
                  <a:pt x="21600" y="13798"/>
                </a:cubicBezTo>
                <a:lnTo>
                  <a:pt x="21599" y="13675"/>
                </a:lnTo>
                <a:lnTo>
                  <a:pt x="20105" y="13675"/>
                </a:lnTo>
                <a:cubicBezTo>
                  <a:pt x="20104" y="13675"/>
                  <a:pt x="20103" y="13675"/>
                  <a:pt x="20101" y="13675"/>
                </a:cubicBezTo>
                <a:cubicBezTo>
                  <a:pt x="19578" y="13675"/>
                  <a:pt x="19283" y="13673"/>
                  <a:pt x="19051" y="13670"/>
                </a:cubicBezTo>
                <a:cubicBezTo>
                  <a:pt x="19051" y="13670"/>
                  <a:pt x="19050" y="13670"/>
                  <a:pt x="19050" y="13670"/>
                </a:cubicBezTo>
                <a:cubicBezTo>
                  <a:pt x="18884" y="13668"/>
                  <a:pt x="18723" y="13666"/>
                  <a:pt x="18662" y="13662"/>
                </a:cubicBezTo>
                <a:cubicBezTo>
                  <a:pt x="18661" y="13661"/>
                  <a:pt x="18661" y="13661"/>
                  <a:pt x="18660" y="13661"/>
                </a:cubicBezTo>
                <a:cubicBezTo>
                  <a:pt x="18645" y="13660"/>
                  <a:pt x="18568" y="13660"/>
                  <a:pt x="18566" y="13659"/>
                </a:cubicBezTo>
                <a:cubicBezTo>
                  <a:pt x="18541" y="13644"/>
                  <a:pt x="18603" y="13562"/>
                  <a:pt x="18654" y="13528"/>
                </a:cubicBezTo>
                <a:lnTo>
                  <a:pt x="18710" y="13465"/>
                </a:lnTo>
                <a:cubicBezTo>
                  <a:pt x="18729" y="13441"/>
                  <a:pt x="18718" y="13433"/>
                  <a:pt x="18649" y="13428"/>
                </a:cubicBezTo>
                <a:lnTo>
                  <a:pt x="18648" y="13428"/>
                </a:lnTo>
                <a:lnTo>
                  <a:pt x="18646" y="13428"/>
                </a:lnTo>
                <a:lnTo>
                  <a:pt x="18555" y="13421"/>
                </a:lnTo>
                <a:lnTo>
                  <a:pt x="18547" y="12484"/>
                </a:lnTo>
                <a:lnTo>
                  <a:pt x="18537" y="11547"/>
                </a:lnTo>
                <a:lnTo>
                  <a:pt x="17977" y="11547"/>
                </a:lnTo>
                <a:cubicBezTo>
                  <a:pt x="17672" y="11546"/>
                  <a:pt x="17133" y="11546"/>
                  <a:pt x="16316" y="11547"/>
                </a:cubicBezTo>
                <a:cubicBezTo>
                  <a:pt x="15470" y="11548"/>
                  <a:pt x="14961" y="11545"/>
                  <a:pt x="14697" y="11539"/>
                </a:cubicBezTo>
                <a:cubicBezTo>
                  <a:pt x="14634" y="11538"/>
                  <a:pt x="14429" y="11538"/>
                  <a:pt x="14383" y="11537"/>
                </a:cubicBezTo>
                <a:cubicBezTo>
                  <a:pt x="14355" y="11544"/>
                  <a:pt x="14305" y="11539"/>
                  <a:pt x="14248" y="11529"/>
                </a:cubicBezTo>
                <a:cubicBezTo>
                  <a:pt x="14124" y="11521"/>
                  <a:pt x="14071" y="11509"/>
                  <a:pt x="14026" y="11488"/>
                </a:cubicBezTo>
                <a:cubicBezTo>
                  <a:pt x="13840" y="11402"/>
                  <a:pt x="13194" y="11142"/>
                  <a:pt x="13166" y="11142"/>
                </a:cubicBezTo>
                <a:cubicBezTo>
                  <a:pt x="13162" y="11142"/>
                  <a:pt x="13141" y="11131"/>
                  <a:pt x="13132" y="11128"/>
                </a:cubicBezTo>
                <a:cubicBezTo>
                  <a:pt x="13101" y="11117"/>
                  <a:pt x="13065" y="11102"/>
                  <a:pt x="13032" y="11084"/>
                </a:cubicBezTo>
                <a:cubicBezTo>
                  <a:pt x="12974" y="11052"/>
                  <a:pt x="12902" y="11019"/>
                  <a:pt x="12871" y="11012"/>
                </a:cubicBezTo>
                <a:cubicBezTo>
                  <a:pt x="12839" y="11005"/>
                  <a:pt x="12662" y="10938"/>
                  <a:pt x="12476" y="10863"/>
                </a:cubicBezTo>
                <a:cubicBezTo>
                  <a:pt x="12437" y="10847"/>
                  <a:pt x="12429" y="10844"/>
                  <a:pt x="12392" y="10829"/>
                </a:cubicBezTo>
                <a:cubicBezTo>
                  <a:pt x="12374" y="10832"/>
                  <a:pt x="12352" y="10831"/>
                  <a:pt x="12324" y="10821"/>
                </a:cubicBezTo>
                <a:cubicBezTo>
                  <a:pt x="12306" y="10815"/>
                  <a:pt x="12296" y="10804"/>
                  <a:pt x="12288" y="10788"/>
                </a:cubicBezTo>
                <a:cubicBezTo>
                  <a:pt x="12251" y="10773"/>
                  <a:pt x="12227" y="10764"/>
                  <a:pt x="12188" y="10748"/>
                </a:cubicBezTo>
                <a:cubicBezTo>
                  <a:pt x="12159" y="10737"/>
                  <a:pt x="12154" y="10736"/>
                  <a:pt x="12125" y="10724"/>
                </a:cubicBezTo>
                <a:cubicBezTo>
                  <a:pt x="12070" y="10702"/>
                  <a:pt x="11887" y="10630"/>
                  <a:pt x="11719" y="10564"/>
                </a:cubicBezTo>
                <a:cubicBezTo>
                  <a:pt x="11524" y="10488"/>
                  <a:pt x="11378" y="10427"/>
                  <a:pt x="11279" y="10380"/>
                </a:cubicBezTo>
                <a:cubicBezTo>
                  <a:pt x="11278" y="10380"/>
                  <a:pt x="11278" y="10380"/>
                  <a:pt x="11277" y="10380"/>
                </a:cubicBezTo>
                <a:cubicBezTo>
                  <a:pt x="11197" y="10376"/>
                  <a:pt x="11148" y="10347"/>
                  <a:pt x="11135" y="10294"/>
                </a:cubicBezTo>
                <a:cubicBezTo>
                  <a:pt x="11135" y="10294"/>
                  <a:pt x="11135" y="10294"/>
                  <a:pt x="11135" y="10294"/>
                </a:cubicBezTo>
                <a:cubicBezTo>
                  <a:pt x="11133" y="10290"/>
                  <a:pt x="11123" y="10285"/>
                  <a:pt x="11123" y="10283"/>
                </a:cubicBezTo>
                <a:cubicBezTo>
                  <a:pt x="11123" y="10275"/>
                  <a:pt x="11133" y="10262"/>
                  <a:pt x="11148" y="10249"/>
                </a:cubicBezTo>
                <a:cubicBezTo>
                  <a:pt x="11149" y="10248"/>
                  <a:pt x="11150" y="10248"/>
                  <a:pt x="11152" y="10246"/>
                </a:cubicBezTo>
                <a:cubicBezTo>
                  <a:pt x="11175" y="10200"/>
                  <a:pt x="11220" y="10139"/>
                  <a:pt x="11261" y="10098"/>
                </a:cubicBezTo>
                <a:cubicBezTo>
                  <a:pt x="11250" y="10090"/>
                  <a:pt x="11229" y="10087"/>
                  <a:pt x="11194" y="10085"/>
                </a:cubicBezTo>
                <a:lnTo>
                  <a:pt x="11106" y="10079"/>
                </a:lnTo>
                <a:lnTo>
                  <a:pt x="11106" y="9461"/>
                </a:lnTo>
                <a:lnTo>
                  <a:pt x="11106" y="8842"/>
                </a:lnTo>
                <a:lnTo>
                  <a:pt x="12021" y="8832"/>
                </a:lnTo>
                <a:lnTo>
                  <a:pt x="12931" y="8822"/>
                </a:lnTo>
                <a:lnTo>
                  <a:pt x="12973" y="8765"/>
                </a:lnTo>
                <a:lnTo>
                  <a:pt x="13100" y="8579"/>
                </a:lnTo>
                <a:cubicBezTo>
                  <a:pt x="13191" y="8446"/>
                  <a:pt x="13277" y="8318"/>
                  <a:pt x="13294" y="8295"/>
                </a:cubicBezTo>
                <a:cubicBezTo>
                  <a:pt x="13308" y="8277"/>
                  <a:pt x="13348" y="8216"/>
                  <a:pt x="13384" y="8159"/>
                </a:cubicBezTo>
                <a:cubicBezTo>
                  <a:pt x="13394" y="8144"/>
                  <a:pt x="13398" y="8139"/>
                  <a:pt x="13409" y="8123"/>
                </a:cubicBezTo>
                <a:cubicBezTo>
                  <a:pt x="13485" y="8001"/>
                  <a:pt x="13538" y="7926"/>
                  <a:pt x="13591" y="7861"/>
                </a:cubicBezTo>
                <a:cubicBezTo>
                  <a:pt x="13605" y="7843"/>
                  <a:pt x="13605" y="7835"/>
                  <a:pt x="13623" y="7815"/>
                </a:cubicBezTo>
                <a:cubicBezTo>
                  <a:pt x="13669" y="7763"/>
                  <a:pt x="13708" y="7706"/>
                  <a:pt x="13708" y="7688"/>
                </a:cubicBezTo>
                <a:cubicBezTo>
                  <a:pt x="13708" y="7671"/>
                  <a:pt x="13721" y="7641"/>
                  <a:pt x="13739" y="7622"/>
                </a:cubicBezTo>
                <a:cubicBezTo>
                  <a:pt x="13755" y="7602"/>
                  <a:pt x="13795" y="7545"/>
                  <a:pt x="13828" y="7495"/>
                </a:cubicBezTo>
                <a:cubicBezTo>
                  <a:pt x="13835" y="7484"/>
                  <a:pt x="13846" y="7470"/>
                  <a:pt x="13852" y="7460"/>
                </a:cubicBezTo>
                <a:cubicBezTo>
                  <a:pt x="13863" y="7440"/>
                  <a:pt x="13878" y="7416"/>
                  <a:pt x="13878" y="7407"/>
                </a:cubicBezTo>
                <a:cubicBezTo>
                  <a:pt x="13878" y="7390"/>
                  <a:pt x="13892" y="7372"/>
                  <a:pt x="13908" y="7366"/>
                </a:cubicBezTo>
                <a:cubicBezTo>
                  <a:pt x="13921" y="7361"/>
                  <a:pt x="13957" y="7307"/>
                  <a:pt x="13991" y="7258"/>
                </a:cubicBezTo>
                <a:cubicBezTo>
                  <a:pt x="14027" y="7207"/>
                  <a:pt x="14032" y="7197"/>
                  <a:pt x="14112" y="7085"/>
                </a:cubicBezTo>
                <a:lnTo>
                  <a:pt x="14173" y="6999"/>
                </a:lnTo>
                <a:lnTo>
                  <a:pt x="12669" y="6994"/>
                </a:lnTo>
                <a:cubicBezTo>
                  <a:pt x="11813" y="6991"/>
                  <a:pt x="11416" y="6986"/>
                  <a:pt x="11248" y="6977"/>
                </a:cubicBezTo>
                <a:cubicBezTo>
                  <a:pt x="11240" y="6976"/>
                  <a:pt x="11221" y="6976"/>
                  <a:pt x="11214" y="6975"/>
                </a:cubicBezTo>
                <a:cubicBezTo>
                  <a:pt x="11213" y="6975"/>
                  <a:pt x="11213" y="6976"/>
                  <a:pt x="11212" y="6975"/>
                </a:cubicBezTo>
                <a:cubicBezTo>
                  <a:pt x="11162" y="6972"/>
                  <a:pt x="11142" y="6968"/>
                  <a:pt x="11138" y="6963"/>
                </a:cubicBezTo>
                <a:cubicBezTo>
                  <a:pt x="11138" y="6963"/>
                  <a:pt x="11138" y="6962"/>
                  <a:pt x="11138" y="6962"/>
                </a:cubicBezTo>
                <a:cubicBezTo>
                  <a:pt x="11134" y="6955"/>
                  <a:pt x="11139" y="6938"/>
                  <a:pt x="11150" y="6916"/>
                </a:cubicBezTo>
                <a:cubicBezTo>
                  <a:pt x="11150" y="6916"/>
                  <a:pt x="11150" y="6916"/>
                  <a:pt x="11150" y="6916"/>
                </a:cubicBezTo>
                <a:cubicBezTo>
                  <a:pt x="11163" y="6894"/>
                  <a:pt x="11182" y="6868"/>
                  <a:pt x="11205" y="6842"/>
                </a:cubicBezTo>
                <a:lnTo>
                  <a:pt x="11289" y="6748"/>
                </a:lnTo>
                <a:lnTo>
                  <a:pt x="11197" y="6742"/>
                </a:lnTo>
                <a:lnTo>
                  <a:pt x="11106" y="6735"/>
                </a:lnTo>
                <a:lnTo>
                  <a:pt x="11106" y="5965"/>
                </a:lnTo>
                <a:lnTo>
                  <a:pt x="11106" y="5196"/>
                </a:lnTo>
                <a:lnTo>
                  <a:pt x="12363" y="5190"/>
                </a:lnTo>
                <a:cubicBezTo>
                  <a:pt x="13042" y="5187"/>
                  <a:pt x="13378" y="5186"/>
                  <a:pt x="13550" y="5172"/>
                </a:cubicBezTo>
                <a:cubicBezTo>
                  <a:pt x="13569" y="5170"/>
                  <a:pt x="13580" y="5168"/>
                  <a:pt x="13595" y="5166"/>
                </a:cubicBezTo>
                <a:cubicBezTo>
                  <a:pt x="13616" y="5163"/>
                  <a:pt x="13641" y="5161"/>
                  <a:pt x="13656" y="5157"/>
                </a:cubicBezTo>
                <a:cubicBezTo>
                  <a:pt x="13681" y="5151"/>
                  <a:pt x="13698" y="5145"/>
                  <a:pt x="13711" y="5137"/>
                </a:cubicBezTo>
                <a:cubicBezTo>
                  <a:pt x="13711" y="5136"/>
                  <a:pt x="13711" y="5136"/>
                  <a:pt x="13712" y="5136"/>
                </a:cubicBezTo>
                <a:cubicBezTo>
                  <a:pt x="13723" y="5129"/>
                  <a:pt x="13731" y="5120"/>
                  <a:pt x="13737" y="5111"/>
                </a:cubicBezTo>
                <a:cubicBezTo>
                  <a:pt x="13738" y="5110"/>
                  <a:pt x="13738" y="5110"/>
                  <a:pt x="13739" y="5109"/>
                </a:cubicBezTo>
                <a:cubicBezTo>
                  <a:pt x="13745" y="5099"/>
                  <a:pt x="13751" y="5088"/>
                  <a:pt x="13756" y="5074"/>
                </a:cubicBezTo>
                <a:cubicBezTo>
                  <a:pt x="13756" y="5074"/>
                  <a:pt x="13756" y="5074"/>
                  <a:pt x="13756" y="5074"/>
                </a:cubicBezTo>
                <a:cubicBezTo>
                  <a:pt x="13757" y="5071"/>
                  <a:pt x="13758" y="5070"/>
                  <a:pt x="13759" y="5068"/>
                </a:cubicBezTo>
                <a:cubicBezTo>
                  <a:pt x="13771" y="5038"/>
                  <a:pt x="13798" y="5002"/>
                  <a:pt x="13818" y="4987"/>
                </a:cubicBezTo>
                <a:cubicBezTo>
                  <a:pt x="13832" y="4977"/>
                  <a:pt x="13869" y="4937"/>
                  <a:pt x="13900" y="4905"/>
                </a:cubicBezTo>
                <a:cubicBezTo>
                  <a:pt x="13912" y="4892"/>
                  <a:pt x="13914" y="4887"/>
                  <a:pt x="13927" y="4874"/>
                </a:cubicBezTo>
                <a:cubicBezTo>
                  <a:pt x="13970" y="4831"/>
                  <a:pt x="14002" y="4794"/>
                  <a:pt x="14044" y="4749"/>
                </a:cubicBezTo>
                <a:cubicBezTo>
                  <a:pt x="14075" y="4713"/>
                  <a:pt x="14108" y="4677"/>
                  <a:pt x="14135" y="4643"/>
                </a:cubicBezTo>
                <a:cubicBezTo>
                  <a:pt x="14163" y="4609"/>
                  <a:pt x="14190" y="4583"/>
                  <a:pt x="14213" y="4563"/>
                </a:cubicBezTo>
                <a:cubicBezTo>
                  <a:pt x="14246" y="4526"/>
                  <a:pt x="14276" y="4495"/>
                  <a:pt x="14300" y="4473"/>
                </a:cubicBezTo>
                <a:cubicBezTo>
                  <a:pt x="14309" y="4460"/>
                  <a:pt x="14321" y="4446"/>
                  <a:pt x="14336" y="4436"/>
                </a:cubicBezTo>
                <a:cubicBezTo>
                  <a:pt x="14355" y="4424"/>
                  <a:pt x="14421" y="4351"/>
                  <a:pt x="14478" y="4289"/>
                </a:cubicBezTo>
                <a:cubicBezTo>
                  <a:pt x="14482" y="4273"/>
                  <a:pt x="14489" y="4254"/>
                  <a:pt x="14508" y="4231"/>
                </a:cubicBezTo>
                <a:cubicBezTo>
                  <a:pt x="14537" y="4199"/>
                  <a:pt x="14558" y="4184"/>
                  <a:pt x="14578" y="4184"/>
                </a:cubicBezTo>
                <a:cubicBezTo>
                  <a:pt x="14644" y="4108"/>
                  <a:pt x="14715" y="4030"/>
                  <a:pt x="14728" y="4021"/>
                </a:cubicBezTo>
                <a:cubicBezTo>
                  <a:pt x="14790" y="3976"/>
                  <a:pt x="15289" y="3408"/>
                  <a:pt x="15301" y="3369"/>
                </a:cubicBezTo>
                <a:cubicBezTo>
                  <a:pt x="15297" y="3366"/>
                  <a:pt x="15285" y="3363"/>
                  <a:pt x="15271" y="3360"/>
                </a:cubicBezTo>
                <a:cubicBezTo>
                  <a:pt x="15223" y="3348"/>
                  <a:pt x="14516" y="3342"/>
                  <a:pt x="13231" y="3342"/>
                </a:cubicBezTo>
                <a:cubicBezTo>
                  <a:pt x="13173" y="3342"/>
                  <a:pt x="13178" y="3342"/>
                  <a:pt x="13124" y="3342"/>
                </a:cubicBezTo>
                <a:cubicBezTo>
                  <a:pt x="11815" y="3342"/>
                  <a:pt x="11331" y="3339"/>
                  <a:pt x="11196" y="3326"/>
                </a:cubicBezTo>
                <a:cubicBezTo>
                  <a:pt x="11186" y="3325"/>
                  <a:pt x="11109" y="3324"/>
                  <a:pt x="11108" y="3324"/>
                </a:cubicBezTo>
                <a:cubicBezTo>
                  <a:pt x="11097" y="3313"/>
                  <a:pt x="11124" y="3279"/>
                  <a:pt x="11168" y="3247"/>
                </a:cubicBezTo>
                <a:cubicBezTo>
                  <a:pt x="11169" y="3247"/>
                  <a:pt x="11169" y="3247"/>
                  <a:pt x="11169" y="3247"/>
                </a:cubicBezTo>
                <a:cubicBezTo>
                  <a:pt x="11174" y="3242"/>
                  <a:pt x="11177" y="3238"/>
                  <a:pt x="11183" y="3234"/>
                </a:cubicBezTo>
                <a:cubicBezTo>
                  <a:pt x="11200" y="3223"/>
                  <a:pt x="11216" y="3208"/>
                  <a:pt x="11231" y="3193"/>
                </a:cubicBezTo>
                <a:cubicBezTo>
                  <a:pt x="11231" y="3193"/>
                  <a:pt x="11230" y="3193"/>
                  <a:pt x="11231" y="3193"/>
                </a:cubicBezTo>
                <a:cubicBezTo>
                  <a:pt x="11248" y="3175"/>
                  <a:pt x="11261" y="3158"/>
                  <a:pt x="11266" y="3146"/>
                </a:cubicBezTo>
                <a:cubicBezTo>
                  <a:pt x="11274" y="3127"/>
                  <a:pt x="11274" y="3116"/>
                  <a:pt x="11264" y="3108"/>
                </a:cubicBezTo>
                <a:cubicBezTo>
                  <a:pt x="11254" y="3101"/>
                  <a:pt x="11233" y="3097"/>
                  <a:pt x="11196" y="3095"/>
                </a:cubicBezTo>
                <a:lnTo>
                  <a:pt x="11106" y="3089"/>
                </a:lnTo>
                <a:lnTo>
                  <a:pt x="11106" y="2319"/>
                </a:lnTo>
                <a:lnTo>
                  <a:pt x="11106" y="1549"/>
                </a:lnTo>
                <a:lnTo>
                  <a:pt x="11480" y="1536"/>
                </a:lnTo>
                <a:cubicBezTo>
                  <a:pt x="11632" y="1530"/>
                  <a:pt x="11798" y="1520"/>
                  <a:pt x="11946" y="1510"/>
                </a:cubicBezTo>
                <a:cubicBezTo>
                  <a:pt x="11992" y="1504"/>
                  <a:pt x="12058" y="1498"/>
                  <a:pt x="12161" y="1496"/>
                </a:cubicBezTo>
                <a:cubicBezTo>
                  <a:pt x="12181" y="1495"/>
                  <a:pt x="12201" y="1493"/>
                  <a:pt x="12221" y="1492"/>
                </a:cubicBezTo>
                <a:cubicBezTo>
                  <a:pt x="12247" y="1484"/>
                  <a:pt x="12285" y="1478"/>
                  <a:pt x="12335" y="1481"/>
                </a:cubicBezTo>
                <a:cubicBezTo>
                  <a:pt x="12343" y="1482"/>
                  <a:pt x="12346" y="1483"/>
                  <a:pt x="12353" y="1483"/>
                </a:cubicBezTo>
                <a:cubicBezTo>
                  <a:pt x="12407" y="1477"/>
                  <a:pt x="12451" y="1470"/>
                  <a:pt x="12471" y="1463"/>
                </a:cubicBezTo>
                <a:cubicBezTo>
                  <a:pt x="12481" y="1459"/>
                  <a:pt x="12486" y="1460"/>
                  <a:pt x="12496" y="1457"/>
                </a:cubicBezTo>
                <a:cubicBezTo>
                  <a:pt x="12517" y="1451"/>
                  <a:pt x="12536" y="1446"/>
                  <a:pt x="12558" y="1443"/>
                </a:cubicBezTo>
                <a:cubicBezTo>
                  <a:pt x="12561" y="1443"/>
                  <a:pt x="12571" y="1440"/>
                  <a:pt x="12573" y="1440"/>
                </a:cubicBezTo>
                <a:cubicBezTo>
                  <a:pt x="12577" y="1441"/>
                  <a:pt x="12596" y="1438"/>
                  <a:pt x="12603" y="1437"/>
                </a:cubicBezTo>
                <a:cubicBezTo>
                  <a:pt x="12604" y="1437"/>
                  <a:pt x="12605" y="1437"/>
                  <a:pt x="12605" y="1437"/>
                </a:cubicBezTo>
                <a:cubicBezTo>
                  <a:pt x="12761" y="1437"/>
                  <a:pt x="13230" y="1332"/>
                  <a:pt x="13657" y="1201"/>
                </a:cubicBezTo>
                <a:cubicBezTo>
                  <a:pt x="13710" y="1184"/>
                  <a:pt x="13762" y="1161"/>
                  <a:pt x="13812" y="1135"/>
                </a:cubicBezTo>
                <a:cubicBezTo>
                  <a:pt x="13827" y="1127"/>
                  <a:pt x="13841" y="1119"/>
                  <a:pt x="13856" y="1111"/>
                </a:cubicBezTo>
                <a:cubicBezTo>
                  <a:pt x="13957" y="1053"/>
                  <a:pt x="14047" y="983"/>
                  <a:pt x="14103" y="914"/>
                </a:cubicBezTo>
                <a:cubicBezTo>
                  <a:pt x="14110" y="903"/>
                  <a:pt x="14116" y="893"/>
                  <a:pt x="14122" y="882"/>
                </a:cubicBezTo>
                <a:cubicBezTo>
                  <a:pt x="14131" y="868"/>
                  <a:pt x="14136" y="854"/>
                  <a:pt x="14142" y="840"/>
                </a:cubicBezTo>
                <a:cubicBezTo>
                  <a:pt x="14159" y="792"/>
                  <a:pt x="14161" y="743"/>
                  <a:pt x="14146" y="696"/>
                </a:cubicBezTo>
                <a:cubicBezTo>
                  <a:pt x="14142" y="685"/>
                  <a:pt x="14136" y="673"/>
                  <a:pt x="14131" y="662"/>
                </a:cubicBezTo>
                <a:cubicBezTo>
                  <a:pt x="14126" y="653"/>
                  <a:pt x="14123" y="644"/>
                  <a:pt x="14117" y="634"/>
                </a:cubicBezTo>
                <a:cubicBezTo>
                  <a:pt x="14103" y="611"/>
                  <a:pt x="14085" y="588"/>
                  <a:pt x="14065" y="567"/>
                </a:cubicBezTo>
                <a:cubicBezTo>
                  <a:pt x="14062" y="563"/>
                  <a:pt x="14059" y="560"/>
                  <a:pt x="14056" y="557"/>
                </a:cubicBezTo>
                <a:cubicBezTo>
                  <a:pt x="14036" y="537"/>
                  <a:pt x="14013" y="518"/>
                  <a:pt x="13989" y="501"/>
                </a:cubicBezTo>
                <a:cubicBezTo>
                  <a:pt x="13984" y="497"/>
                  <a:pt x="13978" y="493"/>
                  <a:pt x="13973" y="488"/>
                </a:cubicBezTo>
                <a:cubicBezTo>
                  <a:pt x="13848" y="407"/>
                  <a:pt x="13458" y="242"/>
                  <a:pt x="13385" y="242"/>
                </a:cubicBezTo>
                <a:cubicBezTo>
                  <a:pt x="13379" y="242"/>
                  <a:pt x="13356" y="235"/>
                  <a:pt x="13344" y="233"/>
                </a:cubicBezTo>
                <a:cubicBezTo>
                  <a:pt x="13304" y="227"/>
                  <a:pt x="13262" y="219"/>
                  <a:pt x="13226" y="208"/>
                </a:cubicBezTo>
                <a:cubicBezTo>
                  <a:pt x="13039" y="153"/>
                  <a:pt x="13013" y="146"/>
                  <a:pt x="12891" y="131"/>
                </a:cubicBezTo>
                <a:cubicBezTo>
                  <a:pt x="12826" y="123"/>
                  <a:pt x="12704" y="103"/>
                  <a:pt x="12620" y="86"/>
                </a:cubicBezTo>
                <a:cubicBezTo>
                  <a:pt x="12536" y="70"/>
                  <a:pt x="12412" y="53"/>
                  <a:pt x="12347" y="49"/>
                </a:cubicBezTo>
                <a:cubicBezTo>
                  <a:pt x="12282" y="44"/>
                  <a:pt x="12136" y="32"/>
                  <a:pt x="12024" y="21"/>
                </a:cubicBezTo>
                <a:cubicBezTo>
                  <a:pt x="11938" y="12"/>
                  <a:pt x="11670" y="7"/>
                  <a:pt x="11373" y="3"/>
                </a:cubicBezTo>
                <a:cubicBezTo>
                  <a:pt x="11272" y="2"/>
                  <a:pt x="11179" y="0"/>
                  <a:pt x="11072" y="0"/>
                </a:cubicBezTo>
                <a:close/>
                <a:moveTo>
                  <a:pt x="14959" y="10596"/>
                </a:moveTo>
                <a:cubicBezTo>
                  <a:pt x="14944" y="10596"/>
                  <a:pt x="14934" y="10596"/>
                  <a:pt x="14922" y="10597"/>
                </a:cubicBezTo>
                <a:cubicBezTo>
                  <a:pt x="14898" y="10597"/>
                  <a:pt x="14882" y="10599"/>
                  <a:pt x="14866" y="10601"/>
                </a:cubicBezTo>
                <a:cubicBezTo>
                  <a:pt x="14796" y="10613"/>
                  <a:pt x="14788" y="10649"/>
                  <a:pt x="14798" y="10756"/>
                </a:cubicBezTo>
                <a:cubicBezTo>
                  <a:pt x="14798" y="10757"/>
                  <a:pt x="14798" y="10757"/>
                  <a:pt x="14798" y="10757"/>
                </a:cubicBezTo>
                <a:cubicBezTo>
                  <a:pt x="14806" y="10774"/>
                  <a:pt x="14804" y="10791"/>
                  <a:pt x="14788" y="10813"/>
                </a:cubicBezTo>
                <a:cubicBezTo>
                  <a:pt x="14784" y="10833"/>
                  <a:pt x="14784" y="10846"/>
                  <a:pt x="14777" y="10868"/>
                </a:cubicBezTo>
                <a:cubicBezTo>
                  <a:pt x="14767" y="10900"/>
                  <a:pt x="14766" y="10911"/>
                  <a:pt x="14767" y="10921"/>
                </a:cubicBezTo>
                <a:cubicBezTo>
                  <a:pt x="14769" y="10923"/>
                  <a:pt x="14771" y="10929"/>
                  <a:pt x="14775" y="10930"/>
                </a:cubicBezTo>
                <a:cubicBezTo>
                  <a:pt x="14782" y="10931"/>
                  <a:pt x="14792" y="10929"/>
                  <a:pt x="14817" y="10915"/>
                </a:cubicBezTo>
                <a:cubicBezTo>
                  <a:pt x="14820" y="10914"/>
                  <a:pt x="14822" y="10913"/>
                  <a:pt x="14825" y="10912"/>
                </a:cubicBezTo>
                <a:cubicBezTo>
                  <a:pt x="14860" y="10893"/>
                  <a:pt x="14902" y="10882"/>
                  <a:pt x="14943" y="10874"/>
                </a:cubicBezTo>
                <a:cubicBezTo>
                  <a:pt x="14956" y="10872"/>
                  <a:pt x="14971" y="10868"/>
                  <a:pt x="14983" y="10867"/>
                </a:cubicBezTo>
                <a:cubicBezTo>
                  <a:pt x="15034" y="10862"/>
                  <a:pt x="15077" y="10868"/>
                  <a:pt x="15089" y="10887"/>
                </a:cubicBezTo>
                <a:cubicBezTo>
                  <a:pt x="15090" y="10888"/>
                  <a:pt x="15093" y="10889"/>
                  <a:pt x="15094" y="10890"/>
                </a:cubicBezTo>
                <a:cubicBezTo>
                  <a:pt x="15095" y="10891"/>
                  <a:pt x="15097" y="10891"/>
                  <a:pt x="15098" y="10892"/>
                </a:cubicBezTo>
                <a:cubicBezTo>
                  <a:pt x="15108" y="10903"/>
                  <a:pt x="15116" y="10905"/>
                  <a:pt x="15125" y="10909"/>
                </a:cubicBezTo>
                <a:cubicBezTo>
                  <a:pt x="15133" y="10912"/>
                  <a:pt x="15143" y="10913"/>
                  <a:pt x="15152" y="10915"/>
                </a:cubicBezTo>
                <a:cubicBezTo>
                  <a:pt x="15166" y="10914"/>
                  <a:pt x="15180" y="10912"/>
                  <a:pt x="15205" y="10903"/>
                </a:cubicBezTo>
                <a:cubicBezTo>
                  <a:pt x="15228" y="10894"/>
                  <a:pt x="15257" y="10890"/>
                  <a:pt x="15286" y="10888"/>
                </a:cubicBezTo>
                <a:cubicBezTo>
                  <a:pt x="15302" y="10886"/>
                  <a:pt x="15321" y="10885"/>
                  <a:pt x="15340" y="10889"/>
                </a:cubicBezTo>
                <a:cubicBezTo>
                  <a:pt x="15340" y="10889"/>
                  <a:pt x="15340" y="10889"/>
                  <a:pt x="15341" y="10889"/>
                </a:cubicBezTo>
                <a:cubicBezTo>
                  <a:pt x="15358" y="10892"/>
                  <a:pt x="15377" y="10893"/>
                  <a:pt x="15392" y="10891"/>
                </a:cubicBezTo>
                <a:cubicBezTo>
                  <a:pt x="15407" y="10889"/>
                  <a:pt x="15419" y="10885"/>
                  <a:pt x="15425" y="10880"/>
                </a:cubicBezTo>
                <a:cubicBezTo>
                  <a:pt x="15438" y="10868"/>
                  <a:pt x="15461" y="10863"/>
                  <a:pt x="15479" y="10869"/>
                </a:cubicBezTo>
                <a:cubicBezTo>
                  <a:pt x="15488" y="10872"/>
                  <a:pt x="15495" y="10865"/>
                  <a:pt x="15501" y="10848"/>
                </a:cubicBezTo>
                <a:cubicBezTo>
                  <a:pt x="15506" y="10835"/>
                  <a:pt x="15509" y="10813"/>
                  <a:pt x="15510" y="10789"/>
                </a:cubicBezTo>
                <a:cubicBezTo>
                  <a:pt x="15510" y="10768"/>
                  <a:pt x="15507" y="10746"/>
                  <a:pt x="15502" y="10726"/>
                </a:cubicBezTo>
                <a:cubicBezTo>
                  <a:pt x="15497" y="10705"/>
                  <a:pt x="15490" y="10687"/>
                  <a:pt x="15480" y="10678"/>
                </a:cubicBezTo>
                <a:cubicBezTo>
                  <a:pt x="15458" y="10657"/>
                  <a:pt x="15411" y="10654"/>
                  <a:pt x="15311" y="10663"/>
                </a:cubicBezTo>
                <a:cubicBezTo>
                  <a:pt x="15285" y="10666"/>
                  <a:pt x="15277" y="10664"/>
                  <a:pt x="15259" y="10665"/>
                </a:cubicBezTo>
                <a:cubicBezTo>
                  <a:pt x="15248" y="10666"/>
                  <a:pt x="15233" y="10668"/>
                  <a:pt x="15223" y="10666"/>
                </a:cubicBezTo>
                <a:cubicBezTo>
                  <a:pt x="15183" y="10664"/>
                  <a:pt x="15156" y="10657"/>
                  <a:pt x="15137" y="10635"/>
                </a:cubicBezTo>
                <a:cubicBezTo>
                  <a:pt x="15123" y="10620"/>
                  <a:pt x="15105" y="10611"/>
                  <a:pt x="15079" y="10604"/>
                </a:cubicBezTo>
                <a:cubicBezTo>
                  <a:pt x="15048" y="10599"/>
                  <a:pt x="15010" y="10596"/>
                  <a:pt x="14959" y="10596"/>
                </a:cubicBezTo>
                <a:close/>
                <a:moveTo>
                  <a:pt x="6807" y="10598"/>
                </a:moveTo>
                <a:cubicBezTo>
                  <a:pt x="6790" y="10601"/>
                  <a:pt x="6768" y="10621"/>
                  <a:pt x="6745" y="10658"/>
                </a:cubicBezTo>
                <a:cubicBezTo>
                  <a:pt x="6722" y="10694"/>
                  <a:pt x="6692" y="10711"/>
                  <a:pt x="6664" y="10710"/>
                </a:cubicBezTo>
                <a:cubicBezTo>
                  <a:pt x="6657" y="10710"/>
                  <a:pt x="6653" y="10705"/>
                  <a:pt x="6647" y="10703"/>
                </a:cubicBezTo>
                <a:cubicBezTo>
                  <a:pt x="6640" y="10700"/>
                  <a:pt x="6633" y="10699"/>
                  <a:pt x="6627" y="10694"/>
                </a:cubicBezTo>
                <a:cubicBezTo>
                  <a:pt x="6616" y="10685"/>
                  <a:pt x="6606" y="10673"/>
                  <a:pt x="6599" y="10656"/>
                </a:cubicBezTo>
                <a:cubicBezTo>
                  <a:pt x="6589" y="10630"/>
                  <a:pt x="6561" y="10605"/>
                  <a:pt x="6538" y="10600"/>
                </a:cubicBezTo>
                <a:cubicBezTo>
                  <a:pt x="6531" y="10599"/>
                  <a:pt x="6526" y="10600"/>
                  <a:pt x="6521" y="10603"/>
                </a:cubicBezTo>
                <a:cubicBezTo>
                  <a:pt x="6515" y="10607"/>
                  <a:pt x="6511" y="10613"/>
                  <a:pt x="6508" y="10623"/>
                </a:cubicBezTo>
                <a:cubicBezTo>
                  <a:pt x="6500" y="10643"/>
                  <a:pt x="6497" y="10676"/>
                  <a:pt x="6497" y="10725"/>
                </a:cubicBezTo>
                <a:cubicBezTo>
                  <a:pt x="6497" y="10726"/>
                  <a:pt x="6497" y="10726"/>
                  <a:pt x="6497" y="10726"/>
                </a:cubicBezTo>
                <a:cubicBezTo>
                  <a:pt x="6497" y="10727"/>
                  <a:pt x="6497" y="10727"/>
                  <a:pt x="6497" y="10727"/>
                </a:cubicBezTo>
                <a:cubicBezTo>
                  <a:pt x="6497" y="10804"/>
                  <a:pt x="6504" y="10840"/>
                  <a:pt x="6523" y="10852"/>
                </a:cubicBezTo>
                <a:cubicBezTo>
                  <a:pt x="6530" y="10857"/>
                  <a:pt x="6538" y="10858"/>
                  <a:pt x="6548" y="10858"/>
                </a:cubicBezTo>
                <a:cubicBezTo>
                  <a:pt x="6563" y="10858"/>
                  <a:pt x="6576" y="10853"/>
                  <a:pt x="6585" y="10845"/>
                </a:cubicBezTo>
                <a:cubicBezTo>
                  <a:pt x="6594" y="10837"/>
                  <a:pt x="6599" y="10825"/>
                  <a:pt x="6599" y="10811"/>
                </a:cubicBezTo>
                <a:cubicBezTo>
                  <a:pt x="6599" y="10785"/>
                  <a:pt x="6609" y="10758"/>
                  <a:pt x="6621" y="10751"/>
                </a:cubicBezTo>
                <a:cubicBezTo>
                  <a:pt x="6630" y="10746"/>
                  <a:pt x="6641" y="10745"/>
                  <a:pt x="6654" y="10747"/>
                </a:cubicBezTo>
                <a:cubicBezTo>
                  <a:pt x="6666" y="10749"/>
                  <a:pt x="6679" y="10755"/>
                  <a:pt x="6692" y="10762"/>
                </a:cubicBezTo>
                <a:cubicBezTo>
                  <a:pt x="6716" y="10777"/>
                  <a:pt x="6735" y="10799"/>
                  <a:pt x="6735" y="10821"/>
                </a:cubicBezTo>
                <a:cubicBezTo>
                  <a:pt x="6735" y="10831"/>
                  <a:pt x="6739" y="10840"/>
                  <a:pt x="6746" y="10846"/>
                </a:cubicBezTo>
                <a:cubicBezTo>
                  <a:pt x="6753" y="10852"/>
                  <a:pt x="6764" y="10856"/>
                  <a:pt x="6776" y="10857"/>
                </a:cubicBezTo>
                <a:cubicBezTo>
                  <a:pt x="6789" y="10858"/>
                  <a:pt x="6802" y="10857"/>
                  <a:pt x="6817" y="10854"/>
                </a:cubicBezTo>
                <a:cubicBezTo>
                  <a:pt x="6824" y="10852"/>
                  <a:pt x="6831" y="10848"/>
                  <a:pt x="6838" y="10845"/>
                </a:cubicBezTo>
                <a:cubicBezTo>
                  <a:pt x="6846" y="10842"/>
                  <a:pt x="6854" y="10840"/>
                  <a:pt x="6862" y="10835"/>
                </a:cubicBezTo>
                <a:cubicBezTo>
                  <a:pt x="6863" y="10835"/>
                  <a:pt x="6864" y="10835"/>
                  <a:pt x="6864" y="10834"/>
                </a:cubicBezTo>
                <a:cubicBezTo>
                  <a:pt x="6865" y="10834"/>
                  <a:pt x="6865" y="10835"/>
                  <a:pt x="6865" y="10834"/>
                </a:cubicBezTo>
                <a:cubicBezTo>
                  <a:pt x="6894" y="10818"/>
                  <a:pt x="6912" y="10817"/>
                  <a:pt x="6939" y="10832"/>
                </a:cubicBezTo>
                <a:cubicBezTo>
                  <a:pt x="6941" y="10833"/>
                  <a:pt x="6943" y="10833"/>
                  <a:pt x="6946" y="10834"/>
                </a:cubicBezTo>
                <a:cubicBezTo>
                  <a:pt x="6948" y="10836"/>
                  <a:pt x="6951" y="10835"/>
                  <a:pt x="6953" y="10836"/>
                </a:cubicBezTo>
                <a:cubicBezTo>
                  <a:pt x="6981" y="10850"/>
                  <a:pt x="7046" y="10858"/>
                  <a:pt x="7098" y="10854"/>
                </a:cubicBezTo>
                <a:cubicBezTo>
                  <a:pt x="7103" y="10854"/>
                  <a:pt x="7105" y="10854"/>
                  <a:pt x="7109" y="10854"/>
                </a:cubicBezTo>
                <a:cubicBezTo>
                  <a:pt x="7126" y="10851"/>
                  <a:pt x="7143" y="10849"/>
                  <a:pt x="7158" y="10844"/>
                </a:cubicBezTo>
                <a:cubicBezTo>
                  <a:pt x="7164" y="10843"/>
                  <a:pt x="7171" y="10841"/>
                  <a:pt x="7175" y="10838"/>
                </a:cubicBezTo>
                <a:cubicBezTo>
                  <a:pt x="7177" y="10838"/>
                  <a:pt x="7179" y="10836"/>
                  <a:pt x="7181" y="10835"/>
                </a:cubicBezTo>
                <a:cubicBezTo>
                  <a:pt x="7196" y="10823"/>
                  <a:pt x="7204" y="10804"/>
                  <a:pt x="7211" y="10771"/>
                </a:cubicBezTo>
                <a:cubicBezTo>
                  <a:pt x="7234" y="10666"/>
                  <a:pt x="7294" y="10667"/>
                  <a:pt x="7307" y="10772"/>
                </a:cubicBezTo>
                <a:cubicBezTo>
                  <a:pt x="7313" y="10823"/>
                  <a:pt x="7335" y="10849"/>
                  <a:pt x="7357" y="10856"/>
                </a:cubicBezTo>
                <a:cubicBezTo>
                  <a:pt x="7374" y="10857"/>
                  <a:pt x="7391" y="10851"/>
                  <a:pt x="7402" y="10832"/>
                </a:cubicBezTo>
                <a:cubicBezTo>
                  <a:pt x="7410" y="10819"/>
                  <a:pt x="7416" y="10801"/>
                  <a:pt x="7416" y="10779"/>
                </a:cubicBezTo>
                <a:cubicBezTo>
                  <a:pt x="7416" y="10751"/>
                  <a:pt x="7420" y="10730"/>
                  <a:pt x="7430" y="10713"/>
                </a:cubicBezTo>
                <a:cubicBezTo>
                  <a:pt x="7440" y="10696"/>
                  <a:pt x="7454" y="10685"/>
                  <a:pt x="7475" y="10678"/>
                </a:cubicBezTo>
                <a:cubicBezTo>
                  <a:pt x="7486" y="10674"/>
                  <a:pt x="7490" y="10671"/>
                  <a:pt x="7487" y="10669"/>
                </a:cubicBezTo>
                <a:cubicBezTo>
                  <a:pt x="7479" y="10661"/>
                  <a:pt x="7408" y="10658"/>
                  <a:pt x="7255" y="10659"/>
                </a:cubicBezTo>
                <a:cubicBezTo>
                  <a:pt x="7157" y="10659"/>
                  <a:pt x="7085" y="10661"/>
                  <a:pt x="7034" y="10665"/>
                </a:cubicBezTo>
                <a:cubicBezTo>
                  <a:pt x="7033" y="10665"/>
                  <a:pt x="7033" y="10665"/>
                  <a:pt x="7033" y="10665"/>
                </a:cubicBezTo>
                <a:cubicBezTo>
                  <a:pt x="7031" y="10665"/>
                  <a:pt x="7031" y="10666"/>
                  <a:pt x="7030" y="10666"/>
                </a:cubicBezTo>
                <a:cubicBezTo>
                  <a:pt x="6981" y="10671"/>
                  <a:pt x="6950" y="10678"/>
                  <a:pt x="6937" y="10688"/>
                </a:cubicBezTo>
                <a:cubicBezTo>
                  <a:pt x="6884" y="10726"/>
                  <a:pt x="6838" y="10706"/>
                  <a:pt x="6838" y="10645"/>
                </a:cubicBezTo>
                <a:cubicBezTo>
                  <a:pt x="6838" y="10631"/>
                  <a:pt x="6834" y="10622"/>
                  <a:pt x="6831" y="10615"/>
                </a:cubicBezTo>
                <a:cubicBezTo>
                  <a:pt x="6830" y="10612"/>
                  <a:pt x="6830" y="10608"/>
                  <a:pt x="6829" y="10606"/>
                </a:cubicBezTo>
                <a:cubicBezTo>
                  <a:pt x="6824" y="10600"/>
                  <a:pt x="6818" y="10599"/>
                  <a:pt x="6812" y="10599"/>
                </a:cubicBezTo>
                <a:cubicBezTo>
                  <a:pt x="6810" y="10599"/>
                  <a:pt x="6809" y="10598"/>
                  <a:pt x="6807" y="10598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Снимок экрана 2022-10-21 в 04.32.51.png" descr="Снимок экрана 2022-10-21 в 04.32.51.png"/>
          <p:cNvPicPr>
            <a:picLocks noChangeAspect="1"/>
          </p:cNvPicPr>
          <p:nvPr/>
        </p:nvPicPr>
        <p:blipFill>
          <a:blip r:embed="rId2"/>
          <a:srcRect l="1574" t="3873" r="6806" b="3873"/>
          <a:stretch>
            <a:fillRect/>
          </a:stretch>
        </p:blipFill>
        <p:spPr>
          <a:xfrm>
            <a:off x="2934670" y="2845990"/>
            <a:ext cx="18514660" cy="8024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600" extrusionOk="0">
                <a:moveTo>
                  <a:pt x="1325" y="0"/>
                </a:moveTo>
                <a:cubicBezTo>
                  <a:pt x="1307" y="0"/>
                  <a:pt x="1293" y="33"/>
                  <a:pt x="1293" y="75"/>
                </a:cubicBezTo>
                <a:cubicBezTo>
                  <a:pt x="1293" y="116"/>
                  <a:pt x="1307" y="151"/>
                  <a:pt x="1325" y="151"/>
                </a:cubicBezTo>
                <a:cubicBezTo>
                  <a:pt x="1343" y="151"/>
                  <a:pt x="1358" y="116"/>
                  <a:pt x="1358" y="75"/>
                </a:cubicBezTo>
                <a:cubicBezTo>
                  <a:pt x="1358" y="33"/>
                  <a:pt x="1343" y="0"/>
                  <a:pt x="1325" y="0"/>
                </a:cubicBezTo>
                <a:close/>
                <a:moveTo>
                  <a:pt x="3107" y="0"/>
                </a:moveTo>
                <a:cubicBezTo>
                  <a:pt x="2961" y="0"/>
                  <a:pt x="2887" y="976"/>
                  <a:pt x="3002" y="1378"/>
                </a:cubicBezTo>
                <a:cubicBezTo>
                  <a:pt x="3068" y="1608"/>
                  <a:pt x="3141" y="1664"/>
                  <a:pt x="3099" y="1452"/>
                </a:cubicBezTo>
                <a:cubicBezTo>
                  <a:pt x="3045" y="1176"/>
                  <a:pt x="3045" y="378"/>
                  <a:pt x="3100" y="184"/>
                </a:cubicBezTo>
                <a:cubicBezTo>
                  <a:pt x="3143" y="31"/>
                  <a:pt x="3144" y="0"/>
                  <a:pt x="3107" y="0"/>
                </a:cubicBezTo>
                <a:close/>
                <a:moveTo>
                  <a:pt x="13757" y="0"/>
                </a:moveTo>
                <a:cubicBezTo>
                  <a:pt x="13728" y="0"/>
                  <a:pt x="13718" y="36"/>
                  <a:pt x="13732" y="88"/>
                </a:cubicBezTo>
                <a:cubicBezTo>
                  <a:pt x="13761" y="197"/>
                  <a:pt x="13757" y="1273"/>
                  <a:pt x="13727" y="1452"/>
                </a:cubicBezTo>
                <a:cubicBezTo>
                  <a:pt x="13684" y="1709"/>
                  <a:pt x="13781" y="1586"/>
                  <a:pt x="13828" y="1324"/>
                </a:cubicBezTo>
                <a:cubicBezTo>
                  <a:pt x="13909" y="874"/>
                  <a:pt x="13862" y="0"/>
                  <a:pt x="13757" y="0"/>
                </a:cubicBezTo>
                <a:close/>
                <a:moveTo>
                  <a:pt x="3930" y="6"/>
                </a:moveTo>
                <a:cubicBezTo>
                  <a:pt x="3889" y="3"/>
                  <a:pt x="3871" y="23"/>
                  <a:pt x="3843" y="63"/>
                </a:cubicBezTo>
                <a:cubicBezTo>
                  <a:pt x="3810" y="112"/>
                  <a:pt x="3811" y="169"/>
                  <a:pt x="3850" y="346"/>
                </a:cubicBezTo>
                <a:cubicBezTo>
                  <a:pt x="3913" y="624"/>
                  <a:pt x="3913" y="836"/>
                  <a:pt x="3852" y="1023"/>
                </a:cubicBezTo>
                <a:cubicBezTo>
                  <a:pt x="3826" y="1104"/>
                  <a:pt x="3804" y="1197"/>
                  <a:pt x="3804" y="1231"/>
                </a:cubicBezTo>
                <a:cubicBezTo>
                  <a:pt x="3803" y="1265"/>
                  <a:pt x="3915" y="1286"/>
                  <a:pt x="4053" y="1277"/>
                </a:cubicBezTo>
                <a:cubicBezTo>
                  <a:pt x="4290" y="1261"/>
                  <a:pt x="4305" y="1269"/>
                  <a:pt x="4334" y="1441"/>
                </a:cubicBezTo>
                <a:lnTo>
                  <a:pt x="4363" y="1623"/>
                </a:lnTo>
                <a:lnTo>
                  <a:pt x="4392" y="1452"/>
                </a:lnTo>
                <a:cubicBezTo>
                  <a:pt x="4417" y="1302"/>
                  <a:pt x="4443" y="1284"/>
                  <a:pt x="4613" y="1284"/>
                </a:cubicBezTo>
                <a:cubicBezTo>
                  <a:pt x="4832" y="1284"/>
                  <a:pt x="4852" y="1224"/>
                  <a:pt x="4817" y="709"/>
                </a:cubicBezTo>
                <a:cubicBezTo>
                  <a:pt x="4798" y="438"/>
                  <a:pt x="4787" y="413"/>
                  <a:pt x="4682" y="392"/>
                </a:cubicBezTo>
                <a:cubicBezTo>
                  <a:pt x="4619" y="379"/>
                  <a:pt x="4553" y="319"/>
                  <a:pt x="4533" y="259"/>
                </a:cubicBezTo>
                <a:cubicBezTo>
                  <a:pt x="4513" y="199"/>
                  <a:pt x="4461" y="156"/>
                  <a:pt x="4418" y="162"/>
                </a:cubicBezTo>
                <a:cubicBezTo>
                  <a:pt x="4375" y="169"/>
                  <a:pt x="4254" y="133"/>
                  <a:pt x="4147" y="85"/>
                </a:cubicBezTo>
                <a:cubicBezTo>
                  <a:pt x="4033" y="34"/>
                  <a:pt x="3971" y="9"/>
                  <a:pt x="3930" y="6"/>
                </a:cubicBezTo>
                <a:close/>
                <a:moveTo>
                  <a:pt x="3499" y="31"/>
                </a:moveTo>
                <a:cubicBezTo>
                  <a:pt x="3467" y="24"/>
                  <a:pt x="3461" y="123"/>
                  <a:pt x="3472" y="373"/>
                </a:cubicBezTo>
                <a:cubicBezTo>
                  <a:pt x="3487" y="754"/>
                  <a:pt x="3532" y="770"/>
                  <a:pt x="3561" y="407"/>
                </a:cubicBezTo>
                <a:cubicBezTo>
                  <a:pt x="3576" y="216"/>
                  <a:pt x="3570" y="116"/>
                  <a:pt x="3539" y="73"/>
                </a:cubicBezTo>
                <a:cubicBezTo>
                  <a:pt x="3522" y="48"/>
                  <a:pt x="3509" y="33"/>
                  <a:pt x="3499" y="31"/>
                </a:cubicBezTo>
                <a:close/>
                <a:moveTo>
                  <a:pt x="13325" y="75"/>
                </a:moveTo>
                <a:cubicBezTo>
                  <a:pt x="13254" y="75"/>
                  <a:pt x="13232" y="293"/>
                  <a:pt x="13276" y="559"/>
                </a:cubicBezTo>
                <a:cubicBezTo>
                  <a:pt x="13306" y="740"/>
                  <a:pt x="13354" y="703"/>
                  <a:pt x="13354" y="497"/>
                </a:cubicBezTo>
                <a:cubicBezTo>
                  <a:pt x="13354" y="396"/>
                  <a:pt x="13363" y="260"/>
                  <a:pt x="13374" y="194"/>
                </a:cubicBezTo>
                <a:cubicBezTo>
                  <a:pt x="13388" y="109"/>
                  <a:pt x="13374" y="75"/>
                  <a:pt x="13325" y="75"/>
                </a:cubicBezTo>
                <a:close/>
                <a:moveTo>
                  <a:pt x="2334" y="79"/>
                </a:moveTo>
                <a:cubicBezTo>
                  <a:pt x="2317" y="71"/>
                  <a:pt x="2303" y="106"/>
                  <a:pt x="2303" y="190"/>
                </a:cubicBezTo>
                <a:cubicBezTo>
                  <a:pt x="2303" y="254"/>
                  <a:pt x="2280" y="327"/>
                  <a:pt x="2251" y="353"/>
                </a:cubicBezTo>
                <a:cubicBezTo>
                  <a:pt x="2203" y="395"/>
                  <a:pt x="2203" y="404"/>
                  <a:pt x="2251" y="467"/>
                </a:cubicBezTo>
                <a:cubicBezTo>
                  <a:pt x="2286" y="513"/>
                  <a:pt x="2303" y="640"/>
                  <a:pt x="2303" y="859"/>
                </a:cubicBezTo>
                <a:cubicBezTo>
                  <a:pt x="2303" y="1037"/>
                  <a:pt x="2313" y="1205"/>
                  <a:pt x="2325" y="1233"/>
                </a:cubicBezTo>
                <a:cubicBezTo>
                  <a:pt x="2358" y="1310"/>
                  <a:pt x="2541" y="1291"/>
                  <a:pt x="2596" y="1205"/>
                </a:cubicBezTo>
                <a:cubicBezTo>
                  <a:pt x="2632" y="1149"/>
                  <a:pt x="2612" y="1135"/>
                  <a:pt x="2515" y="1151"/>
                </a:cubicBezTo>
                <a:lnTo>
                  <a:pt x="2385" y="1170"/>
                </a:lnTo>
                <a:lnTo>
                  <a:pt x="2385" y="830"/>
                </a:lnTo>
                <a:cubicBezTo>
                  <a:pt x="2385" y="501"/>
                  <a:pt x="2388" y="490"/>
                  <a:pt x="2499" y="444"/>
                </a:cubicBezTo>
                <a:lnTo>
                  <a:pt x="2613" y="396"/>
                </a:lnTo>
                <a:lnTo>
                  <a:pt x="2504" y="388"/>
                </a:lnTo>
                <a:cubicBezTo>
                  <a:pt x="2424" y="381"/>
                  <a:pt x="2390" y="336"/>
                  <a:pt x="2378" y="225"/>
                </a:cubicBezTo>
                <a:cubicBezTo>
                  <a:pt x="2368" y="137"/>
                  <a:pt x="2350" y="87"/>
                  <a:pt x="2334" y="79"/>
                </a:cubicBezTo>
                <a:close/>
                <a:moveTo>
                  <a:pt x="1823" y="377"/>
                </a:moveTo>
                <a:cubicBezTo>
                  <a:pt x="1667" y="377"/>
                  <a:pt x="1649" y="391"/>
                  <a:pt x="1684" y="490"/>
                </a:cubicBezTo>
                <a:cubicBezTo>
                  <a:pt x="1710" y="562"/>
                  <a:pt x="1719" y="731"/>
                  <a:pt x="1708" y="944"/>
                </a:cubicBezTo>
                <a:cubicBezTo>
                  <a:pt x="1693" y="1269"/>
                  <a:pt x="1696" y="1284"/>
                  <a:pt x="1776" y="1284"/>
                </a:cubicBezTo>
                <a:cubicBezTo>
                  <a:pt x="1841" y="1284"/>
                  <a:pt x="1851" y="1262"/>
                  <a:pt x="1821" y="1191"/>
                </a:cubicBezTo>
                <a:cubicBezTo>
                  <a:pt x="1754" y="1037"/>
                  <a:pt x="1773" y="620"/>
                  <a:pt x="1850" y="523"/>
                </a:cubicBezTo>
                <a:cubicBezTo>
                  <a:pt x="1949" y="401"/>
                  <a:pt x="1987" y="529"/>
                  <a:pt x="1973" y="938"/>
                </a:cubicBezTo>
                <a:cubicBezTo>
                  <a:pt x="1962" y="1250"/>
                  <a:pt x="1968" y="1284"/>
                  <a:pt x="2030" y="1284"/>
                </a:cubicBezTo>
                <a:cubicBezTo>
                  <a:pt x="2094" y="1284"/>
                  <a:pt x="2098" y="1252"/>
                  <a:pt x="2083" y="924"/>
                </a:cubicBezTo>
                <a:cubicBezTo>
                  <a:pt x="2060" y="436"/>
                  <a:pt x="2033" y="377"/>
                  <a:pt x="1823" y="377"/>
                </a:cubicBezTo>
                <a:close/>
                <a:moveTo>
                  <a:pt x="5175" y="377"/>
                </a:moveTo>
                <a:cubicBezTo>
                  <a:pt x="4997" y="377"/>
                  <a:pt x="4925" y="483"/>
                  <a:pt x="4903" y="771"/>
                </a:cubicBezTo>
                <a:cubicBezTo>
                  <a:pt x="4892" y="918"/>
                  <a:pt x="4909" y="1021"/>
                  <a:pt x="4963" y="1139"/>
                </a:cubicBezTo>
                <a:cubicBezTo>
                  <a:pt x="5026" y="1278"/>
                  <a:pt x="5066" y="1298"/>
                  <a:pt x="5221" y="1268"/>
                </a:cubicBezTo>
                <a:cubicBezTo>
                  <a:pt x="5390" y="1236"/>
                  <a:pt x="5438" y="1273"/>
                  <a:pt x="5453" y="1452"/>
                </a:cubicBezTo>
                <a:cubicBezTo>
                  <a:pt x="5455" y="1483"/>
                  <a:pt x="5459" y="1528"/>
                  <a:pt x="5461" y="1549"/>
                </a:cubicBezTo>
                <a:cubicBezTo>
                  <a:pt x="5468" y="1618"/>
                  <a:pt x="5499" y="1587"/>
                  <a:pt x="5597" y="1420"/>
                </a:cubicBezTo>
                <a:lnTo>
                  <a:pt x="5693" y="1255"/>
                </a:lnTo>
                <a:lnTo>
                  <a:pt x="5790" y="1420"/>
                </a:lnTo>
                <a:cubicBezTo>
                  <a:pt x="5843" y="1511"/>
                  <a:pt x="5894" y="1587"/>
                  <a:pt x="5903" y="1587"/>
                </a:cubicBezTo>
                <a:cubicBezTo>
                  <a:pt x="5911" y="1587"/>
                  <a:pt x="5986" y="1479"/>
                  <a:pt x="6068" y="1349"/>
                </a:cubicBezTo>
                <a:cubicBezTo>
                  <a:pt x="6180" y="1175"/>
                  <a:pt x="6230" y="1136"/>
                  <a:pt x="6257" y="1199"/>
                </a:cubicBezTo>
                <a:cubicBezTo>
                  <a:pt x="6303" y="1304"/>
                  <a:pt x="6508" y="1311"/>
                  <a:pt x="6508" y="1207"/>
                </a:cubicBezTo>
                <a:cubicBezTo>
                  <a:pt x="6508" y="1165"/>
                  <a:pt x="6491" y="1067"/>
                  <a:pt x="6470" y="990"/>
                </a:cubicBezTo>
                <a:cubicBezTo>
                  <a:pt x="6450" y="913"/>
                  <a:pt x="6443" y="790"/>
                  <a:pt x="6455" y="717"/>
                </a:cubicBezTo>
                <a:cubicBezTo>
                  <a:pt x="6475" y="599"/>
                  <a:pt x="6487" y="609"/>
                  <a:pt x="6565" y="801"/>
                </a:cubicBezTo>
                <a:cubicBezTo>
                  <a:pt x="6613" y="921"/>
                  <a:pt x="6648" y="1080"/>
                  <a:pt x="6643" y="1153"/>
                </a:cubicBezTo>
                <a:cubicBezTo>
                  <a:pt x="6636" y="1264"/>
                  <a:pt x="6661" y="1284"/>
                  <a:pt x="6802" y="1284"/>
                </a:cubicBezTo>
                <a:cubicBezTo>
                  <a:pt x="6943" y="1284"/>
                  <a:pt x="6967" y="1264"/>
                  <a:pt x="6959" y="1153"/>
                </a:cubicBezTo>
                <a:cubicBezTo>
                  <a:pt x="6954" y="1080"/>
                  <a:pt x="6963" y="974"/>
                  <a:pt x="6978" y="918"/>
                </a:cubicBezTo>
                <a:cubicBezTo>
                  <a:pt x="6999" y="840"/>
                  <a:pt x="7027" y="871"/>
                  <a:pt x="7099" y="1053"/>
                </a:cubicBezTo>
                <a:cubicBezTo>
                  <a:pt x="7185" y="1270"/>
                  <a:pt x="7207" y="1289"/>
                  <a:pt x="7364" y="1268"/>
                </a:cubicBezTo>
                <a:lnTo>
                  <a:pt x="7536" y="1247"/>
                </a:lnTo>
                <a:lnTo>
                  <a:pt x="7545" y="920"/>
                </a:lnTo>
                <a:cubicBezTo>
                  <a:pt x="7550" y="740"/>
                  <a:pt x="7538" y="543"/>
                  <a:pt x="7517" y="484"/>
                </a:cubicBezTo>
                <a:cubicBezTo>
                  <a:pt x="7471" y="358"/>
                  <a:pt x="7176" y="336"/>
                  <a:pt x="7143" y="456"/>
                </a:cubicBezTo>
                <a:cubicBezTo>
                  <a:pt x="7129" y="510"/>
                  <a:pt x="7109" y="511"/>
                  <a:pt x="7082" y="458"/>
                </a:cubicBezTo>
                <a:cubicBezTo>
                  <a:pt x="7057" y="411"/>
                  <a:pt x="6751" y="381"/>
                  <a:pt x="6284" y="381"/>
                </a:cubicBezTo>
                <a:lnTo>
                  <a:pt x="5525" y="381"/>
                </a:lnTo>
                <a:lnTo>
                  <a:pt x="5547" y="611"/>
                </a:lnTo>
                <a:cubicBezTo>
                  <a:pt x="5574" y="894"/>
                  <a:pt x="5484" y="1185"/>
                  <a:pt x="5412" y="1047"/>
                </a:cubicBezTo>
                <a:cubicBezTo>
                  <a:pt x="5388" y="1001"/>
                  <a:pt x="5375" y="939"/>
                  <a:pt x="5384" y="907"/>
                </a:cubicBezTo>
                <a:cubicBezTo>
                  <a:pt x="5392" y="875"/>
                  <a:pt x="5383" y="743"/>
                  <a:pt x="5364" y="613"/>
                </a:cubicBezTo>
                <a:cubicBezTo>
                  <a:pt x="5331" y="395"/>
                  <a:pt x="5317" y="377"/>
                  <a:pt x="5175" y="377"/>
                </a:cubicBezTo>
                <a:close/>
                <a:moveTo>
                  <a:pt x="8685" y="377"/>
                </a:moveTo>
                <a:cubicBezTo>
                  <a:pt x="8263" y="377"/>
                  <a:pt x="8231" y="386"/>
                  <a:pt x="8253" y="509"/>
                </a:cubicBezTo>
                <a:cubicBezTo>
                  <a:pt x="8289" y="708"/>
                  <a:pt x="8278" y="907"/>
                  <a:pt x="8222" y="1051"/>
                </a:cubicBezTo>
                <a:cubicBezTo>
                  <a:pt x="8194" y="1123"/>
                  <a:pt x="8171" y="1274"/>
                  <a:pt x="8171" y="1385"/>
                </a:cubicBezTo>
                <a:cubicBezTo>
                  <a:pt x="8171" y="1623"/>
                  <a:pt x="8253" y="1661"/>
                  <a:pt x="8279" y="1435"/>
                </a:cubicBezTo>
                <a:cubicBezTo>
                  <a:pt x="8290" y="1336"/>
                  <a:pt x="8323" y="1284"/>
                  <a:pt x="8375" y="1284"/>
                </a:cubicBezTo>
                <a:cubicBezTo>
                  <a:pt x="8419" y="1284"/>
                  <a:pt x="8480" y="1352"/>
                  <a:pt x="8513" y="1435"/>
                </a:cubicBezTo>
                <a:cubicBezTo>
                  <a:pt x="8545" y="1518"/>
                  <a:pt x="8586" y="1587"/>
                  <a:pt x="8603" y="1587"/>
                </a:cubicBezTo>
                <a:cubicBezTo>
                  <a:pt x="8620" y="1587"/>
                  <a:pt x="8671" y="1518"/>
                  <a:pt x="8716" y="1435"/>
                </a:cubicBezTo>
                <a:cubicBezTo>
                  <a:pt x="8775" y="1327"/>
                  <a:pt x="8849" y="1284"/>
                  <a:pt x="8972" y="1284"/>
                </a:cubicBezTo>
                <a:cubicBezTo>
                  <a:pt x="9068" y="1284"/>
                  <a:pt x="9153" y="1250"/>
                  <a:pt x="9164" y="1209"/>
                </a:cubicBezTo>
                <a:cubicBezTo>
                  <a:pt x="9175" y="1169"/>
                  <a:pt x="9174" y="967"/>
                  <a:pt x="9162" y="757"/>
                </a:cubicBezTo>
                <a:lnTo>
                  <a:pt x="9141" y="377"/>
                </a:lnTo>
                <a:lnTo>
                  <a:pt x="8685" y="377"/>
                </a:lnTo>
                <a:close/>
                <a:moveTo>
                  <a:pt x="9500" y="377"/>
                </a:moveTo>
                <a:cubicBezTo>
                  <a:pt x="9353" y="377"/>
                  <a:pt x="9338" y="393"/>
                  <a:pt x="9353" y="526"/>
                </a:cubicBezTo>
                <a:cubicBezTo>
                  <a:pt x="9362" y="607"/>
                  <a:pt x="9350" y="713"/>
                  <a:pt x="9325" y="761"/>
                </a:cubicBezTo>
                <a:cubicBezTo>
                  <a:pt x="9277" y="851"/>
                  <a:pt x="9263" y="1145"/>
                  <a:pt x="9301" y="1233"/>
                </a:cubicBezTo>
                <a:cubicBezTo>
                  <a:pt x="9313" y="1261"/>
                  <a:pt x="9422" y="1284"/>
                  <a:pt x="9545" y="1284"/>
                </a:cubicBezTo>
                <a:cubicBezTo>
                  <a:pt x="9717" y="1284"/>
                  <a:pt x="9768" y="1258"/>
                  <a:pt x="9768" y="1174"/>
                </a:cubicBezTo>
                <a:cubicBezTo>
                  <a:pt x="9768" y="1114"/>
                  <a:pt x="9754" y="1044"/>
                  <a:pt x="9736" y="1018"/>
                </a:cubicBezTo>
                <a:cubicBezTo>
                  <a:pt x="9718" y="992"/>
                  <a:pt x="9703" y="893"/>
                  <a:pt x="9703" y="795"/>
                </a:cubicBezTo>
                <a:cubicBezTo>
                  <a:pt x="9703" y="440"/>
                  <a:pt x="9673" y="377"/>
                  <a:pt x="9500" y="377"/>
                </a:cubicBezTo>
                <a:close/>
                <a:moveTo>
                  <a:pt x="12764" y="377"/>
                </a:moveTo>
                <a:cubicBezTo>
                  <a:pt x="12619" y="377"/>
                  <a:pt x="12606" y="393"/>
                  <a:pt x="12611" y="548"/>
                </a:cubicBezTo>
                <a:cubicBezTo>
                  <a:pt x="12618" y="752"/>
                  <a:pt x="12512" y="1150"/>
                  <a:pt x="12461" y="1111"/>
                </a:cubicBezTo>
                <a:cubicBezTo>
                  <a:pt x="12403" y="1068"/>
                  <a:pt x="12400" y="714"/>
                  <a:pt x="12456" y="607"/>
                </a:cubicBezTo>
                <a:cubicBezTo>
                  <a:pt x="12484" y="553"/>
                  <a:pt x="12506" y="480"/>
                  <a:pt x="12506" y="444"/>
                </a:cubicBezTo>
                <a:cubicBezTo>
                  <a:pt x="12506" y="359"/>
                  <a:pt x="11592" y="374"/>
                  <a:pt x="11522" y="460"/>
                </a:cubicBezTo>
                <a:cubicBezTo>
                  <a:pt x="11489" y="501"/>
                  <a:pt x="11459" y="501"/>
                  <a:pt x="11449" y="460"/>
                </a:cubicBezTo>
                <a:cubicBezTo>
                  <a:pt x="11424" y="367"/>
                  <a:pt x="10355" y="353"/>
                  <a:pt x="10355" y="447"/>
                </a:cubicBezTo>
                <a:cubicBezTo>
                  <a:pt x="10355" y="486"/>
                  <a:pt x="10369" y="539"/>
                  <a:pt x="10387" y="565"/>
                </a:cubicBezTo>
                <a:cubicBezTo>
                  <a:pt x="10405" y="591"/>
                  <a:pt x="10420" y="676"/>
                  <a:pt x="10420" y="755"/>
                </a:cubicBezTo>
                <a:cubicBezTo>
                  <a:pt x="10420" y="834"/>
                  <a:pt x="10449" y="937"/>
                  <a:pt x="10485" y="982"/>
                </a:cubicBezTo>
                <a:cubicBezTo>
                  <a:pt x="10521" y="1026"/>
                  <a:pt x="10551" y="1111"/>
                  <a:pt x="10551" y="1172"/>
                </a:cubicBezTo>
                <a:cubicBezTo>
                  <a:pt x="10551" y="1260"/>
                  <a:pt x="10604" y="1284"/>
                  <a:pt x="10810" y="1284"/>
                </a:cubicBezTo>
                <a:cubicBezTo>
                  <a:pt x="10961" y="1284"/>
                  <a:pt x="11078" y="1249"/>
                  <a:pt x="11090" y="1201"/>
                </a:cubicBezTo>
                <a:cubicBezTo>
                  <a:pt x="11106" y="1142"/>
                  <a:pt x="11122" y="1142"/>
                  <a:pt x="11147" y="1201"/>
                </a:cubicBezTo>
                <a:cubicBezTo>
                  <a:pt x="11193" y="1307"/>
                  <a:pt x="11374" y="1307"/>
                  <a:pt x="11420" y="1201"/>
                </a:cubicBezTo>
                <a:cubicBezTo>
                  <a:pt x="11445" y="1144"/>
                  <a:pt x="11476" y="1143"/>
                  <a:pt x="11519" y="1197"/>
                </a:cubicBezTo>
                <a:cubicBezTo>
                  <a:pt x="11597" y="1294"/>
                  <a:pt x="12444" y="1296"/>
                  <a:pt x="12495" y="1199"/>
                </a:cubicBezTo>
                <a:cubicBezTo>
                  <a:pt x="12519" y="1152"/>
                  <a:pt x="12541" y="1154"/>
                  <a:pt x="12554" y="1205"/>
                </a:cubicBezTo>
                <a:cubicBezTo>
                  <a:pt x="12566" y="1249"/>
                  <a:pt x="12677" y="1284"/>
                  <a:pt x="12802" y="1284"/>
                </a:cubicBezTo>
                <a:cubicBezTo>
                  <a:pt x="12977" y="1284"/>
                  <a:pt x="13028" y="1258"/>
                  <a:pt x="13028" y="1174"/>
                </a:cubicBezTo>
                <a:cubicBezTo>
                  <a:pt x="13028" y="1114"/>
                  <a:pt x="13013" y="1044"/>
                  <a:pt x="12995" y="1018"/>
                </a:cubicBezTo>
                <a:cubicBezTo>
                  <a:pt x="12977" y="992"/>
                  <a:pt x="12963" y="893"/>
                  <a:pt x="12963" y="795"/>
                </a:cubicBezTo>
                <a:cubicBezTo>
                  <a:pt x="12963" y="442"/>
                  <a:pt x="12932" y="377"/>
                  <a:pt x="12764" y="377"/>
                </a:cubicBezTo>
                <a:close/>
                <a:moveTo>
                  <a:pt x="1250" y="386"/>
                </a:moveTo>
                <a:cubicBezTo>
                  <a:pt x="1157" y="392"/>
                  <a:pt x="1155" y="397"/>
                  <a:pt x="1225" y="442"/>
                </a:cubicBezTo>
                <a:cubicBezTo>
                  <a:pt x="1293" y="486"/>
                  <a:pt x="1303" y="540"/>
                  <a:pt x="1303" y="832"/>
                </a:cubicBezTo>
                <a:cubicBezTo>
                  <a:pt x="1303" y="1144"/>
                  <a:pt x="1295" y="1174"/>
                  <a:pt x="1208" y="1218"/>
                </a:cubicBezTo>
                <a:cubicBezTo>
                  <a:pt x="1149" y="1248"/>
                  <a:pt x="1200" y="1266"/>
                  <a:pt x="1342" y="1266"/>
                </a:cubicBezTo>
                <a:cubicBezTo>
                  <a:pt x="1488" y="1266"/>
                  <a:pt x="1535" y="1249"/>
                  <a:pt x="1472" y="1218"/>
                </a:cubicBezTo>
                <a:cubicBezTo>
                  <a:pt x="1381" y="1173"/>
                  <a:pt x="1374" y="1146"/>
                  <a:pt x="1365" y="773"/>
                </a:cubicBezTo>
                <a:cubicBezTo>
                  <a:pt x="1355" y="381"/>
                  <a:pt x="1354" y="378"/>
                  <a:pt x="1250" y="386"/>
                </a:cubicBezTo>
                <a:close/>
                <a:moveTo>
                  <a:pt x="182" y="388"/>
                </a:moveTo>
                <a:cubicBezTo>
                  <a:pt x="21" y="393"/>
                  <a:pt x="-7" y="411"/>
                  <a:pt x="24" y="497"/>
                </a:cubicBezTo>
                <a:cubicBezTo>
                  <a:pt x="48" y="562"/>
                  <a:pt x="57" y="814"/>
                  <a:pt x="49" y="1170"/>
                </a:cubicBezTo>
                <a:lnTo>
                  <a:pt x="37" y="1737"/>
                </a:lnTo>
                <a:lnTo>
                  <a:pt x="133" y="1737"/>
                </a:lnTo>
                <a:cubicBezTo>
                  <a:pt x="222" y="1737"/>
                  <a:pt x="225" y="1729"/>
                  <a:pt x="169" y="1635"/>
                </a:cubicBezTo>
                <a:cubicBezTo>
                  <a:pt x="74" y="1473"/>
                  <a:pt x="128" y="1284"/>
                  <a:pt x="269" y="1284"/>
                </a:cubicBezTo>
                <a:cubicBezTo>
                  <a:pt x="406" y="1284"/>
                  <a:pt x="476" y="1128"/>
                  <a:pt x="477" y="817"/>
                </a:cubicBezTo>
                <a:cubicBezTo>
                  <a:pt x="479" y="491"/>
                  <a:pt x="403" y="381"/>
                  <a:pt x="182" y="388"/>
                </a:cubicBezTo>
                <a:close/>
                <a:moveTo>
                  <a:pt x="798" y="392"/>
                </a:moveTo>
                <a:cubicBezTo>
                  <a:pt x="653" y="392"/>
                  <a:pt x="611" y="413"/>
                  <a:pt x="651" y="465"/>
                </a:cubicBezTo>
                <a:cubicBezTo>
                  <a:pt x="728" y="565"/>
                  <a:pt x="727" y="1098"/>
                  <a:pt x="649" y="1203"/>
                </a:cubicBezTo>
                <a:cubicBezTo>
                  <a:pt x="606" y="1261"/>
                  <a:pt x="640" y="1277"/>
                  <a:pt x="787" y="1272"/>
                </a:cubicBezTo>
                <a:cubicBezTo>
                  <a:pt x="929" y="1268"/>
                  <a:pt x="956" y="1253"/>
                  <a:pt x="885" y="1218"/>
                </a:cubicBezTo>
                <a:cubicBezTo>
                  <a:pt x="810" y="1181"/>
                  <a:pt x="786" y="1122"/>
                  <a:pt x="778" y="966"/>
                </a:cubicBezTo>
                <a:cubicBezTo>
                  <a:pt x="766" y="727"/>
                  <a:pt x="874" y="433"/>
                  <a:pt x="950" y="500"/>
                </a:cubicBezTo>
                <a:cubicBezTo>
                  <a:pt x="977" y="524"/>
                  <a:pt x="1000" y="511"/>
                  <a:pt x="1000" y="469"/>
                </a:cubicBezTo>
                <a:cubicBezTo>
                  <a:pt x="1000" y="426"/>
                  <a:pt x="912" y="392"/>
                  <a:pt x="798" y="392"/>
                </a:cubicBezTo>
                <a:close/>
                <a:moveTo>
                  <a:pt x="4357" y="1710"/>
                </a:moveTo>
                <a:cubicBezTo>
                  <a:pt x="4325" y="1710"/>
                  <a:pt x="4292" y="1720"/>
                  <a:pt x="4267" y="1737"/>
                </a:cubicBezTo>
                <a:cubicBezTo>
                  <a:pt x="4195" y="1788"/>
                  <a:pt x="4212" y="1798"/>
                  <a:pt x="4357" y="1798"/>
                </a:cubicBezTo>
                <a:cubicBezTo>
                  <a:pt x="4502" y="1798"/>
                  <a:pt x="4519" y="1788"/>
                  <a:pt x="4447" y="1737"/>
                </a:cubicBezTo>
                <a:cubicBezTo>
                  <a:pt x="4422" y="1720"/>
                  <a:pt x="4390" y="1710"/>
                  <a:pt x="4357" y="1710"/>
                </a:cubicBezTo>
                <a:close/>
                <a:moveTo>
                  <a:pt x="7473" y="2789"/>
                </a:moveTo>
                <a:cubicBezTo>
                  <a:pt x="7470" y="2789"/>
                  <a:pt x="7466" y="2790"/>
                  <a:pt x="7462" y="2795"/>
                </a:cubicBezTo>
                <a:cubicBezTo>
                  <a:pt x="7435" y="2823"/>
                  <a:pt x="7387" y="2941"/>
                  <a:pt x="7350" y="3099"/>
                </a:cubicBezTo>
                <a:cubicBezTo>
                  <a:pt x="7272" y="3439"/>
                  <a:pt x="7274" y="3777"/>
                  <a:pt x="7359" y="4152"/>
                </a:cubicBezTo>
                <a:cubicBezTo>
                  <a:pt x="7425" y="4448"/>
                  <a:pt x="7517" y="4591"/>
                  <a:pt x="7469" y="4325"/>
                </a:cubicBezTo>
                <a:cubicBezTo>
                  <a:pt x="7390" y="3880"/>
                  <a:pt x="7391" y="3363"/>
                  <a:pt x="7471" y="2916"/>
                </a:cubicBezTo>
                <a:cubicBezTo>
                  <a:pt x="7482" y="2853"/>
                  <a:pt x="7485" y="2817"/>
                  <a:pt x="7481" y="2800"/>
                </a:cubicBezTo>
                <a:cubicBezTo>
                  <a:pt x="7479" y="2794"/>
                  <a:pt x="7477" y="2790"/>
                  <a:pt x="7473" y="2789"/>
                </a:cubicBezTo>
                <a:close/>
                <a:moveTo>
                  <a:pt x="2434" y="2793"/>
                </a:moveTo>
                <a:cubicBezTo>
                  <a:pt x="2416" y="2793"/>
                  <a:pt x="2401" y="2828"/>
                  <a:pt x="2401" y="2870"/>
                </a:cubicBezTo>
                <a:cubicBezTo>
                  <a:pt x="2401" y="2911"/>
                  <a:pt x="2416" y="2944"/>
                  <a:pt x="2434" y="2944"/>
                </a:cubicBezTo>
                <a:cubicBezTo>
                  <a:pt x="2451" y="2944"/>
                  <a:pt x="2467" y="2911"/>
                  <a:pt x="2467" y="2870"/>
                </a:cubicBezTo>
                <a:cubicBezTo>
                  <a:pt x="2467" y="2828"/>
                  <a:pt x="2451" y="2793"/>
                  <a:pt x="2434" y="2793"/>
                </a:cubicBezTo>
                <a:close/>
                <a:moveTo>
                  <a:pt x="4618" y="2793"/>
                </a:moveTo>
                <a:cubicBezTo>
                  <a:pt x="4600" y="2793"/>
                  <a:pt x="4585" y="2828"/>
                  <a:pt x="4585" y="2870"/>
                </a:cubicBezTo>
                <a:cubicBezTo>
                  <a:pt x="4585" y="2911"/>
                  <a:pt x="4600" y="2944"/>
                  <a:pt x="4618" y="2944"/>
                </a:cubicBezTo>
                <a:cubicBezTo>
                  <a:pt x="4636" y="2944"/>
                  <a:pt x="4650" y="2911"/>
                  <a:pt x="4650" y="2870"/>
                </a:cubicBezTo>
                <a:cubicBezTo>
                  <a:pt x="4650" y="2828"/>
                  <a:pt x="4636" y="2793"/>
                  <a:pt x="4618" y="2793"/>
                </a:cubicBezTo>
                <a:close/>
                <a:moveTo>
                  <a:pt x="21351" y="2793"/>
                </a:moveTo>
                <a:cubicBezTo>
                  <a:pt x="21309" y="2793"/>
                  <a:pt x="21308" y="2815"/>
                  <a:pt x="21340" y="2905"/>
                </a:cubicBezTo>
                <a:cubicBezTo>
                  <a:pt x="21367" y="2980"/>
                  <a:pt x="21376" y="3245"/>
                  <a:pt x="21368" y="3735"/>
                </a:cubicBezTo>
                <a:cubicBezTo>
                  <a:pt x="21362" y="4131"/>
                  <a:pt x="21367" y="4456"/>
                  <a:pt x="21379" y="4456"/>
                </a:cubicBezTo>
                <a:cubicBezTo>
                  <a:pt x="21391" y="4456"/>
                  <a:pt x="21425" y="4303"/>
                  <a:pt x="21456" y="4116"/>
                </a:cubicBezTo>
                <a:cubicBezTo>
                  <a:pt x="21541" y="3601"/>
                  <a:pt x="21477" y="2793"/>
                  <a:pt x="21351" y="2793"/>
                </a:cubicBezTo>
                <a:close/>
                <a:moveTo>
                  <a:pt x="4211" y="2798"/>
                </a:moveTo>
                <a:cubicBezTo>
                  <a:pt x="4208" y="2795"/>
                  <a:pt x="4203" y="2796"/>
                  <a:pt x="4198" y="2800"/>
                </a:cubicBezTo>
                <a:cubicBezTo>
                  <a:pt x="4177" y="2815"/>
                  <a:pt x="4143" y="2884"/>
                  <a:pt x="4111" y="2997"/>
                </a:cubicBezTo>
                <a:cubicBezTo>
                  <a:pt x="4030" y="3283"/>
                  <a:pt x="4029" y="3976"/>
                  <a:pt x="4109" y="4248"/>
                </a:cubicBezTo>
                <a:cubicBezTo>
                  <a:pt x="4176" y="4478"/>
                  <a:pt x="4247" y="4532"/>
                  <a:pt x="4210" y="4325"/>
                </a:cubicBezTo>
                <a:cubicBezTo>
                  <a:pt x="4122" y="3826"/>
                  <a:pt x="4122" y="3414"/>
                  <a:pt x="4210" y="2926"/>
                </a:cubicBezTo>
                <a:cubicBezTo>
                  <a:pt x="4223" y="2849"/>
                  <a:pt x="4222" y="2807"/>
                  <a:pt x="4211" y="2798"/>
                </a:cubicBezTo>
                <a:close/>
                <a:moveTo>
                  <a:pt x="20822" y="2802"/>
                </a:moveTo>
                <a:cubicBezTo>
                  <a:pt x="20807" y="2814"/>
                  <a:pt x="20804" y="2909"/>
                  <a:pt x="20821" y="3080"/>
                </a:cubicBezTo>
                <a:cubicBezTo>
                  <a:pt x="20851" y="3394"/>
                  <a:pt x="20841" y="4116"/>
                  <a:pt x="20803" y="4325"/>
                </a:cubicBezTo>
                <a:cubicBezTo>
                  <a:pt x="20789" y="4403"/>
                  <a:pt x="20793" y="4456"/>
                  <a:pt x="20814" y="4456"/>
                </a:cubicBezTo>
                <a:cubicBezTo>
                  <a:pt x="20933" y="4456"/>
                  <a:pt x="20993" y="3438"/>
                  <a:pt x="20899" y="3017"/>
                </a:cubicBezTo>
                <a:cubicBezTo>
                  <a:pt x="20864" y="2861"/>
                  <a:pt x="20837" y="2790"/>
                  <a:pt x="20822" y="2802"/>
                </a:cubicBezTo>
                <a:close/>
                <a:moveTo>
                  <a:pt x="8360" y="2870"/>
                </a:moveTo>
                <a:cubicBezTo>
                  <a:pt x="8217" y="2870"/>
                  <a:pt x="8171" y="2897"/>
                  <a:pt x="8171" y="2980"/>
                </a:cubicBezTo>
                <a:cubicBezTo>
                  <a:pt x="8171" y="3040"/>
                  <a:pt x="8186" y="3109"/>
                  <a:pt x="8204" y="3135"/>
                </a:cubicBezTo>
                <a:cubicBezTo>
                  <a:pt x="8248" y="3198"/>
                  <a:pt x="8245" y="3801"/>
                  <a:pt x="8200" y="3906"/>
                </a:cubicBezTo>
                <a:cubicBezTo>
                  <a:pt x="8180" y="3952"/>
                  <a:pt x="8173" y="4027"/>
                  <a:pt x="8185" y="4073"/>
                </a:cubicBezTo>
                <a:cubicBezTo>
                  <a:pt x="8213" y="4176"/>
                  <a:pt x="8545" y="4178"/>
                  <a:pt x="8627" y="4077"/>
                </a:cubicBezTo>
                <a:cubicBezTo>
                  <a:pt x="8668" y="4026"/>
                  <a:pt x="8695" y="4026"/>
                  <a:pt x="8709" y="4077"/>
                </a:cubicBezTo>
                <a:cubicBezTo>
                  <a:pt x="8720" y="4118"/>
                  <a:pt x="8816" y="4154"/>
                  <a:pt x="8923" y="4154"/>
                </a:cubicBezTo>
                <a:cubicBezTo>
                  <a:pt x="9076" y="4154"/>
                  <a:pt x="9128" y="4122"/>
                  <a:pt x="9172" y="4004"/>
                </a:cubicBezTo>
                <a:cubicBezTo>
                  <a:pt x="9222" y="3867"/>
                  <a:pt x="9231" y="3866"/>
                  <a:pt x="9284" y="3976"/>
                </a:cubicBezTo>
                <a:cubicBezTo>
                  <a:pt x="9356" y="4128"/>
                  <a:pt x="9607" y="4197"/>
                  <a:pt x="9694" y="4090"/>
                </a:cubicBezTo>
                <a:cubicBezTo>
                  <a:pt x="9750" y="4020"/>
                  <a:pt x="9756" y="3963"/>
                  <a:pt x="9736" y="3704"/>
                </a:cubicBezTo>
                <a:cubicBezTo>
                  <a:pt x="9700" y="3254"/>
                  <a:pt x="9649" y="3148"/>
                  <a:pt x="9492" y="3197"/>
                </a:cubicBezTo>
                <a:cubicBezTo>
                  <a:pt x="9398" y="3225"/>
                  <a:pt x="9337" y="3304"/>
                  <a:pt x="9277" y="3470"/>
                </a:cubicBezTo>
                <a:cubicBezTo>
                  <a:pt x="9187" y="3717"/>
                  <a:pt x="9149" y="3704"/>
                  <a:pt x="9149" y="3430"/>
                </a:cubicBezTo>
                <a:cubicBezTo>
                  <a:pt x="9149" y="3225"/>
                  <a:pt x="9094" y="3172"/>
                  <a:pt x="8885" y="3172"/>
                </a:cubicBezTo>
                <a:cubicBezTo>
                  <a:pt x="8767" y="3172"/>
                  <a:pt x="8724" y="3200"/>
                  <a:pt x="8724" y="3280"/>
                </a:cubicBezTo>
                <a:cubicBezTo>
                  <a:pt x="8724" y="3340"/>
                  <a:pt x="8740" y="3409"/>
                  <a:pt x="8758" y="3435"/>
                </a:cubicBezTo>
                <a:cubicBezTo>
                  <a:pt x="8799" y="3493"/>
                  <a:pt x="8801" y="3829"/>
                  <a:pt x="8760" y="3887"/>
                </a:cubicBezTo>
                <a:cubicBezTo>
                  <a:pt x="8720" y="3944"/>
                  <a:pt x="8627" y="3501"/>
                  <a:pt x="8627" y="3251"/>
                </a:cubicBezTo>
                <a:cubicBezTo>
                  <a:pt x="8627" y="2953"/>
                  <a:pt x="8569" y="2870"/>
                  <a:pt x="8360" y="2870"/>
                </a:cubicBezTo>
                <a:close/>
                <a:moveTo>
                  <a:pt x="20386" y="2872"/>
                </a:moveTo>
                <a:cubicBezTo>
                  <a:pt x="20351" y="2888"/>
                  <a:pt x="20327" y="3053"/>
                  <a:pt x="20345" y="3240"/>
                </a:cubicBezTo>
                <a:cubicBezTo>
                  <a:pt x="20357" y="3369"/>
                  <a:pt x="20379" y="3474"/>
                  <a:pt x="20394" y="3474"/>
                </a:cubicBezTo>
                <a:cubicBezTo>
                  <a:pt x="20432" y="3474"/>
                  <a:pt x="20458" y="2995"/>
                  <a:pt x="20424" y="2911"/>
                </a:cubicBezTo>
                <a:cubicBezTo>
                  <a:pt x="20411" y="2879"/>
                  <a:pt x="20398" y="2866"/>
                  <a:pt x="20386" y="2872"/>
                </a:cubicBezTo>
                <a:close/>
                <a:moveTo>
                  <a:pt x="7869" y="2882"/>
                </a:moveTo>
                <a:cubicBezTo>
                  <a:pt x="7809" y="2855"/>
                  <a:pt x="7797" y="2993"/>
                  <a:pt x="7832" y="3303"/>
                </a:cubicBezTo>
                <a:cubicBezTo>
                  <a:pt x="7859" y="3531"/>
                  <a:pt x="7908" y="3519"/>
                  <a:pt x="7915" y="3284"/>
                </a:cubicBezTo>
                <a:cubicBezTo>
                  <a:pt x="7917" y="3180"/>
                  <a:pt x="7922" y="3055"/>
                  <a:pt x="7923" y="3003"/>
                </a:cubicBezTo>
                <a:cubicBezTo>
                  <a:pt x="7925" y="2952"/>
                  <a:pt x="7901" y="2896"/>
                  <a:pt x="7869" y="2882"/>
                </a:cubicBezTo>
                <a:close/>
                <a:moveTo>
                  <a:pt x="6714" y="2940"/>
                </a:moveTo>
                <a:cubicBezTo>
                  <a:pt x="6699" y="2932"/>
                  <a:pt x="6676" y="2988"/>
                  <a:pt x="6644" y="3105"/>
                </a:cubicBezTo>
                <a:cubicBezTo>
                  <a:pt x="6613" y="3219"/>
                  <a:pt x="6611" y="3289"/>
                  <a:pt x="6636" y="3347"/>
                </a:cubicBezTo>
                <a:cubicBezTo>
                  <a:pt x="6655" y="3392"/>
                  <a:pt x="6672" y="3572"/>
                  <a:pt x="6672" y="3748"/>
                </a:cubicBezTo>
                <a:cubicBezTo>
                  <a:pt x="6672" y="3988"/>
                  <a:pt x="6686" y="4075"/>
                  <a:pt x="6729" y="4101"/>
                </a:cubicBezTo>
                <a:cubicBezTo>
                  <a:pt x="6760" y="4120"/>
                  <a:pt x="6793" y="4141"/>
                  <a:pt x="6802" y="4145"/>
                </a:cubicBezTo>
                <a:cubicBezTo>
                  <a:pt x="6846" y="4166"/>
                  <a:pt x="6965" y="4053"/>
                  <a:pt x="6965" y="3991"/>
                </a:cubicBezTo>
                <a:cubicBezTo>
                  <a:pt x="6965" y="3953"/>
                  <a:pt x="6935" y="3958"/>
                  <a:pt x="6898" y="4004"/>
                </a:cubicBezTo>
                <a:cubicBezTo>
                  <a:pt x="6791" y="4137"/>
                  <a:pt x="6730" y="3966"/>
                  <a:pt x="6738" y="3553"/>
                </a:cubicBezTo>
                <a:cubicBezTo>
                  <a:pt x="6746" y="3148"/>
                  <a:pt x="6740" y="2954"/>
                  <a:pt x="6714" y="2940"/>
                </a:cubicBezTo>
                <a:close/>
                <a:moveTo>
                  <a:pt x="3431" y="2955"/>
                </a:moveTo>
                <a:lnTo>
                  <a:pt x="3385" y="3107"/>
                </a:lnTo>
                <a:cubicBezTo>
                  <a:pt x="3351" y="3219"/>
                  <a:pt x="3348" y="3283"/>
                  <a:pt x="3375" y="3345"/>
                </a:cubicBezTo>
                <a:cubicBezTo>
                  <a:pt x="3395" y="3391"/>
                  <a:pt x="3412" y="3572"/>
                  <a:pt x="3412" y="3748"/>
                </a:cubicBezTo>
                <a:cubicBezTo>
                  <a:pt x="3412" y="3988"/>
                  <a:pt x="3426" y="4077"/>
                  <a:pt x="3469" y="4104"/>
                </a:cubicBezTo>
                <a:cubicBezTo>
                  <a:pt x="3526" y="4139"/>
                  <a:pt x="3676" y="4093"/>
                  <a:pt x="3702" y="4033"/>
                </a:cubicBezTo>
                <a:cubicBezTo>
                  <a:pt x="3741" y="3943"/>
                  <a:pt x="3669" y="3930"/>
                  <a:pt x="3608" y="4016"/>
                </a:cubicBezTo>
                <a:cubicBezTo>
                  <a:pt x="3547" y="4103"/>
                  <a:pt x="3532" y="4098"/>
                  <a:pt x="3491" y="3970"/>
                </a:cubicBezTo>
                <a:cubicBezTo>
                  <a:pt x="3436" y="3797"/>
                  <a:pt x="3430" y="3463"/>
                  <a:pt x="3480" y="3347"/>
                </a:cubicBezTo>
                <a:cubicBezTo>
                  <a:pt x="3505" y="3289"/>
                  <a:pt x="3503" y="3222"/>
                  <a:pt x="3473" y="3111"/>
                </a:cubicBezTo>
                <a:lnTo>
                  <a:pt x="3431" y="2955"/>
                </a:lnTo>
                <a:close/>
                <a:moveTo>
                  <a:pt x="13802" y="3168"/>
                </a:moveTo>
                <a:cubicBezTo>
                  <a:pt x="13706" y="3157"/>
                  <a:pt x="13616" y="3193"/>
                  <a:pt x="13585" y="3280"/>
                </a:cubicBezTo>
                <a:cubicBezTo>
                  <a:pt x="13552" y="3372"/>
                  <a:pt x="13532" y="3368"/>
                  <a:pt x="13450" y="3260"/>
                </a:cubicBezTo>
                <a:cubicBezTo>
                  <a:pt x="13362" y="3143"/>
                  <a:pt x="13345" y="3142"/>
                  <a:pt x="13208" y="3255"/>
                </a:cubicBezTo>
                <a:cubicBezTo>
                  <a:pt x="13084" y="3359"/>
                  <a:pt x="13055" y="3363"/>
                  <a:pt x="13024" y="3276"/>
                </a:cubicBezTo>
                <a:cubicBezTo>
                  <a:pt x="13001" y="3212"/>
                  <a:pt x="12921" y="3172"/>
                  <a:pt x="12814" y="3172"/>
                </a:cubicBezTo>
                <a:cubicBezTo>
                  <a:pt x="12565" y="3172"/>
                  <a:pt x="12539" y="3209"/>
                  <a:pt x="12583" y="3481"/>
                </a:cubicBezTo>
                <a:cubicBezTo>
                  <a:pt x="12610" y="3650"/>
                  <a:pt x="12609" y="3739"/>
                  <a:pt x="12579" y="3851"/>
                </a:cubicBezTo>
                <a:cubicBezTo>
                  <a:pt x="12506" y="4122"/>
                  <a:pt x="12530" y="4152"/>
                  <a:pt x="12792" y="4114"/>
                </a:cubicBezTo>
                <a:cubicBezTo>
                  <a:pt x="13150" y="4063"/>
                  <a:pt x="13163" y="4064"/>
                  <a:pt x="13280" y="4121"/>
                </a:cubicBezTo>
                <a:cubicBezTo>
                  <a:pt x="13434" y="4194"/>
                  <a:pt x="13543" y="4109"/>
                  <a:pt x="13556" y="3908"/>
                </a:cubicBezTo>
                <a:cubicBezTo>
                  <a:pt x="13561" y="3815"/>
                  <a:pt x="13580" y="3737"/>
                  <a:pt x="13598" y="3737"/>
                </a:cubicBezTo>
                <a:cubicBezTo>
                  <a:pt x="13644" y="3737"/>
                  <a:pt x="13659" y="4230"/>
                  <a:pt x="13617" y="4329"/>
                </a:cubicBezTo>
                <a:cubicBezTo>
                  <a:pt x="13598" y="4374"/>
                  <a:pt x="13582" y="4438"/>
                  <a:pt x="13582" y="4471"/>
                </a:cubicBezTo>
                <a:cubicBezTo>
                  <a:pt x="13582" y="4504"/>
                  <a:pt x="13648" y="4530"/>
                  <a:pt x="13728" y="4530"/>
                </a:cubicBezTo>
                <a:cubicBezTo>
                  <a:pt x="13878" y="4530"/>
                  <a:pt x="13905" y="4480"/>
                  <a:pt x="13837" y="4323"/>
                </a:cubicBezTo>
                <a:cubicBezTo>
                  <a:pt x="13808" y="4255"/>
                  <a:pt x="13814" y="4225"/>
                  <a:pt x="13862" y="4191"/>
                </a:cubicBezTo>
                <a:cubicBezTo>
                  <a:pt x="13896" y="4167"/>
                  <a:pt x="13967" y="4094"/>
                  <a:pt x="14020" y="4031"/>
                </a:cubicBezTo>
                <a:cubicBezTo>
                  <a:pt x="14107" y="3927"/>
                  <a:pt x="14121" y="3928"/>
                  <a:pt x="14155" y="4035"/>
                </a:cubicBezTo>
                <a:cubicBezTo>
                  <a:pt x="14182" y="4121"/>
                  <a:pt x="14247" y="4154"/>
                  <a:pt x="14388" y="4154"/>
                </a:cubicBezTo>
                <a:cubicBezTo>
                  <a:pt x="14554" y="4154"/>
                  <a:pt x="14592" y="4128"/>
                  <a:pt x="14632" y="3987"/>
                </a:cubicBezTo>
                <a:lnTo>
                  <a:pt x="14680" y="3820"/>
                </a:lnTo>
                <a:lnTo>
                  <a:pt x="14771" y="3987"/>
                </a:lnTo>
                <a:cubicBezTo>
                  <a:pt x="14889" y="4202"/>
                  <a:pt x="15058" y="4205"/>
                  <a:pt x="15143" y="3994"/>
                </a:cubicBezTo>
                <a:lnTo>
                  <a:pt x="15208" y="3833"/>
                </a:lnTo>
                <a:lnTo>
                  <a:pt x="15305" y="3994"/>
                </a:lnTo>
                <a:cubicBezTo>
                  <a:pt x="15413" y="4173"/>
                  <a:pt x="15640" y="4212"/>
                  <a:pt x="15693" y="4060"/>
                </a:cubicBezTo>
                <a:cubicBezTo>
                  <a:pt x="15745" y="3914"/>
                  <a:pt x="15713" y="3401"/>
                  <a:pt x="15646" y="3278"/>
                </a:cubicBezTo>
                <a:cubicBezTo>
                  <a:pt x="15569" y="3137"/>
                  <a:pt x="15388" y="3194"/>
                  <a:pt x="15297" y="3389"/>
                </a:cubicBezTo>
                <a:cubicBezTo>
                  <a:pt x="15229" y="3537"/>
                  <a:pt x="15228" y="3536"/>
                  <a:pt x="15137" y="3354"/>
                </a:cubicBezTo>
                <a:cubicBezTo>
                  <a:pt x="14990" y="3059"/>
                  <a:pt x="14819" y="3116"/>
                  <a:pt x="14736" y="3487"/>
                </a:cubicBezTo>
                <a:cubicBezTo>
                  <a:pt x="14682" y="3728"/>
                  <a:pt x="14609" y="3739"/>
                  <a:pt x="14609" y="3505"/>
                </a:cubicBezTo>
                <a:cubicBezTo>
                  <a:pt x="14609" y="3237"/>
                  <a:pt x="14562" y="3172"/>
                  <a:pt x="14366" y="3172"/>
                </a:cubicBezTo>
                <a:cubicBezTo>
                  <a:pt x="14200" y="3172"/>
                  <a:pt x="14174" y="3192"/>
                  <a:pt x="14158" y="3332"/>
                </a:cubicBezTo>
                <a:lnTo>
                  <a:pt x="14140" y="3492"/>
                </a:lnTo>
                <a:lnTo>
                  <a:pt x="14052" y="3332"/>
                </a:lnTo>
                <a:cubicBezTo>
                  <a:pt x="13999" y="3236"/>
                  <a:pt x="13898" y="3179"/>
                  <a:pt x="13802" y="3168"/>
                </a:cubicBezTo>
                <a:close/>
                <a:moveTo>
                  <a:pt x="11724" y="3170"/>
                </a:moveTo>
                <a:cubicBezTo>
                  <a:pt x="11709" y="3167"/>
                  <a:pt x="11693" y="3168"/>
                  <a:pt x="11676" y="3172"/>
                </a:cubicBezTo>
                <a:cubicBezTo>
                  <a:pt x="11632" y="3183"/>
                  <a:pt x="11583" y="3221"/>
                  <a:pt x="11530" y="3284"/>
                </a:cubicBezTo>
                <a:cubicBezTo>
                  <a:pt x="11447" y="3383"/>
                  <a:pt x="11432" y="3381"/>
                  <a:pt x="11396" y="3278"/>
                </a:cubicBezTo>
                <a:cubicBezTo>
                  <a:pt x="11362" y="3183"/>
                  <a:pt x="11293" y="3168"/>
                  <a:pt x="11025" y="3194"/>
                </a:cubicBezTo>
                <a:cubicBezTo>
                  <a:pt x="10844" y="3212"/>
                  <a:pt x="10673" y="3251"/>
                  <a:pt x="10643" y="3280"/>
                </a:cubicBezTo>
                <a:cubicBezTo>
                  <a:pt x="10614" y="3309"/>
                  <a:pt x="10581" y="3299"/>
                  <a:pt x="10570" y="3257"/>
                </a:cubicBezTo>
                <a:cubicBezTo>
                  <a:pt x="10559" y="3216"/>
                  <a:pt x="10401" y="3181"/>
                  <a:pt x="10221" y="3178"/>
                </a:cubicBezTo>
                <a:lnTo>
                  <a:pt x="9893" y="3174"/>
                </a:lnTo>
                <a:lnTo>
                  <a:pt x="9915" y="3470"/>
                </a:lnTo>
                <a:cubicBezTo>
                  <a:pt x="9933" y="3728"/>
                  <a:pt x="9926" y="3781"/>
                  <a:pt x="9858" y="3885"/>
                </a:cubicBezTo>
                <a:cubicBezTo>
                  <a:pt x="9797" y="3977"/>
                  <a:pt x="9783" y="4054"/>
                  <a:pt x="9794" y="4231"/>
                </a:cubicBezTo>
                <a:cubicBezTo>
                  <a:pt x="9810" y="4487"/>
                  <a:pt x="9882" y="4533"/>
                  <a:pt x="9908" y="4304"/>
                </a:cubicBezTo>
                <a:cubicBezTo>
                  <a:pt x="9933" y="4081"/>
                  <a:pt x="10134" y="4096"/>
                  <a:pt x="10202" y="4325"/>
                </a:cubicBezTo>
                <a:lnTo>
                  <a:pt x="10252" y="4494"/>
                </a:lnTo>
                <a:lnTo>
                  <a:pt x="10305" y="4325"/>
                </a:lnTo>
                <a:cubicBezTo>
                  <a:pt x="10334" y="4230"/>
                  <a:pt x="10393" y="4154"/>
                  <a:pt x="10436" y="4154"/>
                </a:cubicBezTo>
                <a:cubicBezTo>
                  <a:pt x="10479" y="4154"/>
                  <a:pt x="10523" y="4119"/>
                  <a:pt x="10535" y="4077"/>
                </a:cubicBezTo>
                <a:cubicBezTo>
                  <a:pt x="10548" y="4026"/>
                  <a:pt x="10575" y="4026"/>
                  <a:pt x="10616" y="4077"/>
                </a:cubicBezTo>
                <a:cubicBezTo>
                  <a:pt x="10684" y="4162"/>
                  <a:pt x="10821" y="4179"/>
                  <a:pt x="10853" y="4106"/>
                </a:cubicBezTo>
                <a:cubicBezTo>
                  <a:pt x="10864" y="4079"/>
                  <a:pt x="10858" y="3991"/>
                  <a:pt x="10840" y="3910"/>
                </a:cubicBezTo>
                <a:cubicBezTo>
                  <a:pt x="10791" y="3701"/>
                  <a:pt x="10829" y="3503"/>
                  <a:pt x="10893" y="3626"/>
                </a:cubicBezTo>
                <a:cubicBezTo>
                  <a:pt x="10919" y="3677"/>
                  <a:pt x="10961" y="3699"/>
                  <a:pt x="10987" y="3676"/>
                </a:cubicBezTo>
                <a:cubicBezTo>
                  <a:pt x="11013" y="3653"/>
                  <a:pt x="11053" y="3684"/>
                  <a:pt x="11075" y="3746"/>
                </a:cubicBezTo>
                <a:cubicBezTo>
                  <a:pt x="11109" y="3839"/>
                  <a:pt x="11103" y="3866"/>
                  <a:pt x="11045" y="3902"/>
                </a:cubicBezTo>
                <a:cubicBezTo>
                  <a:pt x="11006" y="3925"/>
                  <a:pt x="10974" y="3991"/>
                  <a:pt x="10974" y="4048"/>
                </a:cubicBezTo>
                <a:cubicBezTo>
                  <a:pt x="10974" y="4123"/>
                  <a:pt x="11020" y="4154"/>
                  <a:pt x="11136" y="4154"/>
                </a:cubicBezTo>
                <a:cubicBezTo>
                  <a:pt x="11314" y="4154"/>
                  <a:pt x="11371" y="4056"/>
                  <a:pt x="11268" y="3928"/>
                </a:cubicBezTo>
                <a:cubicBezTo>
                  <a:pt x="11231" y="3883"/>
                  <a:pt x="11209" y="3812"/>
                  <a:pt x="11220" y="3772"/>
                </a:cubicBezTo>
                <a:cubicBezTo>
                  <a:pt x="11258" y="3629"/>
                  <a:pt x="11384" y="3707"/>
                  <a:pt x="11474" y="3928"/>
                </a:cubicBezTo>
                <a:cubicBezTo>
                  <a:pt x="11548" y="4110"/>
                  <a:pt x="11593" y="4153"/>
                  <a:pt x="11702" y="4152"/>
                </a:cubicBezTo>
                <a:cubicBezTo>
                  <a:pt x="11888" y="4150"/>
                  <a:pt x="11914" y="4093"/>
                  <a:pt x="11906" y="3709"/>
                </a:cubicBezTo>
                <a:cubicBezTo>
                  <a:pt x="11898" y="3378"/>
                  <a:pt x="11830" y="3189"/>
                  <a:pt x="11724" y="3170"/>
                </a:cubicBezTo>
                <a:close/>
                <a:moveTo>
                  <a:pt x="17739" y="3172"/>
                </a:moveTo>
                <a:cubicBezTo>
                  <a:pt x="17653" y="3169"/>
                  <a:pt x="17557" y="3222"/>
                  <a:pt x="17505" y="3334"/>
                </a:cubicBezTo>
                <a:lnTo>
                  <a:pt x="17426" y="3505"/>
                </a:lnTo>
                <a:lnTo>
                  <a:pt x="17407" y="3332"/>
                </a:lnTo>
                <a:cubicBezTo>
                  <a:pt x="17390" y="3184"/>
                  <a:pt x="17372" y="3164"/>
                  <a:pt x="17285" y="3203"/>
                </a:cubicBezTo>
                <a:cubicBezTo>
                  <a:pt x="17229" y="3228"/>
                  <a:pt x="17170" y="3246"/>
                  <a:pt x="17152" y="3242"/>
                </a:cubicBezTo>
                <a:cubicBezTo>
                  <a:pt x="17134" y="3239"/>
                  <a:pt x="16946" y="3221"/>
                  <a:pt x="16736" y="3205"/>
                </a:cubicBezTo>
                <a:cubicBezTo>
                  <a:pt x="16421" y="3181"/>
                  <a:pt x="16353" y="3195"/>
                  <a:pt x="16353" y="3282"/>
                </a:cubicBezTo>
                <a:cubicBezTo>
                  <a:pt x="16353" y="3341"/>
                  <a:pt x="16367" y="3409"/>
                  <a:pt x="16385" y="3435"/>
                </a:cubicBezTo>
                <a:cubicBezTo>
                  <a:pt x="16403" y="3460"/>
                  <a:pt x="16418" y="3535"/>
                  <a:pt x="16418" y="3597"/>
                </a:cubicBezTo>
                <a:cubicBezTo>
                  <a:pt x="16418" y="3660"/>
                  <a:pt x="16458" y="3807"/>
                  <a:pt x="16508" y="3926"/>
                </a:cubicBezTo>
                <a:cubicBezTo>
                  <a:pt x="16589" y="4122"/>
                  <a:pt x="16618" y="4141"/>
                  <a:pt x="16809" y="4138"/>
                </a:cubicBezTo>
                <a:cubicBezTo>
                  <a:pt x="16926" y="4136"/>
                  <a:pt x="17040" y="4100"/>
                  <a:pt x="17063" y="4058"/>
                </a:cubicBezTo>
                <a:cubicBezTo>
                  <a:pt x="17092" y="4004"/>
                  <a:pt x="17117" y="4005"/>
                  <a:pt x="17143" y="4066"/>
                </a:cubicBezTo>
                <a:cubicBezTo>
                  <a:pt x="17199" y="4196"/>
                  <a:pt x="17385" y="4175"/>
                  <a:pt x="17408" y="4037"/>
                </a:cubicBezTo>
                <a:cubicBezTo>
                  <a:pt x="17425" y="3934"/>
                  <a:pt x="17435" y="3935"/>
                  <a:pt x="17501" y="4035"/>
                </a:cubicBezTo>
                <a:cubicBezTo>
                  <a:pt x="17584" y="4160"/>
                  <a:pt x="18099" y="4181"/>
                  <a:pt x="18167" y="4062"/>
                </a:cubicBezTo>
                <a:cubicBezTo>
                  <a:pt x="18189" y="4022"/>
                  <a:pt x="18214" y="4028"/>
                  <a:pt x="18226" y="4075"/>
                </a:cubicBezTo>
                <a:cubicBezTo>
                  <a:pt x="18264" y="4217"/>
                  <a:pt x="18434" y="4165"/>
                  <a:pt x="18472" y="4000"/>
                </a:cubicBezTo>
                <a:lnTo>
                  <a:pt x="18508" y="3847"/>
                </a:lnTo>
                <a:lnTo>
                  <a:pt x="18592" y="4000"/>
                </a:lnTo>
                <a:cubicBezTo>
                  <a:pt x="18696" y="4189"/>
                  <a:pt x="18867" y="4200"/>
                  <a:pt x="18936" y="4022"/>
                </a:cubicBezTo>
                <a:cubicBezTo>
                  <a:pt x="19127" y="3529"/>
                  <a:pt x="18843" y="2909"/>
                  <a:pt x="18604" y="3297"/>
                </a:cubicBezTo>
                <a:cubicBezTo>
                  <a:pt x="18532" y="3414"/>
                  <a:pt x="18525" y="3414"/>
                  <a:pt x="18488" y="3297"/>
                </a:cubicBezTo>
                <a:cubicBezTo>
                  <a:pt x="18458" y="3202"/>
                  <a:pt x="18396" y="3172"/>
                  <a:pt x="18232" y="3172"/>
                </a:cubicBezTo>
                <a:cubicBezTo>
                  <a:pt x="18014" y="3172"/>
                  <a:pt x="17964" y="3249"/>
                  <a:pt x="18051" y="3451"/>
                </a:cubicBezTo>
                <a:cubicBezTo>
                  <a:pt x="18076" y="3510"/>
                  <a:pt x="18076" y="3576"/>
                  <a:pt x="18051" y="3683"/>
                </a:cubicBezTo>
                <a:cubicBezTo>
                  <a:pt x="18026" y="3793"/>
                  <a:pt x="17968" y="3848"/>
                  <a:pt x="17833" y="3887"/>
                </a:cubicBezTo>
                <a:cubicBezTo>
                  <a:pt x="17638" y="3943"/>
                  <a:pt x="17578" y="3885"/>
                  <a:pt x="17597" y="3660"/>
                </a:cubicBezTo>
                <a:cubicBezTo>
                  <a:pt x="17617" y="3423"/>
                  <a:pt x="17710" y="3349"/>
                  <a:pt x="17786" y="3510"/>
                </a:cubicBezTo>
                <a:cubicBezTo>
                  <a:pt x="17863" y="3672"/>
                  <a:pt x="17932" y="3585"/>
                  <a:pt x="17912" y="3349"/>
                </a:cubicBezTo>
                <a:cubicBezTo>
                  <a:pt x="17903" y="3235"/>
                  <a:pt x="17826" y="3175"/>
                  <a:pt x="17739" y="3172"/>
                </a:cubicBezTo>
                <a:close/>
                <a:moveTo>
                  <a:pt x="193" y="3176"/>
                </a:moveTo>
                <a:cubicBezTo>
                  <a:pt x="178" y="3176"/>
                  <a:pt x="151" y="3199"/>
                  <a:pt x="119" y="3247"/>
                </a:cubicBezTo>
                <a:cubicBezTo>
                  <a:pt x="77" y="3310"/>
                  <a:pt x="78" y="3321"/>
                  <a:pt x="126" y="3322"/>
                </a:cubicBezTo>
                <a:cubicBezTo>
                  <a:pt x="156" y="3322"/>
                  <a:pt x="190" y="3288"/>
                  <a:pt x="201" y="3247"/>
                </a:cubicBezTo>
                <a:cubicBezTo>
                  <a:pt x="214" y="3199"/>
                  <a:pt x="209" y="3176"/>
                  <a:pt x="193" y="3176"/>
                </a:cubicBezTo>
                <a:close/>
                <a:moveTo>
                  <a:pt x="4594" y="3185"/>
                </a:moveTo>
                <a:cubicBezTo>
                  <a:pt x="4582" y="3179"/>
                  <a:pt x="4567" y="3188"/>
                  <a:pt x="4551" y="3211"/>
                </a:cubicBezTo>
                <a:cubicBezTo>
                  <a:pt x="4527" y="3245"/>
                  <a:pt x="4527" y="3293"/>
                  <a:pt x="4552" y="3363"/>
                </a:cubicBezTo>
                <a:cubicBezTo>
                  <a:pt x="4572" y="3419"/>
                  <a:pt x="4585" y="3591"/>
                  <a:pt x="4579" y="3748"/>
                </a:cubicBezTo>
                <a:cubicBezTo>
                  <a:pt x="4571" y="3978"/>
                  <a:pt x="4553" y="4043"/>
                  <a:pt x="4487" y="4085"/>
                </a:cubicBezTo>
                <a:cubicBezTo>
                  <a:pt x="4433" y="4120"/>
                  <a:pt x="4471" y="4138"/>
                  <a:pt x="4602" y="4140"/>
                </a:cubicBezTo>
                <a:cubicBezTo>
                  <a:pt x="4750" y="4142"/>
                  <a:pt x="4779" y="4126"/>
                  <a:pt x="4724" y="4075"/>
                </a:cubicBezTo>
                <a:cubicBezTo>
                  <a:pt x="4662" y="4017"/>
                  <a:pt x="4650" y="3951"/>
                  <a:pt x="4650" y="3632"/>
                </a:cubicBezTo>
                <a:cubicBezTo>
                  <a:pt x="4650" y="3353"/>
                  <a:pt x="4632" y="3202"/>
                  <a:pt x="4594" y="3185"/>
                </a:cubicBezTo>
                <a:close/>
                <a:moveTo>
                  <a:pt x="19291" y="3194"/>
                </a:moveTo>
                <a:cubicBezTo>
                  <a:pt x="19252" y="3224"/>
                  <a:pt x="19220" y="3333"/>
                  <a:pt x="19241" y="3413"/>
                </a:cubicBezTo>
                <a:cubicBezTo>
                  <a:pt x="19250" y="3447"/>
                  <a:pt x="19286" y="3474"/>
                  <a:pt x="19321" y="3474"/>
                </a:cubicBezTo>
                <a:cubicBezTo>
                  <a:pt x="19397" y="3474"/>
                  <a:pt x="19406" y="3262"/>
                  <a:pt x="19332" y="3197"/>
                </a:cubicBezTo>
                <a:cubicBezTo>
                  <a:pt x="19319" y="3185"/>
                  <a:pt x="19305" y="3185"/>
                  <a:pt x="19291" y="3194"/>
                </a:cubicBezTo>
                <a:close/>
                <a:moveTo>
                  <a:pt x="6072" y="3195"/>
                </a:moveTo>
                <a:cubicBezTo>
                  <a:pt x="6066" y="3195"/>
                  <a:pt x="6060" y="3198"/>
                  <a:pt x="6054" y="3207"/>
                </a:cubicBezTo>
                <a:cubicBezTo>
                  <a:pt x="6014" y="3264"/>
                  <a:pt x="6071" y="4011"/>
                  <a:pt x="6120" y="4083"/>
                </a:cubicBezTo>
                <a:cubicBezTo>
                  <a:pt x="6208" y="4213"/>
                  <a:pt x="6248" y="4156"/>
                  <a:pt x="6180" y="3998"/>
                </a:cubicBezTo>
                <a:cubicBezTo>
                  <a:pt x="6129" y="3879"/>
                  <a:pt x="6118" y="3787"/>
                  <a:pt x="6134" y="3616"/>
                </a:cubicBezTo>
                <a:cubicBezTo>
                  <a:pt x="6152" y="3425"/>
                  <a:pt x="6115" y="3201"/>
                  <a:pt x="6072" y="3195"/>
                </a:cubicBezTo>
                <a:close/>
                <a:moveTo>
                  <a:pt x="2380" y="3211"/>
                </a:moveTo>
                <a:cubicBezTo>
                  <a:pt x="2346" y="3227"/>
                  <a:pt x="2332" y="3308"/>
                  <a:pt x="2369" y="3360"/>
                </a:cubicBezTo>
                <a:cubicBezTo>
                  <a:pt x="2387" y="3386"/>
                  <a:pt x="2401" y="3541"/>
                  <a:pt x="2401" y="3706"/>
                </a:cubicBezTo>
                <a:cubicBezTo>
                  <a:pt x="2401" y="3947"/>
                  <a:pt x="2387" y="4020"/>
                  <a:pt x="2328" y="4075"/>
                </a:cubicBezTo>
                <a:cubicBezTo>
                  <a:pt x="2271" y="4128"/>
                  <a:pt x="2294" y="4145"/>
                  <a:pt x="2434" y="4145"/>
                </a:cubicBezTo>
                <a:cubicBezTo>
                  <a:pt x="2573" y="4145"/>
                  <a:pt x="2597" y="4128"/>
                  <a:pt x="2540" y="4075"/>
                </a:cubicBezTo>
                <a:cubicBezTo>
                  <a:pt x="2477" y="4017"/>
                  <a:pt x="2467" y="3950"/>
                  <a:pt x="2467" y="3635"/>
                </a:cubicBezTo>
                <a:cubicBezTo>
                  <a:pt x="2467" y="3377"/>
                  <a:pt x="2451" y="3249"/>
                  <a:pt x="2418" y="3220"/>
                </a:cubicBezTo>
                <a:cubicBezTo>
                  <a:pt x="2404" y="3208"/>
                  <a:pt x="2391" y="3206"/>
                  <a:pt x="2380" y="3211"/>
                </a:cubicBezTo>
                <a:close/>
                <a:moveTo>
                  <a:pt x="2920" y="3214"/>
                </a:moveTo>
                <a:lnTo>
                  <a:pt x="2784" y="3229"/>
                </a:lnTo>
                <a:lnTo>
                  <a:pt x="2786" y="3654"/>
                </a:lnTo>
                <a:cubicBezTo>
                  <a:pt x="2787" y="3887"/>
                  <a:pt x="2789" y="4096"/>
                  <a:pt x="2790" y="4116"/>
                </a:cubicBezTo>
                <a:cubicBezTo>
                  <a:pt x="2791" y="4137"/>
                  <a:pt x="2820" y="4154"/>
                  <a:pt x="2853" y="4154"/>
                </a:cubicBezTo>
                <a:cubicBezTo>
                  <a:pt x="2906" y="4154"/>
                  <a:pt x="2912" y="4109"/>
                  <a:pt x="2899" y="3829"/>
                </a:cubicBezTo>
                <a:cubicBezTo>
                  <a:pt x="2880" y="3439"/>
                  <a:pt x="2950" y="3229"/>
                  <a:pt x="3041" y="3404"/>
                </a:cubicBezTo>
                <a:cubicBezTo>
                  <a:pt x="3079" y="3478"/>
                  <a:pt x="3088" y="3590"/>
                  <a:pt x="3077" y="3829"/>
                </a:cubicBezTo>
                <a:cubicBezTo>
                  <a:pt x="3063" y="4100"/>
                  <a:pt x="3070" y="4154"/>
                  <a:pt x="3117" y="4154"/>
                </a:cubicBezTo>
                <a:cubicBezTo>
                  <a:pt x="3165" y="4154"/>
                  <a:pt x="3171" y="4096"/>
                  <a:pt x="3159" y="3757"/>
                </a:cubicBezTo>
                <a:cubicBezTo>
                  <a:pt x="3141" y="3285"/>
                  <a:pt x="3101" y="3193"/>
                  <a:pt x="2920" y="3214"/>
                </a:cubicBezTo>
                <a:close/>
                <a:moveTo>
                  <a:pt x="5742" y="3214"/>
                </a:moveTo>
                <a:cubicBezTo>
                  <a:pt x="5709" y="3208"/>
                  <a:pt x="5672" y="3213"/>
                  <a:pt x="5628" y="3224"/>
                </a:cubicBezTo>
                <a:lnTo>
                  <a:pt x="5482" y="3262"/>
                </a:lnTo>
                <a:lnTo>
                  <a:pt x="5492" y="3787"/>
                </a:lnTo>
                <a:cubicBezTo>
                  <a:pt x="5499" y="4121"/>
                  <a:pt x="5489" y="4351"/>
                  <a:pt x="5464" y="4421"/>
                </a:cubicBezTo>
                <a:cubicBezTo>
                  <a:pt x="5430" y="4514"/>
                  <a:pt x="5446" y="4530"/>
                  <a:pt x="5567" y="4526"/>
                </a:cubicBezTo>
                <a:cubicBezTo>
                  <a:pt x="5689" y="4521"/>
                  <a:pt x="5699" y="4512"/>
                  <a:pt x="5634" y="4452"/>
                </a:cubicBezTo>
                <a:cubicBezTo>
                  <a:pt x="5524" y="4349"/>
                  <a:pt x="5563" y="4204"/>
                  <a:pt x="5722" y="4131"/>
                </a:cubicBezTo>
                <a:cubicBezTo>
                  <a:pt x="5877" y="4060"/>
                  <a:pt x="5944" y="3840"/>
                  <a:pt x="5909" y="3518"/>
                </a:cubicBezTo>
                <a:cubicBezTo>
                  <a:pt x="5888" y="3324"/>
                  <a:pt x="5839" y="3230"/>
                  <a:pt x="5742" y="3214"/>
                </a:cubicBezTo>
                <a:close/>
                <a:moveTo>
                  <a:pt x="4971" y="3216"/>
                </a:moveTo>
                <a:lnTo>
                  <a:pt x="4966" y="3685"/>
                </a:lnTo>
                <a:cubicBezTo>
                  <a:pt x="4961" y="4135"/>
                  <a:pt x="4962" y="4154"/>
                  <a:pt x="5039" y="4154"/>
                </a:cubicBezTo>
                <a:cubicBezTo>
                  <a:pt x="5101" y="4154"/>
                  <a:pt x="5112" y="4135"/>
                  <a:pt x="5081" y="4064"/>
                </a:cubicBezTo>
                <a:cubicBezTo>
                  <a:pt x="5015" y="3911"/>
                  <a:pt x="5032" y="3490"/>
                  <a:pt x="5108" y="3395"/>
                </a:cubicBezTo>
                <a:cubicBezTo>
                  <a:pt x="5218" y="3260"/>
                  <a:pt x="5280" y="3436"/>
                  <a:pt x="5260" y="3829"/>
                </a:cubicBezTo>
                <a:cubicBezTo>
                  <a:pt x="5247" y="4100"/>
                  <a:pt x="5254" y="4154"/>
                  <a:pt x="5301" y="4154"/>
                </a:cubicBezTo>
                <a:cubicBezTo>
                  <a:pt x="5349" y="4154"/>
                  <a:pt x="5356" y="4097"/>
                  <a:pt x="5343" y="3757"/>
                </a:cubicBezTo>
                <a:cubicBezTo>
                  <a:pt x="5335" y="3539"/>
                  <a:pt x="5318" y="3338"/>
                  <a:pt x="5307" y="3310"/>
                </a:cubicBezTo>
                <a:cubicBezTo>
                  <a:pt x="5296" y="3282"/>
                  <a:pt x="5215" y="3250"/>
                  <a:pt x="5128" y="3238"/>
                </a:cubicBezTo>
                <a:lnTo>
                  <a:pt x="4971" y="3216"/>
                </a:lnTo>
                <a:close/>
                <a:moveTo>
                  <a:pt x="311" y="3247"/>
                </a:moveTo>
                <a:cubicBezTo>
                  <a:pt x="242" y="3247"/>
                  <a:pt x="241" y="3251"/>
                  <a:pt x="298" y="3395"/>
                </a:cubicBezTo>
                <a:cubicBezTo>
                  <a:pt x="363" y="3562"/>
                  <a:pt x="343" y="3601"/>
                  <a:pt x="168" y="3641"/>
                </a:cubicBezTo>
                <a:cubicBezTo>
                  <a:pt x="93" y="3658"/>
                  <a:pt x="68" y="3705"/>
                  <a:pt x="59" y="3843"/>
                </a:cubicBezTo>
                <a:cubicBezTo>
                  <a:pt x="53" y="3942"/>
                  <a:pt x="68" y="4052"/>
                  <a:pt x="92" y="4085"/>
                </a:cubicBezTo>
                <a:cubicBezTo>
                  <a:pt x="115" y="4119"/>
                  <a:pt x="201" y="4140"/>
                  <a:pt x="284" y="4131"/>
                </a:cubicBezTo>
                <a:lnTo>
                  <a:pt x="435" y="4116"/>
                </a:lnTo>
                <a:lnTo>
                  <a:pt x="422" y="3777"/>
                </a:lnTo>
                <a:cubicBezTo>
                  <a:pt x="402" y="3298"/>
                  <a:pt x="391" y="3247"/>
                  <a:pt x="311" y="3247"/>
                </a:cubicBezTo>
                <a:close/>
                <a:moveTo>
                  <a:pt x="6339" y="3247"/>
                </a:moveTo>
                <a:cubicBezTo>
                  <a:pt x="6283" y="3247"/>
                  <a:pt x="6275" y="3268"/>
                  <a:pt x="6306" y="3339"/>
                </a:cubicBezTo>
                <a:cubicBezTo>
                  <a:pt x="6352" y="3447"/>
                  <a:pt x="6357" y="3770"/>
                  <a:pt x="6314" y="3928"/>
                </a:cubicBezTo>
                <a:cubicBezTo>
                  <a:pt x="6291" y="4010"/>
                  <a:pt x="6298" y="4055"/>
                  <a:pt x="6338" y="4092"/>
                </a:cubicBezTo>
                <a:cubicBezTo>
                  <a:pt x="6429" y="4175"/>
                  <a:pt x="6452" y="4160"/>
                  <a:pt x="6431" y="4033"/>
                </a:cubicBezTo>
                <a:cubicBezTo>
                  <a:pt x="6420" y="3967"/>
                  <a:pt x="6411" y="3766"/>
                  <a:pt x="6411" y="3582"/>
                </a:cubicBezTo>
                <a:cubicBezTo>
                  <a:pt x="6411" y="3289"/>
                  <a:pt x="6402" y="3247"/>
                  <a:pt x="6339" y="3247"/>
                </a:cubicBezTo>
                <a:close/>
                <a:moveTo>
                  <a:pt x="5732" y="3326"/>
                </a:moveTo>
                <a:cubicBezTo>
                  <a:pt x="5750" y="3329"/>
                  <a:pt x="5769" y="3339"/>
                  <a:pt x="5789" y="3360"/>
                </a:cubicBezTo>
                <a:cubicBezTo>
                  <a:pt x="5878" y="3454"/>
                  <a:pt x="5886" y="3783"/>
                  <a:pt x="5805" y="3954"/>
                </a:cubicBezTo>
                <a:cubicBezTo>
                  <a:pt x="5734" y="4103"/>
                  <a:pt x="5700" y="4100"/>
                  <a:pt x="5638" y="3941"/>
                </a:cubicBezTo>
                <a:cubicBezTo>
                  <a:pt x="5532" y="3669"/>
                  <a:pt x="5606" y="3302"/>
                  <a:pt x="5732" y="3326"/>
                </a:cubicBezTo>
                <a:close/>
                <a:moveTo>
                  <a:pt x="1358" y="3331"/>
                </a:moveTo>
                <a:cubicBezTo>
                  <a:pt x="1314" y="3331"/>
                  <a:pt x="1270" y="3335"/>
                  <a:pt x="1236" y="3343"/>
                </a:cubicBezTo>
                <a:cubicBezTo>
                  <a:pt x="1169" y="3359"/>
                  <a:pt x="1224" y="3374"/>
                  <a:pt x="1358" y="3374"/>
                </a:cubicBezTo>
                <a:cubicBezTo>
                  <a:pt x="1493" y="3374"/>
                  <a:pt x="1547" y="3359"/>
                  <a:pt x="1480" y="3343"/>
                </a:cubicBezTo>
                <a:cubicBezTo>
                  <a:pt x="1446" y="3335"/>
                  <a:pt x="1402" y="3331"/>
                  <a:pt x="1358" y="3331"/>
                </a:cubicBezTo>
                <a:close/>
                <a:moveTo>
                  <a:pt x="1358" y="3633"/>
                </a:moveTo>
                <a:cubicBezTo>
                  <a:pt x="1314" y="3633"/>
                  <a:pt x="1270" y="3637"/>
                  <a:pt x="1236" y="3645"/>
                </a:cubicBezTo>
                <a:cubicBezTo>
                  <a:pt x="1169" y="3662"/>
                  <a:pt x="1224" y="3676"/>
                  <a:pt x="1358" y="3676"/>
                </a:cubicBezTo>
                <a:cubicBezTo>
                  <a:pt x="1493" y="3676"/>
                  <a:pt x="1547" y="3662"/>
                  <a:pt x="1480" y="3645"/>
                </a:cubicBezTo>
                <a:cubicBezTo>
                  <a:pt x="1446" y="3637"/>
                  <a:pt x="1402" y="3633"/>
                  <a:pt x="1358" y="3633"/>
                </a:cubicBezTo>
                <a:close/>
                <a:moveTo>
                  <a:pt x="19327" y="3851"/>
                </a:moveTo>
                <a:cubicBezTo>
                  <a:pt x="19248" y="3851"/>
                  <a:pt x="19222" y="3913"/>
                  <a:pt x="19244" y="4050"/>
                </a:cubicBezTo>
                <a:cubicBezTo>
                  <a:pt x="19269" y="4196"/>
                  <a:pt x="19365" y="4148"/>
                  <a:pt x="19379" y="3983"/>
                </a:cubicBezTo>
                <a:cubicBezTo>
                  <a:pt x="19386" y="3895"/>
                  <a:pt x="19369" y="3851"/>
                  <a:pt x="19327" y="3851"/>
                </a:cubicBezTo>
                <a:close/>
                <a:moveTo>
                  <a:pt x="20779" y="5551"/>
                </a:moveTo>
                <a:lnTo>
                  <a:pt x="20805" y="5739"/>
                </a:lnTo>
                <a:cubicBezTo>
                  <a:pt x="20835" y="5967"/>
                  <a:pt x="20834" y="7053"/>
                  <a:pt x="20804" y="7168"/>
                </a:cubicBezTo>
                <a:cubicBezTo>
                  <a:pt x="20792" y="7212"/>
                  <a:pt x="20798" y="7251"/>
                  <a:pt x="20816" y="7251"/>
                </a:cubicBezTo>
                <a:cubicBezTo>
                  <a:pt x="20835" y="7251"/>
                  <a:pt x="20874" y="7144"/>
                  <a:pt x="20903" y="7013"/>
                </a:cubicBezTo>
                <a:cubicBezTo>
                  <a:pt x="20981" y="6663"/>
                  <a:pt x="20954" y="5941"/>
                  <a:pt x="20854" y="5718"/>
                </a:cubicBezTo>
                <a:lnTo>
                  <a:pt x="20779" y="5551"/>
                </a:lnTo>
                <a:close/>
                <a:moveTo>
                  <a:pt x="32" y="5628"/>
                </a:moveTo>
                <a:cubicBezTo>
                  <a:pt x="0" y="5645"/>
                  <a:pt x="-15" y="5725"/>
                  <a:pt x="21" y="5777"/>
                </a:cubicBezTo>
                <a:cubicBezTo>
                  <a:pt x="67" y="5843"/>
                  <a:pt x="63" y="6746"/>
                  <a:pt x="15" y="6857"/>
                </a:cubicBezTo>
                <a:cubicBezTo>
                  <a:pt x="-15" y="6927"/>
                  <a:pt x="22" y="6949"/>
                  <a:pt x="182" y="6949"/>
                </a:cubicBezTo>
                <a:cubicBezTo>
                  <a:pt x="410" y="6949"/>
                  <a:pt x="475" y="6848"/>
                  <a:pt x="477" y="6489"/>
                </a:cubicBezTo>
                <a:cubicBezTo>
                  <a:pt x="479" y="6235"/>
                  <a:pt x="392" y="6060"/>
                  <a:pt x="249" y="6029"/>
                </a:cubicBezTo>
                <a:cubicBezTo>
                  <a:pt x="161" y="6010"/>
                  <a:pt x="133" y="5967"/>
                  <a:pt x="126" y="5841"/>
                </a:cubicBezTo>
                <a:cubicBezTo>
                  <a:pt x="120" y="5751"/>
                  <a:pt x="95" y="5659"/>
                  <a:pt x="70" y="5637"/>
                </a:cubicBezTo>
                <a:cubicBezTo>
                  <a:pt x="56" y="5625"/>
                  <a:pt x="43" y="5623"/>
                  <a:pt x="32" y="5628"/>
                </a:cubicBezTo>
                <a:close/>
                <a:moveTo>
                  <a:pt x="7473" y="5659"/>
                </a:moveTo>
                <a:cubicBezTo>
                  <a:pt x="7470" y="5658"/>
                  <a:pt x="7466" y="5661"/>
                  <a:pt x="7462" y="5665"/>
                </a:cubicBezTo>
                <a:cubicBezTo>
                  <a:pt x="7435" y="5693"/>
                  <a:pt x="7387" y="5810"/>
                  <a:pt x="7349" y="5970"/>
                </a:cubicBezTo>
                <a:cubicBezTo>
                  <a:pt x="7275" y="6279"/>
                  <a:pt x="7285" y="6742"/>
                  <a:pt x="7371" y="7047"/>
                </a:cubicBezTo>
                <a:cubicBezTo>
                  <a:pt x="7435" y="7273"/>
                  <a:pt x="7507" y="7324"/>
                  <a:pt x="7469" y="7117"/>
                </a:cubicBezTo>
                <a:cubicBezTo>
                  <a:pt x="7393" y="6697"/>
                  <a:pt x="7394" y="6221"/>
                  <a:pt x="7471" y="5785"/>
                </a:cubicBezTo>
                <a:cubicBezTo>
                  <a:pt x="7482" y="5723"/>
                  <a:pt x="7485" y="5686"/>
                  <a:pt x="7481" y="5670"/>
                </a:cubicBezTo>
                <a:cubicBezTo>
                  <a:pt x="7479" y="5664"/>
                  <a:pt x="7477" y="5660"/>
                  <a:pt x="7473" y="5659"/>
                </a:cubicBezTo>
                <a:close/>
                <a:moveTo>
                  <a:pt x="2434" y="5665"/>
                </a:moveTo>
                <a:cubicBezTo>
                  <a:pt x="2416" y="5665"/>
                  <a:pt x="2401" y="5698"/>
                  <a:pt x="2401" y="5739"/>
                </a:cubicBezTo>
                <a:cubicBezTo>
                  <a:pt x="2401" y="5781"/>
                  <a:pt x="2416" y="5814"/>
                  <a:pt x="2434" y="5814"/>
                </a:cubicBezTo>
                <a:cubicBezTo>
                  <a:pt x="2451" y="5814"/>
                  <a:pt x="2467" y="5781"/>
                  <a:pt x="2467" y="5739"/>
                </a:cubicBezTo>
                <a:cubicBezTo>
                  <a:pt x="2467" y="5698"/>
                  <a:pt x="2451" y="5665"/>
                  <a:pt x="2434" y="5665"/>
                </a:cubicBezTo>
                <a:close/>
                <a:moveTo>
                  <a:pt x="4182" y="5665"/>
                </a:moveTo>
                <a:cubicBezTo>
                  <a:pt x="4062" y="5665"/>
                  <a:pt x="3999" y="6478"/>
                  <a:pt x="4085" y="6934"/>
                </a:cubicBezTo>
                <a:cubicBezTo>
                  <a:pt x="4173" y="7407"/>
                  <a:pt x="4227" y="7345"/>
                  <a:pt x="4171" y="6833"/>
                </a:cubicBezTo>
                <a:cubicBezTo>
                  <a:pt x="4131" y="6471"/>
                  <a:pt x="4131" y="6364"/>
                  <a:pt x="4172" y="6039"/>
                </a:cubicBezTo>
                <a:cubicBezTo>
                  <a:pt x="4206" y="5770"/>
                  <a:pt x="4209" y="5665"/>
                  <a:pt x="4182" y="5665"/>
                </a:cubicBezTo>
                <a:close/>
                <a:moveTo>
                  <a:pt x="4602" y="5665"/>
                </a:moveTo>
                <a:cubicBezTo>
                  <a:pt x="4575" y="5665"/>
                  <a:pt x="4552" y="5698"/>
                  <a:pt x="4552" y="5739"/>
                </a:cubicBezTo>
                <a:cubicBezTo>
                  <a:pt x="4552" y="5781"/>
                  <a:pt x="4575" y="5814"/>
                  <a:pt x="4602" y="5814"/>
                </a:cubicBezTo>
                <a:cubicBezTo>
                  <a:pt x="4629" y="5814"/>
                  <a:pt x="4650" y="5781"/>
                  <a:pt x="4650" y="5739"/>
                </a:cubicBezTo>
                <a:cubicBezTo>
                  <a:pt x="4650" y="5698"/>
                  <a:pt x="4629" y="5665"/>
                  <a:pt x="4602" y="5665"/>
                </a:cubicBezTo>
                <a:close/>
                <a:moveTo>
                  <a:pt x="21373" y="5665"/>
                </a:moveTo>
                <a:cubicBezTo>
                  <a:pt x="21353" y="5665"/>
                  <a:pt x="21346" y="5703"/>
                  <a:pt x="21359" y="5749"/>
                </a:cubicBezTo>
                <a:cubicBezTo>
                  <a:pt x="21385" y="5846"/>
                  <a:pt x="21379" y="6974"/>
                  <a:pt x="21352" y="7140"/>
                </a:cubicBezTo>
                <a:cubicBezTo>
                  <a:pt x="21342" y="7201"/>
                  <a:pt x="21350" y="7251"/>
                  <a:pt x="21371" y="7251"/>
                </a:cubicBezTo>
                <a:cubicBezTo>
                  <a:pt x="21424" y="7251"/>
                  <a:pt x="21503" y="6778"/>
                  <a:pt x="21503" y="6458"/>
                </a:cubicBezTo>
                <a:cubicBezTo>
                  <a:pt x="21503" y="6143"/>
                  <a:pt x="21425" y="5665"/>
                  <a:pt x="21373" y="5665"/>
                </a:cubicBezTo>
                <a:close/>
                <a:moveTo>
                  <a:pt x="8268" y="5726"/>
                </a:moveTo>
                <a:cubicBezTo>
                  <a:pt x="8173" y="5734"/>
                  <a:pt x="8150" y="5796"/>
                  <a:pt x="8200" y="5912"/>
                </a:cubicBezTo>
                <a:cubicBezTo>
                  <a:pt x="8249" y="6026"/>
                  <a:pt x="8246" y="6668"/>
                  <a:pt x="8195" y="6784"/>
                </a:cubicBezTo>
                <a:cubicBezTo>
                  <a:pt x="8126" y="6945"/>
                  <a:pt x="8233" y="7031"/>
                  <a:pt x="8432" y="6973"/>
                </a:cubicBezTo>
                <a:cubicBezTo>
                  <a:pt x="8530" y="6945"/>
                  <a:pt x="8641" y="6926"/>
                  <a:pt x="8676" y="6931"/>
                </a:cubicBezTo>
                <a:cubicBezTo>
                  <a:pt x="8932" y="6972"/>
                  <a:pt x="9134" y="6934"/>
                  <a:pt x="9179" y="6840"/>
                </a:cubicBezTo>
                <a:cubicBezTo>
                  <a:pt x="9223" y="6748"/>
                  <a:pt x="9242" y="6748"/>
                  <a:pt x="9312" y="6837"/>
                </a:cubicBezTo>
                <a:cubicBezTo>
                  <a:pt x="9407" y="6960"/>
                  <a:pt x="9690" y="6984"/>
                  <a:pt x="9720" y="6872"/>
                </a:cubicBezTo>
                <a:cubicBezTo>
                  <a:pt x="9752" y="6752"/>
                  <a:pt x="9801" y="6864"/>
                  <a:pt x="9801" y="7054"/>
                </a:cubicBezTo>
                <a:cubicBezTo>
                  <a:pt x="9801" y="7149"/>
                  <a:pt x="9811" y="7248"/>
                  <a:pt x="9823" y="7275"/>
                </a:cubicBezTo>
                <a:cubicBezTo>
                  <a:pt x="9861" y="7365"/>
                  <a:pt x="9891" y="7329"/>
                  <a:pt x="9908" y="7174"/>
                </a:cubicBezTo>
                <a:cubicBezTo>
                  <a:pt x="9929" y="6989"/>
                  <a:pt x="10098" y="6965"/>
                  <a:pt x="10159" y="7138"/>
                </a:cubicBezTo>
                <a:cubicBezTo>
                  <a:pt x="10203" y="7260"/>
                  <a:pt x="10322" y="7294"/>
                  <a:pt x="10322" y="7184"/>
                </a:cubicBezTo>
                <a:cubicBezTo>
                  <a:pt x="10322" y="7146"/>
                  <a:pt x="10378" y="7051"/>
                  <a:pt x="10446" y="6973"/>
                </a:cubicBezTo>
                <a:cubicBezTo>
                  <a:pt x="10545" y="6859"/>
                  <a:pt x="10583" y="6851"/>
                  <a:pt x="10644" y="6921"/>
                </a:cubicBezTo>
                <a:cubicBezTo>
                  <a:pt x="10686" y="6969"/>
                  <a:pt x="10747" y="6990"/>
                  <a:pt x="10781" y="6969"/>
                </a:cubicBezTo>
                <a:cubicBezTo>
                  <a:pt x="10833" y="6937"/>
                  <a:pt x="10840" y="6884"/>
                  <a:pt x="10824" y="6646"/>
                </a:cubicBezTo>
                <a:cubicBezTo>
                  <a:pt x="10802" y="6333"/>
                  <a:pt x="10867" y="6131"/>
                  <a:pt x="10899" y="6412"/>
                </a:cubicBezTo>
                <a:cubicBezTo>
                  <a:pt x="10919" y="6593"/>
                  <a:pt x="10945" y="6609"/>
                  <a:pt x="11001" y="6480"/>
                </a:cubicBezTo>
                <a:cubicBezTo>
                  <a:pt x="11029" y="6414"/>
                  <a:pt x="11049" y="6411"/>
                  <a:pt x="11075" y="6471"/>
                </a:cubicBezTo>
                <a:cubicBezTo>
                  <a:pt x="11101" y="6531"/>
                  <a:pt x="11092" y="6599"/>
                  <a:pt x="11041" y="6717"/>
                </a:cubicBezTo>
                <a:cubicBezTo>
                  <a:pt x="10955" y="6915"/>
                  <a:pt x="10979" y="7023"/>
                  <a:pt x="11108" y="7023"/>
                </a:cubicBezTo>
                <a:cubicBezTo>
                  <a:pt x="11253" y="7023"/>
                  <a:pt x="11347" y="6890"/>
                  <a:pt x="11298" y="6754"/>
                </a:cubicBezTo>
                <a:cubicBezTo>
                  <a:pt x="11268" y="6669"/>
                  <a:pt x="11272" y="6637"/>
                  <a:pt x="11318" y="6596"/>
                </a:cubicBezTo>
                <a:cubicBezTo>
                  <a:pt x="11357" y="6561"/>
                  <a:pt x="11395" y="6601"/>
                  <a:pt x="11436" y="6719"/>
                </a:cubicBezTo>
                <a:cubicBezTo>
                  <a:pt x="11505" y="6916"/>
                  <a:pt x="11730" y="7043"/>
                  <a:pt x="11840" y="6946"/>
                </a:cubicBezTo>
                <a:cubicBezTo>
                  <a:pt x="11899" y="6895"/>
                  <a:pt x="11910" y="6832"/>
                  <a:pt x="11904" y="6579"/>
                </a:cubicBezTo>
                <a:cubicBezTo>
                  <a:pt x="11900" y="6411"/>
                  <a:pt x="11878" y="6221"/>
                  <a:pt x="11855" y="6158"/>
                </a:cubicBezTo>
                <a:cubicBezTo>
                  <a:pt x="11806" y="6021"/>
                  <a:pt x="11559" y="6000"/>
                  <a:pt x="11503" y="6129"/>
                </a:cubicBezTo>
                <a:cubicBezTo>
                  <a:pt x="11475" y="6194"/>
                  <a:pt x="11455" y="6195"/>
                  <a:pt x="11422" y="6131"/>
                </a:cubicBezTo>
                <a:cubicBezTo>
                  <a:pt x="11392" y="6074"/>
                  <a:pt x="11134" y="6046"/>
                  <a:pt x="10622" y="6046"/>
                </a:cubicBezTo>
                <a:cubicBezTo>
                  <a:pt x="9993" y="6046"/>
                  <a:pt x="9866" y="6065"/>
                  <a:pt x="9866" y="6154"/>
                </a:cubicBezTo>
                <a:cubicBezTo>
                  <a:pt x="9866" y="6212"/>
                  <a:pt x="9878" y="6278"/>
                  <a:pt x="9894" y="6300"/>
                </a:cubicBezTo>
                <a:cubicBezTo>
                  <a:pt x="9935" y="6359"/>
                  <a:pt x="9897" y="6727"/>
                  <a:pt x="9844" y="6773"/>
                </a:cubicBezTo>
                <a:cubicBezTo>
                  <a:pt x="9776" y="6835"/>
                  <a:pt x="9710" y="6666"/>
                  <a:pt x="9726" y="6469"/>
                </a:cubicBezTo>
                <a:cubicBezTo>
                  <a:pt x="9748" y="6204"/>
                  <a:pt x="9657" y="6042"/>
                  <a:pt x="9487" y="6042"/>
                </a:cubicBezTo>
                <a:cubicBezTo>
                  <a:pt x="9356" y="6042"/>
                  <a:pt x="9336" y="6067"/>
                  <a:pt x="9275" y="6306"/>
                </a:cubicBezTo>
                <a:cubicBezTo>
                  <a:pt x="9198" y="6607"/>
                  <a:pt x="9149" y="6589"/>
                  <a:pt x="9149" y="6263"/>
                </a:cubicBezTo>
                <a:lnTo>
                  <a:pt x="9149" y="6042"/>
                </a:lnTo>
                <a:lnTo>
                  <a:pt x="8943" y="6042"/>
                </a:lnTo>
                <a:cubicBezTo>
                  <a:pt x="8830" y="6042"/>
                  <a:pt x="8722" y="6079"/>
                  <a:pt x="8702" y="6125"/>
                </a:cubicBezTo>
                <a:cubicBezTo>
                  <a:pt x="8676" y="6185"/>
                  <a:pt x="8655" y="6148"/>
                  <a:pt x="8623" y="5991"/>
                </a:cubicBezTo>
                <a:cubicBezTo>
                  <a:pt x="8583" y="5800"/>
                  <a:pt x="8557" y="5772"/>
                  <a:pt x="8388" y="5737"/>
                </a:cubicBezTo>
                <a:cubicBezTo>
                  <a:pt x="8340" y="5727"/>
                  <a:pt x="8300" y="5724"/>
                  <a:pt x="8268" y="5726"/>
                </a:cubicBezTo>
                <a:close/>
                <a:moveTo>
                  <a:pt x="7881" y="5739"/>
                </a:moveTo>
                <a:cubicBezTo>
                  <a:pt x="7810" y="5739"/>
                  <a:pt x="7788" y="5957"/>
                  <a:pt x="7832" y="6223"/>
                </a:cubicBezTo>
                <a:cubicBezTo>
                  <a:pt x="7859" y="6384"/>
                  <a:pt x="7910" y="6375"/>
                  <a:pt x="7911" y="6210"/>
                </a:cubicBezTo>
                <a:cubicBezTo>
                  <a:pt x="7911" y="6138"/>
                  <a:pt x="7920" y="6004"/>
                  <a:pt x="7931" y="5910"/>
                </a:cubicBezTo>
                <a:cubicBezTo>
                  <a:pt x="7947" y="5773"/>
                  <a:pt x="7937" y="5739"/>
                  <a:pt x="7881" y="5739"/>
                </a:cubicBezTo>
                <a:close/>
                <a:moveTo>
                  <a:pt x="20398" y="5739"/>
                </a:moveTo>
                <a:cubicBezTo>
                  <a:pt x="20327" y="5739"/>
                  <a:pt x="20305" y="5958"/>
                  <a:pt x="20349" y="6223"/>
                </a:cubicBezTo>
                <a:cubicBezTo>
                  <a:pt x="20379" y="6405"/>
                  <a:pt x="20428" y="6366"/>
                  <a:pt x="20428" y="6160"/>
                </a:cubicBezTo>
                <a:cubicBezTo>
                  <a:pt x="20428" y="6060"/>
                  <a:pt x="20437" y="5926"/>
                  <a:pt x="20447" y="5860"/>
                </a:cubicBezTo>
                <a:cubicBezTo>
                  <a:pt x="20462" y="5774"/>
                  <a:pt x="20447" y="5739"/>
                  <a:pt x="20398" y="5739"/>
                </a:cubicBezTo>
                <a:close/>
                <a:moveTo>
                  <a:pt x="6701" y="5743"/>
                </a:moveTo>
                <a:cubicBezTo>
                  <a:pt x="6685" y="5736"/>
                  <a:pt x="6672" y="5772"/>
                  <a:pt x="6672" y="5856"/>
                </a:cubicBezTo>
                <a:cubicBezTo>
                  <a:pt x="6672" y="5919"/>
                  <a:pt x="6648" y="5992"/>
                  <a:pt x="6619" y="6018"/>
                </a:cubicBezTo>
                <a:cubicBezTo>
                  <a:pt x="6571" y="6061"/>
                  <a:pt x="6571" y="6069"/>
                  <a:pt x="6619" y="6131"/>
                </a:cubicBezTo>
                <a:cubicBezTo>
                  <a:pt x="6654" y="6177"/>
                  <a:pt x="6672" y="6305"/>
                  <a:pt x="6672" y="6523"/>
                </a:cubicBezTo>
                <a:cubicBezTo>
                  <a:pt x="6672" y="6701"/>
                  <a:pt x="6682" y="6871"/>
                  <a:pt x="6694" y="6898"/>
                </a:cubicBezTo>
                <a:cubicBezTo>
                  <a:pt x="6727" y="6975"/>
                  <a:pt x="6909" y="6956"/>
                  <a:pt x="6965" y="6870"/>
                </a:cubicBezTo>
                <a:cubicBezTo>
                  <a:pt x="7001" y="6813"/>
                  <a:pt x="6980" y="6797"/>
                  <a:pt x="6883" y="6813"/>
                </a:cubicBezTo>
                <a:lnTo>
                  <a:pt x="6753" y="6835"/>
                </a:lnTo>
                <a:lnTo>
                  <a:pt x="6753" y="6496"/>
                </a:lnTo>
                <a:cubicBezTo>
                  <a:pt x="6753" y="6166"/>
                  <a:pt x="6757" y="6153"/>
                  <a:pt x="6867" y="6108"/>
                </a:cubicBezTo>
                <a:lnTo>
                  <a:pt x="6981" y="6062"/>
                </a:lnTo>
                <a:lnTo>
                  <a:pt x="6872" y="6051"/>
                </a:lnTo>
                <a:cubicBezTo>
                  <a:pt x="6792" y="6044"/>
                  <a:pt x="6759" y="6001"/>
                  <a:pt x="6747" y="5891"/>
                </a:cubicBezTo>
                <a:cubicBezTo>
                  <a:pt x="6737" y="5802"/>
                  <a:pt x="6717" y="5751"/>
                  <a:pt x="6701" y="5743"/>
                </a:cubicBezTo>
                <a:close/>
                <a:moveTo>
                  <a:pt x="3432" y="5785"/>
                </a:moveTo>
                <a:cubicBezTo>
                  <a:pt x="3422" y="5788"/>
                  <a:pt x="3407" y="5829"/>
                  <a:pt x="3378" y="5910"/>
                </a:cubicBezTo>
                <a:cubicBezTo>
                  <a:pt x="3329" y="6051"/>
                  <a:pt x="3327" y="6090"/>
                  <a:pt x="3366" y="6141"/>
                </a:cubicBezTo>
                <a:cubicBezTo>
                  <a:pt x="3394" y="6178"/>
                  <a:pt x="3412" y="6323"/>
                  <a:pt x="3412" y="6523"/>
                </a:cubicBezTo>
                <a:cubicBezTo>
                  <a:pt x="3412" y="6701"/>
                  <a:pt x="3422" y="6871"/>
                  <a:pt x="3434" y="6898"/>
                </a:cubicBezTo>
                <a:cubicBezTo>
                  <a:pt x="3468" y="6977"/>
                  <a:pt x="3650" y="6954"/>
                  <a:pt x="3705" y="6865"/>
                </a:cubicBezTo>
                <a:cubicBezTo>
                  <a:pt x="3741" y="6805"/>
                  <a:pt x="3724" y="6796"/>
                  <a:pt x="3636" y="6830"/>
                </a:cubicBezTo>
                <a:cubicBezTo>
                  <a:pt x="3497" y="6883"/>
                  <a:pt x="3460" y="6797"/>
                  <a:pt x="3460" y="6419"/>
                </a:cubicBezTo>
                <a:cubicBezTo>
                  <a:pt x="3460" y="6168"/>
                  <a:pt x="3467" y="6153"/>
                  <a:pt x="3590" y="6110"/>
                </a:cubicBezTo>
                <a:lnTo>
                  <a:pt x="3721" y="6064"/>
                </a:lnTo>
                <a:lnTo>
                  <a:pt x="3596" y="6053"/>
                </a:lnTo>
                <a:cubicBezTo>
                  <a:pt x="3501" y="6045"/>
                  <a:pt x="3466" y="6006"/>
                  <a:pt x="3454" y="5893"/>
                </a:cubicBezTo>
                <a:cubicBezTo>
                  <a:pt x="3445" y="5821"/>
                  <a:pt x="3442" y="5783"/>
                  <a:pt x="3432" y="5785"/>
                </a:cubicBezTo>
                <a:close/>
                <a:moveTo>
                  <a:pt x="15487" y="6040"/>
                </a:moveTo>
                <a:cubicBezTo>
                  <a:pt x="15411" y="6052"/>
                  <a:pt x="15331" y="6109"/>
                  <a:pt x="15287" y="6206"/>
                </a:cubicBezTo>
                <a:lnTo>
                  <a:pt x="15211" y="6371"/>
                </a:lnTo>
                <a:lnTo>
                  <a:pt x="15145" y="6206"/>
                </a:lnTo>
                <a:cubicBezTo>
                  <a:pt x="15059" y="5993"/>
                  <a:pt x="14877" y="5989"/>
                  <a:pt x="14763" y="6195"/>
                </a:cubicBezTo>
                <a:lnTo>
                  <a:pt x="14680" y="6346"/>
                </a:lnTo>
                <a:lnTo>
                  <a:pt x="14618" y="6195"/>
                </a:lnTo>
                <a:cubicBezTo>
                  <a:pt x="14568" y="6071"/>
                  <a:pt x="14516" y="6042"/>
                  <a:pt x="14332" y="6042"/>
                </a:cubicBezTo>
                <a:cubicBezTo>
                  <a:pt x="14205" y="6042"/>
                  <a:pt x="14098" y="6076"/>
                  <a:pt x="14086" y="6123"/>
                </a:cubicBezTo>
                <a:cubicBezTo>
                  <a:pt x="14070" y="6182"/>
                  <a:pt x="14053" y="6182"/>
                  <a:pt x="14028" y="6123"/>
                </a:cubicBezTo>
                <a:cubicBezTo>
                  <a:pt x="13975" y="6001"/>
                  <a:pt x="13742" y="6025"/>
                  <a:pt x="13679" y="6158"/>
                </a:cubicBezTo>
                <a:cubicBezTo>
                  <a:pt x="13630" y="6261"/>
                  <a:pt x="13620" y="6261"/>
                  <a:pt x="13583" y="6158"/>
                </a:cubicBezTo>
                <a:cubicBezTo>
                  <a:pt x="13553" y="6074"/>
                  <a:pt x="13477" y="6042"/>
                  <a:pt x="13301" y="6042"/>
                </a:cubicBezTo>
                <a:cubicBezTo>
                  <a:pt x="13073" y="6042"/>
                  <a:pt x="13060" y="6049"/>
                  <a:pt x="13061" y="6210"/>
                </a:cubicBezTo>
                <a:cubicBezTo>
                  <a:pt x="13062" y="6421"/>
                  <a:pt x="13091" y="6529"/>
                  <a:pt x="13170" y="6596"/>
                </a:cubicBezTo>
                <a:cubicBezTo>
                  <a:pt x="13218" y="6638"/>
                  <a:pt x="13223" y="6669"/>
                  <a:pt x="13191" y="6756"/>
                </a:cubicBezTo>
                <a:cubicBezTo>
                  <a:pt x="13112" y="6977"/>
                  <a:pt x="13228" y="7091"/>
                  <a:pt x="13414" y="6975"/>
                </a:cubicBezTo>
                <a:cubicBezTo>
                  <a:pt x="13468" y="6942"/>
                  <a:pt x="13485" y="6887"/>
                  <a:pt x="13474" y="6786"/>
                </a:cubicBezTo>
                <a:cubicBezTo>
                  <a:pt x="13465" y="6705"/>
                  <a:pt x="13480" y="6618"/>
                  <a:pt x="13510" y="6579"/>
                </a:cubicBezTo>
                <a:cubicBezTo>
                  <a:pt x="13548" y="6529"/>
                  <a:pt x="13586" y="6568"/>
                  <a:pt x="13651" y="6730"/>
                </a:cubicBezTo>
                <a:cubicBezTo>
                  <a:pt x="13763" y="7008"/>
                  <a:pt x="13947" y="7031"/>
                  <a:pt x="14061" y="6782"/>
                </a:cubicBezTo>
                <a:cubicBezTo>
                  <a:pt x="14166" y="6555"/>
                  <a:pt x="14224" y="6686"/>
                  <a:pt x="14173" y="7030"/>
                </a:cubicBezTo>
                <a:cubicBezTo>
                  <a:pt x="14153" y="7164"/>
                  <a:pt x="14137" y="7301"/>
                  <a:pt x="14137" y="7336"/>
                </a:cubicBezTo>
                <a:cubicBezTo>
                  <a:pt x="14137" y="7372"/>
                  <a:pt x="14204" y="7403"/>
                  <a:pt x="14286" y="7403"/>
                </a:cubicBezTo>
                <a:cubicBezTo>
                  <a:pt x="14392" y="7403"/>
                  <a:pt x="14431" y="7372"/>
                  <a:pt x="14420" y="7305"/>
                </a:cubicBezTo>
                <a:cubicBezTo>
                  <a:pt x="14398" y="7163"/>
                  <a:pt x="14457" y="6949"/>
                  <a:pt x="14517" y="6949"/>
                </a:cubicBezTo>
                <a:cubicBezTo>
                  <a:pt x="14547" y="6949"/>
                  <a:pt x="14597" y="6894"/>
                  <a:pt x="14629" y="6828"/>
                </a:cubicBezTo>
                <a:cubicBezTo>
                  <a:pt x="14682" y="6717"/>
                  <a:pt x="14692" y="6717"/>
                  <a:pt x="14760" y="6828"/>
                </a:cubicBezTo>
                <a:cubicBezTo>
                  <a:pt x="14868" y="7003"/>
                  <a:pt x="15089" y="6985"/>
                  <a:pt x="15163" y="6796"/>
                </a:cubicBezTo>
                <a:lnTo>
                  <a:pt x="15223" y="6644"/>
                </a:lnTo>
                <a:lnTo>
                  <a:pt x="15294" y="6800"/>
                </a:lnTo>
                <a:cubicBezTo>
                  <a:pt x="15352" y="6926"/>
                  <a:pt x="15401" y="6952"/>
                  <a:pt x="15542" y="6934"/>
                </a:cubicBezTo>
                <a:lnTo>
                  <a:pt x="15717" y="6909"/>
                </a:lnTo>
                <a:lnTo>
                  <a:pt x="15711" y="6583"/>
                </a:lnTo>
                <a:cubicBezTo>
                  <a:pt x="15708" y="6404"/>
                  <a:pt x="15687" y="6209"/>
                  <a:pt x="15666" y="6149"/>
                </a:cubicBezTo>
                <a:cubicBezTo>
                  <a:pt x="15635" y="6064"/>
                  <a:pt x="15563" y="6029"/>
                  <a:pt x="15487" y="6040"/>
                </a:cubicBezTo>
                <a:close/>
                <a:moveTo>
                  <a:pt x="2910" y="6042"/>
                </a:moveTo>
                <a:cubicBezTo>
                  <a:pt x="2800" y="6042"/>
                  <a:pt x="2757" y="6066"/>
                  <a:pt x="2780" y="6118"/>
                </a:cubicBezTo>
                <a:cubicBezTo>
                  <a:pt x="2799" y="6164"/>
                  <a:pt x="2804" y="6350"/>
                  <a:pt x="2792" y="6573"/>
                </a:cubicBezTo>
                <a:cubicBezTo>
                  <a:pt x="2773" y="6919"/>
                  <a:pt x="2777" y="6949"/>
                  <a:pt x="2839" y="6949"/>
                </a:cubicBezTo>
                <a:cubicBezTo>
                  <a:pt x="2899" y="6949"/>
                  <a:pt x="2906" y="6910"/>
                  <a:pt x="2896" y="6623"/>
                </a:cubicBezTo>
                <a:cubicBezTo>
                  <a:pt x="2883" y="6240"/>
                  <a:pt x="2951" y="6030"/>
                  <a:pt x="3036" y="6193"/>
                </a:cubicBezTo>
                <a:cubicBezTo>
                  <a:pt x="3095" y="6306"/>
                  <a:pt x="3101" y="6729"/>
                  <a:pt x="3046" y="6857"/>
                </a:cubicBezTo>
                <a:cubicBezTo>
                  <a:pt x="3016" y="6927"/>
                  <a:pt x="3032" y="6949"/>
                  <a:pt x="3118" y="6949"/>
                </a:cubicBezTo>
                <a:cubicBezTo>
                  <a:pt x="3204" y="6949"/>
                  <a:pt x="3220" y="6927"/>
                  <a:pt x="3190" y="6857"/>
                </a:cubicBezTo>
                <a:cubicBezTo>
                  <a:pt x="3168" y="6807"/>
                  <a:pt x="3151" y="6645"/>
                  <a:pt x="3151" y="6496"/>
                </a:cubicBezTo>
                <a:cubicBezTo>
                  <a:pt x="3151" y="6132"/>
                  <a:pt x="3104" y="6042"/>
                  <a:pt x="2910" y="6042"/>
                </a:cubicBezTo>
                <a:close/>
                <a:moveTo>
                  <a:pt x="4960" y="6042"/>
                </a:moveTo>
                <a:lnTo>
                  <a:pt x="4960" y="6496"/>
                </a:lnTo>
                <a:cubicBezTo>
                  <a:pt x="4960" y="6926"/>
                  <a:pt x="4963" y="6948"/>
                  <a:pt x="5039" y="6949"/>
                </a:cubicBezTo>
                <a:cubicBezTo>
                  <a:pt x="5101" y="6949"/>
                  <a:pt x="5112" y="6927"/>
                  <a:pt x="5081" y="6857"/>
                </a:cubicBezTo>
                <a:cubicBezTo>
                  <a:pt x="5023" y="6721"/>
                  <a:pt x="5033" y="6459"/>
                  <a:pt x="5107" y="6258"/>
                </a:cubicBezTo>
                <a:cubicBezTo>
                  <a:pt x="5170" y="6083"/>
                  <a:pt x="5173" y="6082"/>
                  <a:pt x="5221" y="6226"/>
                </a:cubicBezTo>
                <a:cubicBezTo>
                  <a:pt x="5280" y="6403"/>
                  <a:pt x="5285" y="6731"/>
                  <a:pt x="5231" y="6857"/>
                </a:cubicBezTo>
                <a:cubicBezTo>
                  <a:pt x="5200" y="6927"/>
                  <a:pt x="5210" y="6949"/>
                  <a:pt x="5272" y="6949"/>
                </a:cubicBezTo>
                <a:cubicBezTo>
                  <a:pt x="5347" y="6949"/>
                  <a:pt x="5351" y="6928"/>
                  <a:pt x="5340" y="6590"/>
                </a:cubicBezTo>
                <a:cubicBezTo>
                  <a:pt x="5325" y="6120"/>
                  <a:pt x="5292" y="6042"/>
                  <a:pt x="5111" y="6042"/>
                </a:cubicBezTo>
                <a:lnTo>
                  <a:pt x="4960" y="6042"/>
                </a:lnTo>
                <a:close/>
                <a:moveTo>
                  <a:pt x="6323" y="6042"/>
                </a:moveTo>
                <a:cubicBezTo>
                  <a:pt x="6243" y="6042"/>
                  <a:pt x="6240" y="6052"/>
                  <a:pt x="6293" y="6141"/>
                </a:cubicBezTo>
                <a:cubicBezTo>
                  <a:pt x="6366" y="6265"/>
                  <a:pt x="6353" y="6710"/>
                  <a:pt x="6273" y="6826"/>
                </a:cubicBezTo>
                <a:cubicBezTo>
                  <a:pt x="6189" y="6947"/>
                  <a:pt x="6134" y="6774"/>
                  <a:pt x="6134" y="6396"/>
                </a:cubicBezTo>
                <a:cubicBezTo>
                  <a:pt x="6134" y="6114"/>
                  <a:pt x="6124" y="6077"/>
                  <a:pt x="6052" y="6058"/>
                </a:cubicBezTo>
                <a:cubicBezTo>
                  <a:pt x="5988" y="6040"/>
                  <a:pt x="5982" y="6053"/>
                  <a:pt x="6020" y="6112"/>
                </a:cubicBezTo>
                <a:cubicBezTo>
                  <a:pt x="6049" y="6158"/>
                  <a:pt x="6064" y="6275"/>
                  <a:pt x="6057" y="6412"/>
                </a:cubicBezTo>
                <a:cubicBezTo>
                  <a:pt x="6052" y="6536"/>
                  <a:pt x="6064" y="6708"/>
                  <a:pt x="6084" y="6794"/>
                </a:cubicBezTo>
                <a:cubicBezTo>
                  <a:pt x="6114" y="6923"/>
                  <a:pt x="6151" y="6949"/>
                  <a:pt x="6304" y="6949"/>
                </a:cubicBezTo>
                <a:cubicBezTo>
                  <a:pt x="6448" y="6949"/>
                  <a:pt x="6480" y="6927"/>
                  <a:pt x="6450" y="6857"/>
                </a:cubicBezTo>
                <a:cubicBezTo>
                  <a:pt x="6428" y="6807"/>
                  <a:pt x="6411" y="6603"/>
                  <a:pt x="6411" y="6404"/>
                </a:cubicBezTo>
                <a:cubicBezTo>
                  <a:pt x="6411" y="6060"/>
                  <a:pt x="6406" y="6042"/>
                  <a:pt x="6323" y="6042"/>
                </a:cubicBezTo>
                <a:close/>
                <a:moveTo>
                  <a:pt x="12746" y="6042"/>
                </a:moveTo>
                <a:cubicBezTo>
                  <a:pt x="12587" y="6042"/>
                  <a:pt x="12539" y="6068"/>
                  <a:pt x="12539" y="6152"/>
                </a:cubicBezTo>
                <a:cubicBezTo>
                  <a:pt x="12539" y="6211"/>
                  <a:pt x="12553" y="6281"/>
                  <a:pt x="12571" y="6306"/>
                </a:cubicBezTo>
                <a:cubicBezTo>
                  <a:pt x="12617" y="6372"/>
                  <a:pt x="12613" y="6672"/>
                  <a:pt x="12564" y="6784"/>
                </a:cubicBezTo>
                <a:cubicBezTo>
                  <a:pt x="12532" y="6859"/>
                  <a:pt x="12533" y="6894"/>
                  <a:pt x="12571" y="6955"/>
                </a:cubicBezTo>
                <a:cubicBezTo>
                  <a:pt x="12626" y="7040"/>
                  <a:pt x="12926" y="6988"/>
                  <a:pt x="12970" y="6886"/>
                </a:cubicBezTo>
                <a:cubicBezTo>
                  <a:pt x="12986" y="6849"/>
                  <a:pt x="12989" y="6643"/>
                  <a:pt x="12977" y="6429"/>
                </a:cubicBezTo>
                <a:lnTo>
                  <a:pt x="12954" y="6042"/>
                </a:lnTo>
                <a:lnTo>
                  <a:pt x="12746" y="6042"/>
                </a:lnTo>
                <a:close/>
                <a:moveTo>
                  <a:pt x="17703" y="6042"/>
                </a:moveTo>
                <a:cubicBezTo>
                  <a:pt x="17614" y="6049"/>
                  <a:pt x="17524" y="6091"/>
                  <a:pt x="17489" y="6164"/>
                </a:cubicBezTo>
                <a:cubicBezTo>
                  <a:pt x="17438" y="6272"/>
                  <a:pt x="17428" y="6274"/>
                  <a:pt x="17412" y="6175"/>
                </a:cubicBezTo>
                <a:cubicBezTo>
                  <a:pt x="17396" y="6082"/>
                  <a:pt x="17301" y="6061"/>
                  <a:pt x="16875" y="6051"/>
                </a:cubicBezTo>
                <a:cubicBezTo>
                  <a:pt x="16590" y="6044"/>
                  <a:pt x="16350" y="6070"/>
                  <a:pt x="16340" y="6108"/>
                </a:cubicBezTo>
                <a:cubicBezTo>
                  <a:pt x="16329" y="6146"/>
                  <a:pt x="16342" y="6219"/>
                  <a:pt x="16369" y="6270"/>
                </a:cubicBezTo>
                <a:cubicBezTo>
                  <a:pt x="16396" y="6322"/>
                  <a:pt x="16418" y="6426"/>
                  <a:pt x="16418" y="6504"/>
                </a:cubicBezTo>
                <a:cubicBezTo>
                  <a:pt x="16418" y="6584"/>
                  <a:pt x="16441" y="6646"/>
                  <a:pt x="16470" y="6646"/>
                </a:cubicBezTo>
                <a:cubicBezTo>
                  <a:pt x="16499" y="6646"/>
                  <a:pt x="16529" y="6713"/>
                  <a:pt x="16538" y="6794"/>
                </a:cubicBezTo>
                <a:cubicBezTo>
                  <a:pt x="16548" y="6883"/>
                  <a:pt x="16588" y="6948"/>
                  <a:pt x="16641" y="6962"/>
                </a:cubicBezTo>
                <a:cubicBezTo>
                  <a:pt x="16688" y="6975"/>
                  <a:pt x="16794" y="6977"/>
                  <a:pt x="16875" y="6967"/>
                </a:cubicBezTo>
                <a:cubicBezTo>
                  <a:pt x="17024" y="6948"/>
                  <a:pt x="17110" y="6949"/>
                  <a:pt x="17278" y="6962"/>
                </a:cubicBezTo>
                <a:cubicBezTo>
                  <a:pt x="17335" y="6967"/>
                  <a:pt x="17384" y="6919"/>
                  <a:pt x="17403" y="6840"/>
                </a:cubicBezTo>
                <a:cubicBezTo>
                  <a:pt x="17432" y="6718"/>
                  <a:pt x="17438" y="6717"/>
                  <a:pt x="17497" y="6842"/>
                </a:cubicBezTo>
                <a:cubicBezTo>
                  <a:pt x="17532" y="6914"/>
                  <a:pt x="17608" y="6973"/>
                  <a:pt x="17666" y="6971"/>
                </a:cubicBezTo>
                <a:cubicBezTo>
                  <a:pt x="17901" y="6961"/>
                  <a:pt x="18297" y="6953"/>
                  <a:pt x="18371" y="6957"/>
                </a:cubicBezTo>
                <a:cubicBezTo>
                  <a:pt x="18414" y="6960"/>
                  <a:pt x="18463" y="6909"/>
                  <a:pt x="18479" y="6842"/>
                </a:cubicBezTo>
                <a:cubicBezTo>
                  <a:pt x="18505" y="6732"/>
                  <a:pt x="18515" y="6730"/>
                  <a:pt x="18579" y="6833"/>
                </a:cubicBezTo>
                <a:cubicBezTo>
                  <a:pt x="18671" y="6982"/>
                  <a:pt x="18876" y="6979"/>
                  <a:pt x="18942" y="6828"/>
                </a:cubicBezTo>
                <a:cubicBezTo>
                  <a:pt x="19004" y="6684"/>
                  <a:pt x="19007" y="6354"/>
                  <a:pt x="18948" y="6173"/>
                </a:cubicBezTo>
                <a:cubicBezTo>
                  <a:pt x="18890" y="5998"/>
                  <a:pt x="18677" y="5998"/>
                  <a:pt x="18594" y="6173"/>
                </a:cubicBezTo>
                <a:cubicBezTo>
                  <a:pt x="18535" y="6297"/>
                  <a:pt x="18529" y="6297"/>
                  <a:pt x="18490" y="6173"/>
                </a:cubicBezTo>
                <a:cubicBezTo>
                  <a:pt x="18458" y="6072"/>
                  <a:pt x="18400" y="6042"/>
                  <a:pt x="18239" y="6042"/>
                </a:cubicBezTo>
                <a:cubicBezTo>
                  <a:pt x="18119" y="6042"/>
                  <a:pt x="18011" y="6080"/>
                  <a:pt x="17989" y="6131"/>
                </a:cubicBezTo>
                <a:cubicBezTo>
                  <a:pt x="17958" y="6202"/>
                  <a:pt x="17941" y="6202"/>
                  <a:pt x="17910" y="6131"/>
                </a:cubicBezTo>
                <a:cubicBezTo>
                  <a:pt x="17881" y="6063"/>
                  <a:pt x="17793" y="6035"/>
                  <a:pt x="17703" y="6042"/>
                </a:cubicBezTo>
                <a:close/>
                <a:moveTo>
                  <a:pt x="19321" y="6042"/>
                </a:moveTo>
                <a:cubicBezTo>
                  <a:pt x="19249" y="6042"/>
                  <a:pt x="19207" y="6155"/>
                  <a:pt x="19237" y="6268"/>
                </a:cubicBezTo>
                <a:cubicBezTo>
                  <a:pt x="19275" y="6409"/>
                  <a:pt x="19384" y="6353"/>
                  <a:pt x="19384" y="6193"/>
                </a:cubicBezTo>
                <a:cubicBezTo>
                  <a:pt x="19384" y="6094"/>
                  <a:pt x="19362" y="6042"/>
                  <a:pt x="19321" y="6042"/>
                </a:cubicBezTo>
                <a:close/>
                <a:moveTo>
                  <a:pt x="2359" y="6046"/>
                </a:moveTo>
                <a:cubicBezTo>
                  <a:pt x="2262" y="6050"/>
                  <a:pt x="2260" y="6056"/>
                  <a:pt x="2330" y="6121"/>
                </a:cubicBezTo>
                <a:cubicBezTo>
                  <a:pt x="2394" y="6181"/>
                  <a:pt x="2403" y="6237"/>
                  <a:pt x="2395" y="6511"/>
                </a:cubicBezTo>
                <a:cubicBezTo>
                  <a:pt x="2386" y="6777"/>
                  <a:pt x="2371" y="6838"/>
                  <a:pt x="2303" y="6881"/>
                </a:cubicBezTo>
                <a:cubicBezTo>
                  <a:pt x="2251" y="6914"/>
                  <a:pt x="2299" y="6934"/>
                  <a:pt x="2434" y="6934"/>
                </a:cubicBezTo>
                <a:cubicBezTo>
                  <a:pt x="2569" y="6934"/>
                  <a:pt x="2616" y="6915"/>
                  <a:pt x="2564" y="6881"/>
                </a:cubicBezTo>
                <a:cubicBezTo>
                  <a:pt x="2492" y="6835"/>
                  <a:pt x="2481" y="6782"/>
                  <a:pt x="2472" y="6436"/>
                </a:cubicBezTo>
                <a:cubicBezTo>
                  <a:pt x="2463" y="6047"/>
                  <a:pt x="2462" y="6041"/>
                  <a:pt x="2359" y="6046"/>
                </a:cubicBezTo>
                <a:close/>
                <a:moveTo>
                  <a:pt x="4544" y="6046"/>
                </a:moveTo>
                <a:cubicBezTo>
                  <a:pt x="4446" y="6050"/>
                  <a:pt x="4444" y="6056"/>
                  <a:pt x="4514" y="6121"/>
                </a:cubicBezTo>
                <a:cubicBezTo>
                  <a:pt x="4578" y="6181"/>
                  <a:pt x="4588" y="6237"/>
                  <a:pt x="4579" y="6511"/>
                </a:cubicBezTo>
                <a:cubicBezTo>
                  <a:pt x="4571" y="6777"/>
                  <a:pt x="4556" y="6838"/>
                  <a:pt x="4487" y="6881"/>
                </a:cubicBezTo>
                <a:cubicBezTo>
                  <a:pt x="4433" y="6916"/>
                  <a:pt x="4471" y="6934"/>
                  <a:pt x="4602" y="6936"/>
                </a:cubicBezTo>
                <a:cubicBezTo>
                  <a:pt x="4750" y="6938"/>
                  <a:pt x="4779" y="6921"/>
                  <a:pt x="4724" y="6870"/>
                </a:cubicBezTo>
                <a:cubicBezTo>
                  <a:pt x="4661" y="6811"/>
                  <a:pt x="4650" y="6744"/>
                  <a:pt x="4650" y="6421"/>
                </a:cubicBezTo>
                <a:cubicBezTo>
                  <a:pt x="4650" y="6041"/>
                  <a:pt x="4650" y="6041"/>
                  <a:pt x="4544" y="6046"/>
                </a:cubicBezTo>
                <a:close/>
                <a:moveTo>
                  <a:pt x="5616" y="6053"/>
                </a:moveTo>
                <a:cubicBezTo>
                  <a:pt x="5479" y="6057"/>
                  <a:pt x="5436" y="6081"/>
                  <a:pt x="5462" y="6141"/>
                </a:cubicBezTo>
                <a:cubicBezTo>
                  <a:pt x="5511" y="6254"/>
                  <a:pt x="5508" y="7197"/>
                  <a:pt x="5459" y="7311"/>
                </a:cubicBezTo>
                <a:cubicBezTo>
                  <a:pt x="5429" y="7381"/>
                  <a:pt x="5451" y="7403"/>
                  <a:pt x="5560" y="7403"/>
                </a:cubicBezTo>
                <a:lnTo>
                  <a:pt x="5701" y="7403"/>
                </a:lnTo>
                <a:lnTo>
                  <a:pt x="5626" y="7262"/>
                </a:lnTo>
                <a:cubicBezTo>
                  <a:pt x="5528" y="7077"/>
                  <a:pt x="5569" y="6949"/>
                  <a:pt x="5726" y="6949"/>
                </a:cubicBezTo>
                <a:cubicBezTo>
                  <a:pt x="5865" y="6949"/>
                  <a:pt x="5921" y="6810"/>
                  <a:pt x="5921" y="6473"/>
                </a:cubicBezTo>
                <a:cubicBezTo>
                  <a:pt x="5921" y="6174"/>
                  <a:pt x="5829" y="6047"/>
                  <a:pt x="5616" y="6053"/>
                </a:cubicBezTo>
                <a:close/>
                <a:moveTo>
                  <a:pt x="5735" y="6112"/>
                </a:moveTo>
                <a:cubicBezTo>
                  <a:pt x="5761" y="6121"/>
                  <a:pt x="5783" y="6175"/>
                  <a:pt x="5812" y="6277"/>
                </a:cubicBezTo>
                <a:cubicBezTo>
                  <a:pt x="5877" y="6508"/>
                  <a:pt x="5873" y="6714"/>
                  <a:pt x="5802" y="6802"/>
                </a:cubicBezTo>
                <a:cubicBezTo>
                  <a:pt x="5731" y="6891"/>
                  <a:pt x="5709" y="6889"/>
                  <a:pt x="5642" y="6798"/>
                </a:cubicBezTo>
                <a:cubicBezTo>
                  <a:pt x="5572" y="6704"/>
                  <a:pt x="5574" y="6367"/>
                  <a:pt x="5644" y="6219"/>
                </a:cubicBezTo>
                <a:cubicBezTo>
                  <a:pt x="5682" y="6140"/>
                  <a:pt x="5710" y="6103"/>
                  <a:pt x="5735" y="6112"/>
                </a:cubicBezTo>
                <a:close/>
                <a:moveTo>
                  <a:pt x="1329" y="6503"/>
                </a:moveTo>
                <a:cubicBezTo>
                  <a:pt x="1288" y="6503"/>
                  <a:pt x="1248" y="6506"/>
                  <a:pt x="1219" y="6515"/>
                </a:cubicBezTo>
                <a:cubicBezTo>
                  <a:pt x="1161" y="6532"/>
                  <a:pt x="1217" y="6546"/>
                  <a:pt x="1342" y="6546"/>
                </a:cubicBezTo>
                <a:cubicBezTo>
                  <a:pt x="1468" y="6545"/>
                  <a:pt x="1514" y="6531"/>
                  <a:pt x="1447" y="6515"/>
                </a:cubicBezTo>
                <a:cubicBezTo>
                  <a:pt x="1413" y="6507"/>
                  <a:pt x="1370" y="6503"/>
                  <a:pt x="1329" y="6503"/>
                </a:cubicBezTo>
                <a:close/>
                <a:moveTo>
                  <a:pt x="19319" y="6684"/>
                </a:moveTo>
                <a:cubicBezTo>
                  <a:pt x="19293" y="6684"/>
                  <a:pt x="19266" y="6742"/>
                  <a:pt x="19260" y="6815"/>
                </a:cubicBezTo>
                <a:cubicBezTo>
                  <a:pt x="19252" y="6908"/>
                  <a:pt x="19270" y="6949"/>
                  <a:pt x="19319" y="6949"/>
                </a:cubicBezTo>
                <a:cubicBezTo>
                  <a:pt x="19368" y="6949"/>
                  <a:pt x="19386" y="6908"/>
                  <a:pt x="19379" y="6815"/>
                </a:cubicBezTo>
                <a:cubicBezTo>
                  <a:pt x="19372" y="6742"/>
                  <a:pt x="19345" y="6684"/>
                  <a:pt x="19319" y="6684"/>
                </a:cubicBezTo>
                <a:close/>
                <a:moveTo>
                  <a:pt x="233" y="8458"/>
                </a:moveTo>
                <a:cubicBezTo>
                  <a:pt x="183" y="8458"/>
                  <a:pt x="168" y="8549"/>
                  <a:pt x="206" y="8636"/>
                </a:cubicBezTo>
                <a:cubicBezTo>
                  <a:pt x="243" y="8722"/>
                  <a:pt x="282" y="8690"/>
                  <a:pt x="282" y="8572"/>
                </a:cubicBezTo>
                <a:cubicBezTo>
                  <a:pt x="282" y="8510"/>
                  <a:pt x="260" y="8458"/>
                  <a:pt x="233" y="8458"/>
                </a:cubicBezTo>
                <a:close/>
                <a:moveTo>
                  <a:pt x="1678" y="8458"/>
                </a:moveTo>
                <a:cubicBezTo>
                  <a:pt x="1627" y="8458"/>
                  <a:pt x="1619" y="8483"/>
                  <a:pt x="1644" y="8554"/>
                </a:cubicBezTo>
                <a:cubicBezTo>
                  <a:pt x="1696" y="8698"/>
                  <a:pt x="1704" y="9667"/>
                  <a:pt x="1654" y="9738"/>
                </a:cubicBezTo>
                <a:cubicBezTo>
                  <a:pt x="1632" y="9770"/>
                  <a:pt x="1703" y="9800"/>
                  <a:pt x="1812" y="9803"/>
                </a:cubicBezTo>
                <a:cubicBezTo>
                  <a:pt x="2035" y="9811"/>
                  <a:pt x="2108" y="9705"/>
                  <a:pt x="2108" y="9374"/>
                </a:cubicBezTo>
                <a:cubicBezTo>
                  <a:pt x="2108" y="9068"/>
                  <a:pt x="2043" y="8922"/>
                  <a:pt x="1896" y="8896"/>
                </a:cubicBezTo>
                <a:cubicBezTo>
                  <a:pt x="1780" y="8876"/>
                  <a:pt x="1764" y="8850"/>
                  <a:pt x="1755" y="8666"/>
                </a:cubicBezTo>
                <a:cubicBezTo>
                  <a:pt x="1748" y="8515"/>
                  <a:pt x="1726" y="8458"/>
                  <a:pt x="1678" y="8458"/>
                </a:cubicBezTo>
                <a:close/>
                <a:moveTo>
                  <a:pt x="2988" y="8458"/>
                </a:moveTo>
                <a:cubicBezTo>
                  <a:pt x="2970" y="8458"/>
                  <a:pt x="2955" y="8648"/>
                  <a:pt x="2955" y="8879"/>
                </a:cubicBezTo>
                <a:cubicBezTo>
                  <a:pt x="2955" y="9140"/>
                  <a:pt x="2967" y="9280"/>
                  <a:pt x="2988" y="9251"/>
                </a:cubicBezTo>
                <a:cubicBezTo>
                  <a:pt x="3006" y="9225"/>
                  <a:pt x="3021" y="9038"/>
                  <a:pt x="3021" y="8833"/>
                </a:cubicBezTo>
                <a:cubicBezTo>
                  <a:pt x="3021" y="8628"/>
                  <a:pt x="3006" y="8458"/>
                  <a:pt x="2988" y="8458"/>
                </a:cubicBezTo>
                <a:close/>
                <a:moveTo>
                  <a:pt x="4612" y="8458"/>
                </a:moveTo>
                <a:cubicBezTo>
                  <a:pt x="4446" y="8458"/>
                  <a:pt x="4358" y="9217"/>
                  <a:pt x="4475" y="9632"/>
                </a:cubicBezTo>
                <a:cubicBezTo>
                  <a:pt x="4533" y="9837"/>
                  <a:pt x="4635" y="9870"/>
                  <a:pt x="4724" y="9713"/>
                </a:cubicBezTo>
                <a:cubicBezTo>
                  <a:pt x="4768" y="9636"/>
                  <a:pt x="4781" y="9501"/>
                  <a:pt x="4781" y="9126"/>
                </a:cubicBezTo>
                <a:cubicBezTo>
                  <a:pt x="4781" y="8587"/>
                  <a:pt x="4748" y="8458"/>
                  <a:pt x="4612" y="8458"/>
                </a:cubicBezTo>
                <a:close/>
                <a:moveTo>
                  <a:pt x="898" y="8473"/>
                </a:moveTo>
                <a:cubicBezTo>
                  <a:pt x="787" y="8492"/>
                  <a:pt x="749" y="8536"/>
                  <a:pt x="718" y="8677"/>
                </a:cubicBezTo>
                <a:cubicBezTo>
                  <a:pt x="697" y="8776"/>
                  <a:pt x="660" y="8886"/>
                  <a:pt x="636" y="8923"/>
                </a:cubicBezTo>
                <a:cubicBezTo>
                  <a:pt x="601" y="8977"/>
                  <a:pt x="603" y="9004"/>
                  <a:pt x="649" y="9067"/>
                </a:cubicBezTo>
                <a:cubicBezTo>
                  <a:pt x="719" y="9163"/>
                  <a:pt x="723" y="9463"/>
                  <a:pt x="657" y="9591"/>
                </a:cubicBezTo>
                <a:cubicBezTo>
                  <a:pt x="630" y="9642"/>
                  <a:pt x="609" y="9717"/>
                  <a:pt x="609" y="9753"/>
                </a:cubicBezTo>
                <a:cubicBezTo>
                  <a:pt x="609" y="9789"/>
                  <a:pt x="697" y="9818"/>
                  <a:pt x="806" y="9818"/>
                </a:cubicBezTo>
                <a:cubicBezTo>
                  <a:pt x="948" y="9818"/>
                  <a:pt x="1001" y="9792"/>
                  <a:pt x="991" y="9726"/>
                </a:cubicBezTo>
                <a:cubicBezTo>
                  <a:pt x="984" y="9676"/>
                  <a:pt x="943" y="9614"/>
                  <a:pt x="900" y="9591"/>
                </a:cubicBezTo>
                <a:cubicBezTo>
                  <a:pt x="838" y="9557"/>
                  <a:pt x="820" y="9498"/>
                  <a:pt x="820" y="9324"/>
                </a:cubicBezTo>
                <a:cubicBezTo>
                  <a:pt x="820" y="9136"/>
                  <a:pt x="835" y="9096"/>
                  <a:pt x="910" y="9076"/>
                </a:cubicBezTo>
                <a:cubicBezTo>
                  <a:pt x="1023" y="9046"/>
                  <a:pt x="1027" y="8930"/>
                  <a:pt x="917" y="8898"/>
                </a:cubicBezTo>
                <a:cubicBezTo>
                  <a:pt x="802" y="8865"/>
                  <a:pt x="800" y="8732"/>
                  <a:pt x="915" y="8686"/>
                </a:cubicBezTo>
                <a:cubicBezTo>
                  <a:pt x="967" y="8665"/>
                  <a:pt x="1017" y="8602"/>
                  <a:pt x="1024" y="8548"/>
                </a:cubicBezTo>
                <a:cubicBezTo>
                  <a:pt x="1035" y="8474"/>
                  <a:pt x="1003" y="8456"/>
                  <a:pt x="898" y="8473"/>
                </a:cubicBezTo>
                <a:close/>
                <a:moveTo>
                  <a:pt x="4616" y="8570"/>
                </a:moveTo>
                <a:cubicBezTo>
                  <a:pt x="4719" y="8589"/>
                  <a:pt x="4785" y="9165"/>
                  <a:pt x="4704" y="9532"/>
                </a:cubicBezTo>
                <a:cubicBezTo>
                  <a:pt x="4655" y="9757"/>
                  <a:pt x="4612" y="9780"/>
                  <a:pt x="4549" y="9617"/>
                </a:cubicBezTo>
                <a:cubicBezTo>
                  <a:pt x="4476" y="9430"/>
                  <a:pt x="4490" y="8710"/>
                  <a:pt x="4570" y="8598"/>
                </a:cubicBezTo>
                <a:cubicBezTo>
                  <a:pt x="4585" y="8576"/>
                  <a:pt x="4601" y="8568"/>
                  <a:pt x="4616" y="8570"/>
                </a:cubicBezTo>
                <a:close/>
                <a:moveTo>
                  <a:pt x="201" y="8911"/>
                </a:moveTo>
                <a:cubicBezTo>
                  <a:pt x="78" y="8911"/>
                  <a:pt x="46" y="9020"/>
                  <a:pt x="152" y="9084"/>
                </a:cubicBezTo>
                <a:cubicBezTo>
                  <a:pt x="251" y="9144"/>
                  <a:pt x="240" y="9499"/>
                  <a:pt x="136" y="9591"/>
                </a:cubicBezTo>
                <a:cubicBezTo>
                  <a:pt x="91" y="9630"/>
                  <a:pt x="54" y="9698"/>
                  <a:pt x="54" y="9740"/>
                </a:cubicBezTo>
                <a:cubicBezTo>
                  <a:pt x="54" y="9785"/>
                  <a:pt x="143" y="9818"/>
                  <a:pt x="266" y="9818"/>
                </a:cubicBezTo>
                <a:cubicBezTo>
                  <a:pt x="486" y="9818"/>
                  <a:pt x="542" y="9719"/>
                  <a:pt x="396" y="9591"/>
                </a:cubicBezTo>
                <a:cubicBezTo>
                  <a:pt x="327" y="9530"/>
                  <a:pt x="315" y="9470"/>
                  <a:pt x="315" y="9216"/>
                </a:cubicBezTo>
                <a:cubicBezTo>
                  <a:pt x="315" y="8919"/>
                  <a:pt x="313" y="8911"/>
                  <a:pt x="201" y="8911"/>
                </a:cubicBezTo>
                <a:close/>
                <a:moveTo>
                  <a:pt x="5160" y="8911"/>
                </a:moveTo>
                <a:cubicBezTo>
                  <a:pt x="5117" y="8911"/>
                  <a:pt x="5073" y="8963"/>
                  <a:pt x="5062" y="9025"/>
                </a:cubicBezTo>
                <a:cubicBezTo>
                  <a:pt x="5048" y="9110"/>
                  <a:pt x="5068" y="9138"/>
                  <a:pt x="5141" y="9138"/>
                </a:cubicBezTo>
                <a:cubicBezTo>
                  <a:pt x="5205" y="9138"/>
                  <a:pt x="5237" y="9101"/>
                  <a:pt x="5237" y="9025"/>
                </a:cubicBezTo>
                <a:cubicBezTo>
                  <a:pt x="5237" y="8956"/>
                  <a:pt x="5207" y="8911"/>
                  <a:pt x="5160" y="8911"/>
                </a:cubicBezTo>
                <a:close/>
                <a:moveTo>
                  <a:pt x="3538" y="8996"/>
                </a:moveTo>
                <a:cubicBezTo>
                  <a:pt x="3491" y="8996"/>
                  <a:pt x="3443" y="9000"/>
                  <a:pt x="3404" y="9008"/>
                </a:cubicBezTo>
                <a:cubicBezTo>
                  <a:pt x="3328" y="9024"/>
                  <a:pt x="3382" y="9036"/>
                  <a:pt x="3525" y="9036"/>
                </a:cubicBezTo>
                <a:cubicBezTo>
                  <a:pt x="3669" y="9036"/>
                  <a:pt x="3732" y="9025"/>
                  <a:pt x="3665" y="9008"/>
                </a:cubicBezTo>
                <a:cubicBezTo>
                  <a:pt x="3632" y="9000"/>
                  <a:pt x="3586" y="8996"/>
                  <a:pt x="3538" y="8996"/>
                </a:cubicBezTo>
                <a:close/>
                <a:moveTo>
                  <a:pt x="3510" y="9298"/>
                </a:moveTo>
                <a:cubicBezTo>
                  <a:pt x="3465" y="9298"/>
                  <a:pt x="3421" y="9303"/>
                  <a:pt x="3387" y="9311"/>
                </a:cubicBezTo>
                <a:cubicBezTo>
                  <a:pt x="3320" y="9327"/>
                  <a:pt x="3375" y="9338"/>
                  <a:pt x="3509" y="9338"/>
                </a:cubicBezTo>
                <a:cubicBezTo>
                  <a:pt x="3644" y="9338"/>
                  <a:pt x="3699" y="9327"/>
                  <a:pt x="3632" y="9311"/>
                </a:cubicBezTo>
                <a:cubicBezTo>
                  <a:pt x="3598" y="9303"/>
                  <a:pt x="3554" y="9298"/>
                  <a:pt x="3510" y="9298"/>
                </a:cubicBezTo>
                <a:close/>
                <a:moveTo>
                  <a:pt x="5161" y="9516"/>
                </a:moveTo>
                <a:cubicBezTo>
                  <a:pt x="5076" y="9516"/>
                  <a:pt x="5018" y="9707"/>
                  <a:pt x="5084" y="9770"/>
                </a:cubicBezTo>
                <a:cubicBezTo>
                  <a:pt x="5153" y="9837"/>
                  <a:pt x="5220" y="9782"/>
                  <a:pt x="5231" y="9647"/>
                </a:cubicBezTo>
                <a:cubicBezTo>
                  <a:pt x="5239" y="9551"/>
                  <a:pt x="5220" y="9516"/>
                  <a:pt x="5161" y="9516"/>
                </a:cubicBezTo>
                <a:close/>
                <a:moveTo>
                  <a:pt x="2988" y="9668"/>
                </a:moveTo>
                <a:cubicBezTo>
                  <a:pt x="2952" y="9668"/>
                  <a:pt x="2922" y="9701"/>
                  <a:pt x="2922" y="9742"/>
                </a:cubicBezTo>
                <a:cubicBezTo>
                  <a:pt x="2922" y="9784"/>
                  <a:pt x="2952" y="9818"/>
                  <a:pt x="2988" y="9818"/>
                </a:cubicBezTo>
                <a:cubicBezTo>
                  <a:pt x="3023" y="9818"/>
                  <a:pt x="3053" y="9784"/>
                  <a:pt x="3053" y="9742"/>
                </a:cubicBezTo>
                <a:cubicBezTo>
                  <a:pt x="3053" y="9701"/>
                  <a:pt x="3023" y="9668"/>
                  <a:pt x="2988" y="9668"/>
                </a:cubicBezTo>
                <a:close/>
                <a:moveTo>
                  <a:pt x="5808" y="11328"/>
                </a:moveTo>
                <a:cubicBezTo>
                  <a:pt x="5779" y="11328"/>
                  <a:pt x="5762" y="11357"/>
                  <a:pt x="5771" y="11390"/>
                </a:cubicBezTo>
                <a:cubicBezTo>
                  <a:pt x="5780" y="11423"/>
                  <a:pt x="5722" y="11754"/>
                  <a:pt x="5643" y="12126"/>
                </a:cubicBezTo>
                <a:cubicBezTo>
                  <a:pt x="5563" y="12498"/>
                  <a:pt x="5498" y="12810"/>
                  <a:pt x="5498" y="12820"/>
                </a:cubicBezTo>
                <a:cubicBezTo>
                  <a:pt x="5498" y="12831"/>
                  <a:pt x="5516" y="12838"/>
                  <a:pt x="5538" y="12837"/>
                </a:cubicBezTo>
                <a:cubicBezTo>
                  <a:pt x="5561" y="12836"/>
                  <a:pt x="5638" y="12543"/>
                  <a:pt x="5709" y="12187"/>
                </a:cubicBezTo>
                <a:cubicBezTo>
                  <a:pt x="5867" y="11402"/>
                  <a:pt x="5876" y="11328"/>
                  <a:pt x="5808" y="11328"/>
                </a:cubicBezTo>
                <a:close/>
                <a:moveTo>
                  <a:pt x="6600" y="11328"/>
                </a:moveTo>
                <a:cubicBezTo>
                  <a:pt x="6551" y="11328"/>
                  <a:pt x="6542" y="11352"/>
                  <a:pt x="6566" y="11422"/>
                </a:cubicBezTo>
                <a:cubicBezTo>
                  <a:pt x="6602" y="11525"/>
                  <a:pt x="6597" y="12388"/>
                  <a:pt x="6560" y="12526"/>
                </a:cubicBezTo>
                <a:cubicBezTo>
                  <a:pt x="6528" y="12646"/>
                  <a:pt x="6906" y="12642"/>
                  <a:pt x="6958" y="12522"/>
                </a:cubicBezTo>
                <a:cubicBezTo>
                  <a:pt x="7016" y="12387"/>
                  <a:pt x="7005" y="11974"/>
                  <a:pt x="6940" y="11838"/>
                </a:cubicBezTo>
                <a:cubicBezTo>
                  <a:pt x="6909" y="11773"/>
                  <a:pt x="6839" y="11708"/>
                  <a:pt x="6785" y="11694"/>
                </a:cubicBezTo>
                <a:cubicBezTo>
                  <a:pt x="6713" y="11676"/>
                  <a:pt x="6685" y="11625"/>
                  <a:pt x="6677" y="11499"/>
                </a:cubicBezTo>
                <a:cubicBezTo>
                  <a:pt x="6670" y="11385"/>
                  <a:pt x="6645" y="11328"/>
                  <a:pt x="6600" y="11328"/>
                </a:cubicBezTo>
                <a:close/>
                <a:moveTo>
                  <a:pt x="2490" y="11709"/>
                </a:moveTo>
                <a:cubicBezTo>
                  <a:pt x="2428" y="11709"/>
                  <a:pt x="2358" y="11747"/>
                  <a:pt x="2311" y="11823"/>
                </a:cubicBezTo>
                <a:cubicBezTo>
                  <a:pt x="2229" y="11956"/>
                  <a:pt x="2210" y="12368"/>
                  <a:pt x="2279" y="12526"/>
                </a:cubicBezTo>
                <a:cubicBezTo>
                  <a:pt x="2334" y="12654"/>
                  <a:pt x="2603" y="12608"/>
                  <a:pt x="2623" y="12469"/>
                </a:cubicBezTo>
                <a:cubicBezTo>
                  <a:pt x="2634" y="12390"/>
                  <a:pt x="2622" y="12377"/>
                  <a:pt x="2576" y="12421"/>
                </a:cubicBezTo>
                <a:cubicBezTo>
                  <a:pt x="2427" y="12565"/>
                  <a:pt x="2374" y="12554"/>
                  <a:pt x="2320" y="12362"/>
                </a:cubicBezTo>
                <a:cubicBezTo>
                  <a:pt x="2270" y="12184"/>
                  <a:pt x="2270" y="12157"/>
                  <a:pt x="2321" y="11976"/>
                </a:cubicBezTo>
                <a:cubicBezTo>
                  <a:pt x="2385" y="11752"/>
                  <a:pt x="2453" y="11729"/>
                  <a:pt x="2538" y="11907"/>
                </a:cubicBezTo>
                <a:cubicBezTo>
                  <a:pt x="2604" y="12047"/>
                  <a:pt x="2648" y="12002"/>
                  <a:pt x="2618" y="11823"/>
                </a:cubicBezTo>
                <a:cubicBezTo>
                  <a:pt x="2605" y="11747"/>
                  <a:pt x="2552" y="11709"/>
                  <a:pt x="2490" y="11709"/>
                </a:cubicBezTo>
                <a:close/>
                <a:moveTo>
                  <a:pt x="4581" y="11709"/>
                </a:moveTo>
                <a:cubicBezTo>
                  <a:pt x="4531" y="11706"/>
                  <a:pt x="4486" y="11724"/>
                  <a:pt x="4476" y="11764"/>
                </a:cubicBezTo>
                <a:cubicBezTo>
                  <a:pt x="4468" y="11795"/>
                  <a:pt x="4507" y="11821"/>
                  <a:pt x="4564" y="11821"/>
                </a:cubicBezTo>
                <a:cubicBezTo>
                  <a:pt x="4645" y="11821"/>
                  <a:pt x="4667" y="11851"/>
                  <a:pt x="4667" y="11970"/>
                </a:cubicBezTo>
                <a:cubicBezTo>
                  <a:pt x="4667" y="12084"/>
                  <a:pt x="4642" y="12127"/>
                  <a:pt x="4563" y="12145"/>
                </a:cubicBezTo>
                <a:cubicBezTo>
                  <a:pt x="4446" y="12171"/>
                  <a:pt x="4373" y="12329"/>
                  <a:pt x="4401" y="12498"/>
                </a:cubicBezTo>
                <a:cubicBezTo>
                  <a:pt x="4415" y="12582"/>
                  <a:pt x="4471" y="12612"/>
                  <a:pt x="4611" y="12612"/>
                </a:cubicBezTo>
                <a:lnTo>
                  <a:pt x="4801" y="12612"/>
                </a:lnTo>
                <a:lnTo>
                  <a:pt x="4781" y="12228"/>
                </a:lnTo>
                <a:cubicBezTo>
                  <a:pt x="4769" y="12017"/>
                  <a:pt x="4738" y="11815"/>
                  <a:pt x="4712" y="11778"/>
                </a:cubicBezTo>
                <a:cubicBezTo>
                  <a:pt x="4684" y="11736"/>
                  <a:pt x="4631" y="11712"/>
                  <a:pt x="4581" y="11709"/>
                </a:cubicBezTo>
                <a:close/>
                <a:moveTo>
                  <a:pt x="6801" y="11799"/>
                </a:moveTo>
                <a:cubicBezTo>
                  <a:pt x="6819" y="11804"/>
                  <a:pt x="6837" y="11842"/>
                  <a:pt x="6874" y="11922"/>
                </a:cubicBezTo>
                <a:cubicBezTo>
                  <a:pt x="6965" y="12120"/>
                  <a:pt x="6969" y="12228"/>
                  <a:pt x="6889" y="12412"/>
                </a:cubicBezTo>
                <a:cubicBezTo>
                  <a:pt x="6821" y="12571"/>
                  <a:pt x="6805" y="12577"/>
                  <a:pt x="6730" y="12476"/>
                </a:cubicBezTo>
                <a:cubicBezTo>
                  <a:pt x="6659" y="12379"/>
                  <a:pt x="6662" y="12044"/>
                  <a:pt x="6738" y="11887"/>
                </a:cubicBezTo>
                <a:cubicBezTo>
                  <a:pt x="6767" y="11825"/>
                  <a:pt x="6784" y="11794"/>
                  <a:pt x="6801" y="11799"/>
                </a:cubicBezTo>
                <a:close/>
                <a:moveTo>
                  <a:pt x="3513" y="11865"/>
                </a:moveTo>
                <a:cubicBezTo>
                  <a:pt x="3472" y="11865"/>
                  <a:pt x="3431" y="11870"/>
                  <a:pt x="3402" y="11878"/>
                </a:cubicBezTo>
                <a:cubicBezTo>
                  <a:pt x="3345" y="11895"/>
                  <a:pt x="3400" y="11909"/>
                  <a:pt x="3525" y="11909"/>
                </a:cubicBezTo>
                <a:cubicBezTo>
                  <a:pt x="3651" y="11909"/>
                  <a:pt x="3699" y="11894"/>
                  <a:pt x="3631" y="11878"/>
                </a:cubicBezTo>
                <a:cubicBezTo>
                  <a:pt x="3597" y="11870"/>
                  <a:pt x="3555" y="11865"/>
                  <a:pt x="3513" y="11865"/>
                </a:cubicBezTo>
                <a:close/>
                <a:moveTo>
                  <a:pt x="3538" y="12169"/>
                </a:moveTo>
                <a:cubicBezTo>
                  <a:pt x="3491" y="12169"/>
                  <a:pt x="3443" y="12172"/>
                  <a:pt x="3404" y="12180"/>
                </a:cubicBezTo>
                <a:cubicBezTo>
                  <a:pt x="3328" y="12196"/>
                  <a:pt x="3382" y="12208"/>
                  <a:pt x="3525" y="12208"/>
                </a:cubicBezTo>
                <a:cubicBezTo>
                  <a:pt x="3669" y="12208"/>
                  <a:pt x="3732" y="12197"/>
                  <a:pt x="3665" y="12180"/>
                </a:cubicBezTo>
                <a:cubicBezTo>
                  <a:pt x="3632" y="12172"/>
                  <a:pt x="3586" y="12169"/>
                  <a:pt x="3538" y="12169"/>
                </a:cubicBezTo>
                <a:close/>
                <a:moveTo>
                  <a:pt x="15361" y="14123"/>
                </a:moveTo>
                <a:cubicBezTo>
                  <a:pt x="15349" y="14133"/>
                  <a:pt x="15346" y="14186"/>
                  <a:pt x="15361" y="14289"/>
                </a:cubicBezTo>
                <a:cubicBezTo>
                  <a:pt x="15393" y="14528"/>
                  <a:pt x="15399" y="15415"/>
                  <a:pt x="15369" y="15615"/>
                </a:cubicBezTo>
                <a:cubicBezTo>
                  <a:pt x="15332" y="15864"/>
                  <a:pt x="15396" y="15825"/>
                  <a:pt x="15455" y="15563"/>
                </a:cubicBezTo>
                <a:cubicBezTo>
                  <a:pt x="15518" y="15281"/>
                  <a:pt x="15519" y="14727"/>
                  <a:pt x="15458" y="14386"/>
                </a:cubicBezTo>
                <a:cubicBezTo>
                  <a:pt x="15432" y="14242"/>
                  <a:pt x="15398" y="14148"/>
                  <a:pt x="15376" y="14126"/>
                </a:cubicBezTo>
                <a:cubicBezTo>
                  <a:pt x="15370" y="14120"/>
                  <a:pt x="15365" y="14119"/>
                  <a:pt x="15361" y="14123"/>
                </a:cubicBezTo>
                <a:close/>
                <a:moveTo>
                  <a:pt x="3509" y="14124"/>
                </a:moveTo>
                <a:cubicBezTo>
                  <a:pt x="3491" y="14124"/>
                  <a:pt x="3477" y="14175"/>
                  <a:pt x="3477" y="14237"/>
                </a:cubicBezTo>
                <a:cubicBezTo>
                  <a:pt x="3477" y="14299"/>
                  <a:pt x="3491" y="14349"/>
                  <a:pt x="3509" y="14349"/>
                </a:cubicBezTo>
                <a:cubicBezTo>
                  <a:pt x="3527" y="14349"/>
                  <a:pt x="3542" y="14299"/>
                  <a:pt x="3542" y="14237"/>
                </a:cubicBezTo>
                <a:cubicBezTo>
                  <a:pt x="3542" y="14175"/>
                  <a:pt x="3527" y="14124"/>
                  <a:pt x="3509" y="14124"/>
                </a:cubicBezTo>
                <a:close/>
                <a:moveTo>
                  <a:pt x="5277" y="14130"/>
                </a:moveTo>
                <a:cubicBezTo>
                  <a:pt x="5259" y="14147"/>
                  <a:pt x="5228" y="14229"/>
                  <a:pt x="5197" y="14368"/>
                </a:cubicBezTo>
                <a:cubicBezTo>
                  <a:pt x="5103" y="14796"/>
                  <a:pt x="5096" y="15063"/>
                  <a:pt x="5171" y="15440"/>
                </a:cubicBezTo>
                <a:cubicBezTo>
                  <a:pt x="5208" y="15630"/>
                  <a:pt x="5254" y="15786"/>
                  <a:pt x="5274" y="15786"/>
                </a:cubicBezTo>
                <a:cubicBezTo>
                  <a:pt x="5296" y="15786"/>
                  <a:pt x="5299" y="15736"/>
                  <a:pt x="5281" y="15652"/>
                </a:cubicBezTo>
                <a:cubicBezTo>
                  <a:pt x="5246" y="15483"/>
                  <a:pt x="5245" y="14517"/>
                  <a:pt x="5280" y="14295"/>
                </a:cubicBezTo>
                <a:cubicBezTo>
                  <a:pt x="5301" y="14165"/>
                  <a:pt x="5295" y="14114"/>
                  <a:pt x="5277" y="14130"/>
                </a:cubicBezTo>
                <a:close/>
                <a:moveTo>
                  <a:pt x="5697" y="14274"/>
                </a:moveTo>
                <a:cubicBezTo>
                  <a:pt x="5627" y="14274"/>
                  <a:pt x="5607" y="14438"/>
                  <a:pt x="5648" y="14685"/>
                </a:cubicBezTo>
                <a:cubicBezTo>
                  <a:pt x="5672" y="14827"/>
                  <a:pt x="5726" y="14842"/>
                  <a:pt x="5726" y="14708"/>
                </a:cubicBezTo>
                <a:cubicBezTo>
                  <a:pt x="5727" y="14656"/>
                  <a:pt x="5735" y="14539"/>
                  <a:pt x="5746" y="14445"/>
                </a:cubicBezTo>
                <a:cubicBezTo>
                  <a:pt x="5762" y="14308"/>
                  <a:pt x="5753" y="14274"/>
                  <a:pt x="5697" y="14274"/>
                </a:cubicBezTo>
                <a:close/>
                <a:moveTo>
                  <a:pt x="6247" y="14274"/>
                </a:moveTo>
                <a:cubicBezTo>
                  <a:pt x="6010" y="14274"/>
                  <a:pt x="5933" y="14338"/>
                  <a:pt x="6020" y="14462"/>
                </a:cubicBezTo>
                <a:cubicBezTo>
                  <a:pt x="6038" y="14488"/>
                  <a:pt x="6052" y="14613"/>
                  <a:pt x="6052" y="14737"/>
                </a:cubicBezTo>
                <a:cubicBezTo>
                  <a:pt x="6052" y="14925"/>
                  <a:pt x="6072" y="14981"/>
                  <a:pt x="6171" y="15077"/>
                </a:cubicBezTo>
                <a:cubicBezTo>
                  <a:pt x="6259" y="15162"/>
                  <a:pt x="6279" y="15212"/>
                  <a:pt x="6252" y="15275"/>
                </a:cubicBezTo>
                <a:cubicBezTo>
                  <a:pt x="6232" y="15322"/>
                  <a:pt x="6215" y="15384"/>
                  <a:pt x="6215" y="15413"/>
                </a:cubicBezTo>
                <a:cubicBezTo>
                  <a:pt x="6215" y="15442"/>
                  <a:pt x="6397" y="15470"/>
                  <a:pt x="6620" y="15473"/>
                </a:cubicBezTo>
                <a:cubicBezTo>
                  <a:pt x="6940" y="15477"/>
                  <a:pt x="7032" y="15454"/>
                  <a:pt x="7064" y="15365"/>
                </a:cubicBezTo>
                <a:cubicBezTo>
                  <a:pt x="7100" y="15266"/>
                  <a:pt x="7111" y="15266"/>
                  <a:pt x="7161" y="15371"/>
                </a:cubicBezTo>
                <a:cubicBezTo>
                  <a:pt x="7243" y="15543"/>
                  <a:pt x="7563" y="15498"/>
                  <a:pt x="7578" y="15313"/>
                </a:cubicBezTo>
                <a:cubicBezTo>
                  <a:pt x="7587" y="15199"/>
                  <a:pt x="7570" y="15188"/>
                  <a:pt x="7447" y="15227"/>
                </a:cubicBezTo>
                <a:cubicBezTo>
                  <a:pt x="7339" y="15262"/>
                  <a:pt x="7294" y="15243"/>
                  <a:pt x="7260" y="15150"/>
                </a:cubicBezTo>
                <a:cubicBezTo>
                  <a:pt x="7226" y="15053"/>
                  <a:pt x="7225" y="15007"/>
                  <a:pt x="7258" y="14916"/>
                </a:cubicBezTo>
                <a:cubicBezTo>
                  <a:pt x="7304" y="14787"/>
                  <a:pt x="7407" y="14766"/>
                  <a:pt x="7437" y="14879"/>
                </a:cubicBezTo>
                <a:cubicBezTo>
                  <a:pt x="7449" y="14921"/>
                  <a:pt x="7493" y="14954"/>
                  <a:pt x="7536" y="14954"/>
                </a:cubicBezTo>
                <a:cubicBezTo>
                  <a:pt x="7578" y="14954"/>
                  <a:pt x="7622" y="14989"/>
                  <a:pt x="7633" y="15031"/>
                </a:cubicBezTo>
                <a:cubicBezTo>
                  <a:pt x="7646" y="15081"/>
                  <a:pt x="7673" y="15081"/>
                  <a:pt x="7714" y="15031"/>
                </a:cubicBezTo>
                <a:cubicBezTo>
                  <a:pt x="7798" y="14926"/>
                  <a:pt x="7834" y="15074"/>
                  <a:pt x="7766" y="15248"/>
                </a:cubicBezTo>
                <a:cubicBezTo>
                  <a:pt x="7686" y="15452"/>
                  <a:pt x="7701" y="15484"/>
                  <a:pt x="7878" y="15484"/>
                </a:cubicBezTo>
                <a:cubicBezTo>
                  <a:pt x="8054" y="15484"/>
                  <a:pt x="8068" y="15452"/>
                  <a:pt x="7987" y="15244"/>
                </a:cubicBezTo>
                <a:cubicBezTo>
                  <a:pt x="7938" y="15118"/>
                  <a:pt x="7938" y="15104"/>
                  <a:pt x="7988" y="15058"/>
                </a:cubicBezTo>
                <a:cubicBezTo>
                  <a:pt x="8018" y="15032"/>
                  <a:pt x="8053" y="15032"/>
                  <a:pt x="8064" y="15058"/>
                </a:cubicBezTo>
                <a:cubicBezTo>
                  <a:pt x="8075" y="15084"/>
                  <a:pt x="8111" y="15050"/>
                  <a:pt x="8143" y="14982"/>
                </a:cubicBezTo>
                <a:cubicBezTo>
                  <a:pt x="8198" y="14867"/>
                  <a:pt x="8204" y="14867"/>
                  <a:pt x="8225" y="14991"/>
                </a:cubicBezTo>
                <a:cubicBezTo>
                  <a:pt x="8237" y="15065"/>
                  <a:pt x="8229" y="15188"/>
                  <a:pt x="8209" y="15265"/>
                </a:cubicBezTo>
                <a:cubicBezTo>
                  <a:pt x="8188" y="15342"/>
                  <a:pt x="8171" y="15423"/>
                  <a:pt x="8171" y="15444"/>
                </a:cubicBezTo>
                <a:cubicBezTo>
                  <a:pt x="8171" y="15465"/>
                  <a:pt x="8275" y="15484"/>
                  <a:pt x="8404" y="15484"/>
                </a:cubicBezTo>
                <a:cubicBezTo>
                  <a:pt x="8568" y="15484"/>
                  <a:pt x="8655" y="15448"/>
                  <a:pt x="8694" y="15367"/>
                </a:cubicBezTo>
                <a:cubicBezTo>
                  <a:pt x="8743" y="15264"/>
                  <a:pt x="8753" y="15264"/>
                  <a:pt x="8790" y="15367"/>
                </a:cubicBezTo>
                <a:cubicBezTo>
                  <a:pt x="8853" y="15542"/>
                  <a:pt x="9092" y="15518"/>
                  <a:pt x="9165" y="15330"/>
                </a:cubicBezTo>
                <a:lnTo>
                  <a:pt x="9225" y="15179"/>
                </a:lnTo>
                <a:lnTo>
                  <a:pt x="9296" y="15335"/>
                </a:lnTo>
                <a:cubicBezTo>
                  <a:pt x="9354" y="15461"/>
                  <a:pt x="9403" y="15487"/>
                  <a:pt x="9544" y="15469"/>
                </a:cubicBezTo>
                <a:lnTo>
                  <a:pt x="9719" y="15444"/>
                </a:lnTo>
                <a:lnTo>
                  <a:pt x="9726" y="15129"/>
                </a:lnTo>
                <a:cubicBezTo>
                  <a:pt x="9731" y="14923"/>
                  <a:pt x="9717" y="14772"/>
                  <a:pt x="9684" y="14695"/>
                </a:cubicBezTo>
                <a:cubicBezTo>
                  <a:pt x="9612" y="14529"/>
                  <a:pt x="9403" y="14546"/>
                  <a:pt x="9304" y="14726"/>
                </a:cubicBezTo>
                <a:cubicBezTo>
                  <a:pt x="9223" y="14874"/>
                  <a:pt x="9222" y="14874"/>
                  <a:pt x="9164" y="14726"/>
                </a:cubicBezTo>
                <a:cubicBezTo>
                  <a:pt x="9089" y="14534"/>
                  <a:pt x="8869" y="14524"/>
                  <a:pt x="8781" y="14708"/>
                </a:cubicBezTo>
                <a:cubicBezTo>
                  <a:pt x="8722" y="14833"/>
                  <a:pt x="8717" y="14831"/>
                  <a:pt x="8676" y="14704"/>
                </a:cubicBezTo>
                <a:cubicBezTo>
                  <a:pt x="8638" y="14583"/>
                  <a:pt x="8566" y="14570"/>
                  <a:pt x="7927" y="14566"/>
                </a:cubicBezTo>
                <a:cubicBezTo>
                  <a:pt x="7440" y="14563"/>
                  <a:pt x="7207" y="14590"/>
                  <a:pt x="7181" y="14649"/>
                </a:cubicBezTo>
                <a:cubicBezTo>
                  <a:pt x="7161" y="14696"/>
                  <a:pt x="7128" y="14842"/>
                  <a:pt x="7108" y="14975"/>
                </a:cubicBezTo>
                <a:cubicBezTo>
                  <a:pt x="7058" y="15317"/>
                  <a:pt x="6985" y="15287"/>
                  <a:pt x="6965" y="14916"/>
                </a:cubicBezTo>
                <a:lnTo>
                  <a:pt x="6948" y="14614"/>
                </a:lnTo>
                <a:lnTo>
                  <a:pt x="6773" y="14592"/>
                </a:lnTo>
                <a:cubicBezTo>
                  <a:pt x="6604" y="14569"/>
                  <a:pt x="6599" y="14573"/>
                  <a:pt x="6617" y="14741"/>
                </a:cubicBezTo>
                <a:cubicBezTo>
                  <a:pt x="6639" y="14946"/>
                  <a:pt x="6536" y="15306"/>
                  <a:pt x="6480" y="15225"/>
                </a:cubicBezTo>
                <a:cubicBezTo>
                  <a:pt x="6434" y="15160"/>
                  <a:pt x="6431" y="14527"/>
                  <a:pt x="6476" y="14462"/>
                </a:cubicBezTo>
                <a:cubicBezTo>
                  <a:pt x="6563" y="14338"/>
                  <a:pt x="6485" y="14274"/>
                  <a:pt x="6247" y="14274"/>
                </a:cubicBezTo>
                <a:close/>
                <a:moveTo>
                  <a:pt x="13325" y="14274"/>
                </a:moveTo>
                <a:cubicBezTo>
                  <a:pt x="13254" y="14274"/>
                  <a:pt x="13235" y="14438"/>
                  <a:pt x="13276" y="14685"/>
                </a:cubicBezTo>
                <a:cubicBezTo>
                  <a:pt x="13303" y="14851"/>
                  <a:pt x="13354" y="14833"/>
                  <a:pt x="13354" y="14658"/>
                </a:cubicBezTo>
                <a:cubicBezTo>
                  <a:pt x="13354" y="14578"/>
                  <a:pt x="13363" y="14459"/>
                  <a:pt x="13374" y="14393"/>
                </a:cubicBezTo>
                <a:cubicBezTo>
                  <a:pt x="13388" y="14307"/>
                  <a:pt x="13374" y="14274"/>
                  <a:pt x="13325" y="14274"/>
                </a:cubicBezTo>
                <a:close/>
                <a:moveTo>
                  <a:pt x="4517" y="14279"/>
                </a:moveTo>
                <a:cubicBezTo>
                  <a:pt x="4501" y="14271"/>
                  <a:pt x="4487" y="14307"/>
                  <a:pt x="4487" y="14391"/>
                </a:cubicBezTo>
                <a:cubicBezTo>
                  <a:pt x="4487" y="14454"/>
                  <a:pt x="4463" y="14527"/>
                  <a:pt x="4434" y="14553"/>
                </a:cubicBezTo>
                <a:cubicBezTo>
                  <a:pt x="4386" y="14596"/>
                  <a:pt x="4386" y="14604"/>
                  <a:pt x="4434" y="14666"/>
                </a:cubicBezTo>
                <a:cubicBezTo>
                  <a:pt x="4470" y="14712"/>
                  <a:pt x="4487" y="14840"/>
                  <a:pt x="4487" y="15058"/>
                </a:cubicBezTo>
                <a:cubicBezTo>
                  <a:pt x="4487" y="15236"/>
                  <a:pt x="4497" y="15406"/>
                  <a:pt x="4509" y="15433"/>
                </a:cubicBezTo>
                <a:cubicBezTo>
                  <a:pt x="4542" y="15510"/>
                  <a:pt x="4726" y="15491"/>
                  <a:pt x="4781" y="15405"/>
                </a:cubicBezTo>
                <a:cubicBezTo>
                  <a:pt x="4817" y="15348"/>
                  <a:pt x="4795" y="15332"/>
                  <a:pt x="4699" y="15348"/>
                </a:cubicBezTo>
                <a:lnTo>
                  <a:pt x="4569" y="15369"/>
                </a:lnTo>
                <a:lnTo>
                  <a:pt x="4569" y="15031"/>
                </a:lnTo>
                <a:cubicBezTo>
                  <a:pt x="4569" y="14701"/>
                  <a:pt x="4572" y="14688"/>
                  <a:pt x="4683" y="14643"/>
                </a:cubicBezTo>
                <a:lnTo>
                  <a:pt x="4796" y="14597"/>
                </a:lnTo>
                <a:lnTo>
                  <a:pt x="4688" y="14585"/>
                </a:lnTo>
                <a:cubicBezTo>
                  <a:pt x="4609" y="14578"/>
                  <a:pt x="4575" y="14536"/>
                  <a:pt x="4562" y="14426"/>
                </a:cubicBezTo>
                <a:cubicBezTo>
                  <a:pt x="4552" y="14337"/>
                  <a:pt x="4533" y="14286"/>
                  <a:pt x="4517" y="14279"/>
                </a:cubicBezTo>
                <a:close/>
                <a:moveTo>
                  <a:pt x="15020" y="14574"/>
                </a:moveTo>
                <a:cubicBezTo>
                  <a:pt x="14951" y="14567"/>
                  <a:pt x="14869" y="14594"/>
                  <a:pt x="14819" y="14656"/>
                </a:cubicBezTo>
                <a:cubicBezTo>
                  <a:pt x="14734" y="14761"/>
                  <a:pt x="14730" y="15289"/>
                  <a:pt x="14812" y="15400"/>
                </a:cubicBezTo>
                <a:cubicBezTo>
                  <a:pt x="14895" y="15512"/>
                  <a:pt x="15059" y="15501"/>
                  <a:pt x="15132" y="15377"/>
                </a:cubicBezTo>
                <a:cubicBezTo>
                  <a:pt x="15221" y="15226"/>
                  <a:pt x="15167" y="15138"/>
                  <a:pt x="15076" y="15286"/>
                </a:cubicBezTo>
                <a:cubicBezTo>
                  <a:pt x="14971" y="15457"/>
                  <a:pt x="14902" y="15438"/>
                  <a:pt x="14840" y="15219"/>
                </a:cubicBezTo>
                <a:cubicBezTo>
                  <a:pt x="14747" y="14892"/>
                  <a:pt x="14895" y="14536"/>
                  <a:pt x="15046" y="14723"/>
                </a:cubicBezTo>
                <a:cubicBezTo>
                  <a:pt x="15131" y="14829"/>
                  <a:pt x="15147" y="14825"/>
                  <a:pt x="15147" y="14691"/>
                </a:cubicBezTo>
                <a:cubicBezTo>
                  <a:pt x="15147" y="14623"/>
                  <a:pt x="15090" y="14582"/>
                  <a:pt x="15020" y="14574"/>
                </a:cubicBezTo>
                <a:close/>
                <a:moveTo>
                  <a:pt x="3453" y="14577"/>
                </a:moveTo>
                <a:cubicBezTo>
                  <a:pt x="3374" y="14577"/>
                  <a:pt x="3372" y="14584"/>
                  <a:pt x="3424" y="14673"/>
                </a:cubicBezTo>
                <a:cubicBezTo>
                  <a:pt x="3466" y="14744"/>
                  <a:pt x="3479" y="14851"/>
                  <a:pt x="3472" y="15067"/>
                </a:cubicBezTo>
                <a:cubicBezTo>
                  <a:pt x="3463" y="15309"/>
                  <a:pt x="3445" y="15373"/>
                  <a:pt x="3379" y="15415"/>
                </a:cubicBezTo>
                <a:cubicBezTo>
                  <a:pt x="3329" y="15447"/>
                  <a:pt x="3386" y="15467"/>
                  <a:pt x="3525" y="15467"/>
                </a:cubicBezTo>
                <a:cubicBezTo>
                  <a:pt x="3673" y="15466"/>
                  <a:pt x="3719" y="15446"/>
                  <a:pt x="3656" y="15415"/>
                </a:cubicBezTo>
                <a:cubicBezTo>
                  <a:pt x="3564" y="15370"/>
                  <a:pt x="3557" y="15345"/>
                  <a:pt x="3548" y="14973"/>
                </a:cubicBezTo>
                <a:cubicBezTo>
                  <a:pt x="3539" y="14601"/>
                  <a:pt x="3533" y="14577"/>
                  <a:pt x="3453" y="14577"/>
                </a:cubicBezTo>
                <a:close/>
                <a:moveTo>
                  <a:pt x="4006" y="14577"/>
                </a:moveTo>
                <a:cubicBezTo>
                  <a:pt x="3863" y="14577"/>
                  <a:pt x="3832" y="14596"/>
                  <a:pt x="3862" y="14666"/>
                </a:cubicBezTo>
                <a:cubicBezTo>
                  <a:pt x="3883" y="14716"/>
                  <a:pt x="3901" y="14881"/>
                  <a:pt x="3901" y="15031"/>
                </a:cubicBezTo>
                <a:cubicBezTo>
                  <a:pt x="3901" y="15180"/>
                  <a:pt x="3883" y="15342"/>
                  <a:pt x="3862" y="15392"/>
                </a:cubicBezTo>
                <a:cubicBezTo>
                  <a:pt x="3832" y="15462"/>
                  <a:pt x="3847" y="15484"/>
                  <a:pt x="3933" y="15484"/>
                </a:cubicBezTo>
                <a:cubicBezTo>
                  <a:pt x="4020" y="15484"/>
                  <a:pt x="4035" y="15462"/>
                  <a:pt x="4004" y="15392"/>
                </a:cubicBezTo>
                <a:cubicBezTo>
                  <a:pt x="3939" y="15241"/>
                  <a:pt x="3957" y="14819"/>
                  <a:pt x="4032" y="14726"/>
                </a:cubicBezTo>
                <a:cubicBezTo>
                  <a:pt x="4136" y="14597"/>
                  <a:pt x="4171" y="14710"/>
                  <a:pt x="4154" y="15116"/>
                </a:cubicBezTo>
                <a:cubicBezTo>
                  <a:pt x="4139" y="15467"/>
                  <a:pt x="4142" y="15484"/>
                  <a:pt x="4219" y="15484"/>
                </a:cubicBezTo>
                <a:cubicBezTo>
                  <a:pt x="4278" y="15484"/>
                  <a:pt x="4291" y="15459"/>
                  <a:pt x="4269" y="15390"/>
                </a:cubicBezTo>
                <a:cubicBezTo>
                  <a:pt x="4252" y="15338"/>
                  <a:pt x="4234" y="15157"/>
                  <a:pt x="4229" y="14991"/>
                </a:cubicBezTo>
                <a:cubicBezTo>
                  <a:pt x="4224" y="14825"/>
                  <a:pt x="4213" y="14664"/>
                  <a:pt x="4205" y="14633"/>
                </a:cubicBezTo>
                <a:cubicBezTo>
                  <a:pt x="4197" y="14602"/>
                  <a:pt x="4107" y="14577"/>
                  <a:pt x="4006" y="14577"/>
                </a:cubicBezTo>
                <a:close/>
                <a:moveTo>
                  <a:pt x="10319" y="14577"/>
                </a:moveTo>
                <a:lnTo>
                  <a:pt x="10338" y="14822"/>
                </a:lnTo>
                <a:cubicBezTo>
                  <a:pt x="10376" y="15324"/>
                  <a:pt x="10379" y="15599"/>
                  <a:pt x="10348" y="15688"/>
                </a:cubicBezTo>
                <a:cubicBezTo>
                  <a:pt x="10331" y="15738"/>
                  <a:pt x="10327" y="15813"/>
                  <a:pt x="10338" y="15857"/>
                </a:cubicBezTo>
                <a:cubicBezTo>
                  <a:pt x="10364" y="15952"/>
                  <a:pt x="10572" y="15963"/>
                  <a:pt x="10597" y="15869"/>
                </a:cubicBezTo>
                <a:cubicBezTo>
                  <a:pt x="10607" y="15833"/>
                  <a:pt x="10593" y="15760"/>
                  <a:pt x="10567" y="15709"/>
                </a:cubicBezTo>
                <a:cubicBezTo>
                  <a:pt x="10502" y="15585"/>
                  <a:pt x="10535" y="15484"/>
                  <a:pt x="10640" y="15484"/>
                </a:cubicBezTo>
                <a:cubicBezTo>
                  <a:pt x="10686" y="15484"/>
                  <a:pt x="10751" y="15426"/>
                  <a:pt x="10783" y="15359"/>
                </a:cubicBezTo>
                <a:cubicBezTo>
                  <a:pt x="10837" y="15245"/>
                  <a:pt x="10848" y="15245"/>
                  <a:pt x="10923" y="15359"/>
                </a:cubicBezTo>
                <a:cubicBezTo>
                  <a:pt x="10988" y="15457"/>
                  <a:pt x="11093" y="15484"/>
                  <a:pt x="11444" y="15484"/>
                </a:cubicBezTo>
                <a:cubicBezTo>
                  <a:pt x="11937" y="15484"/>
                  <a:pt x="11936" y="15485"/>
                  <a:pt x="11893" y="14916"/>
                </a:cubicBezTo>
                <a:lnTo>
                  <a:pt x="11870" y="14614"/>
                </a:lnTo>
                <a:lnTo>
                  <a:pt x="11650" y="14592"/>
                </a:lnTo>
                <a:cubicBezTo>
                  <a:pt x="11448" y="14571"/>
                  <a:pt x="11375" y="14638"/>
                  <a:pt x="11463" y="14765"/>
                </a:cubicBezTo>
                <a:cubicBezTo>
                  <a:pt x="11506" y="14826"/>
                  <a:pt x="11505" y="15233"/>
                  <a:pt x="11462" y="15296"/>
                </a:cubicBezTo>
                <a:cubicBezTo>
                  <a:pt x="11411" y="15369"/>
                  <a:pt x="11333" y="15185"/>
                  <a:pt x="11333" y="14989"/>
                </a:cubicBezTo>
                <a:cubicBezTo>
                  <a:pt x="11333" y="14641"/>
                  <a:pt x="11302" y="14577"/>
                  <a:pt x="11134" y="14577"/>
                </a:cubicBezTo>
                <a:cubicBezTo>
                  <a:pt x="10986" y="14577"/>
                  <a:pt x="10974" y="14590"/>
                  <a:pt x="10974" y="14760"/>
                </a:cubicBezTo>
                <a:cubicBezTo>
                  <a:pt x="10974" y="15037"/>
                  <a:pt x="10928" y="15050"/>
                  <a:pt x="10832" y="14800"/>
                </a:cubicBezTo>
                <a:cubicBezTo>
                  <a:pt x="10753" y="14594"/>
                  <a:pt x="10728" y="14577"/>
                  <a:pt x="10533" y="14577"/>
                </a:cubicBezTo>
                <a:lnTo>
                  <a:pt x="10319" y="14577"/>
                </a:lnTo>
                <a:close/>
                <a:moveTo>
                  <a:pt x="12016" y="14577"/>
                </a:moveTo>
                <a:lnTo>
                  <a:pt x="12036" y="14868"/>
                </a:lnTo>
                <a:cubicBezTo>
                  <a:pt x="12049" y="15050"/>
                  <a:pt x="12043" y="15182"/>
                  <a:pt x="12021" y="15214"/>
                </a:cubicBezTo>
                <a:cubicBezTo>
                  <a:pt x="12001" y="15243"/>
                  <a:pt x="11985" y="15314"/>
                  <a:pt x="11985" y="15374"/>
                </a:cubicBezTo>
                <a:cubicBezTo>
                  <a:pt x="11985" y="15544"/>
                  <a:pt x="12491" y="15530"/>
                  <a:pt x="12519" y="15359"/>
                </a:cubicBezTo>
                <a:cubicBezTo>
                  <a:pt x="12538" y="15244"/>
                  <a:pt x="12544" y="15244"/>
                  <a:pt x="12599" y="15359"/>
                </a:cubicBezTo>
                <a:cubicBezTo>
                  <a:pt x="12689" y="15549"/>
                  <a:pt x="12914" y="15523"/>
                  <a:pt x="12977" y="15315"/>
                </a:cubicBezTo>
                <a:cubicBezTo>
                  <a:pt x="13088" y="14948"/>
                  <a:pt x="12985" y="14577"/>
                  <a:pt x="12772" y="14577"/>
                </a:cubicBezTo>
                <a:cubicBezTo>
                  <a:pt x="12645" y="14577"/>
                  <a:pt x="12571" y="14699"/>
                  <a:pt x="12528" y="14977"/>
                </a:cubicBezTo>
                <a:cubicBezTo>
                  <a:pt x="12495" y="15193"/>
                  <a:pt x="12432" y="15038"/>
                  <a:pt x="12453" y="14794"/>
                </a:cubicBezTo>
                <a:lnTo>
                  <a:pt x="12472" y="14577"/>
                </a:lnTo>
                <a:lnTo>
                  <a:pt x="12244" y="14577"/>
                </a:lnTo>
                <a:lnTo>
                  <a:pt x="12016" y="14577"/>
                </a:lnTo>
                <a:close/>
                <a:moveTo>
                  <a:pt x="2263" y="14583"/>
                </a:moveTo>
                <a:cubicBezTo>
                  <a:pt x="2235" y="14583"/>
                  <a:pt x="2217" y="14585"/>
                  <a:pt x="2205" y="14592"/>
                </a:cubicBezTo>
                <a:cubicBezTo>
                  <a:pt x="2181" y="14604"/>
                  <a:pt x="2185" y="14633"/>
                  <a:pt x="2203" y="14682"/>
                </a:cubicBezTo>
                <a:cubicBezTo>
                  <a:pt x="2230" y="14757"/>
                  <a:pt x="2239" y="14979"/>
                  <a:pt x="2232" y="15328"/>
                </a:cubicBezTo>
                <a:cubicBezTo>
                  <a:pt x="2222" y="15845"/>
                  <a:pt x="2224" y="15861"/>
                  <a:pt x="2299" y="15861"/>
                </a:cubicBezTo>
                <a:cubicBezTo>
                  <a:pt x="2365" y="15861"/>
                  <a:pt x="2370" y="15844"/>
                  <a:pt x="2334" y="15744"/>
                </a:cubicBezTo>
                <a:cubicBezTo>
                  <a:pt x="2280" y="15591"/>
                  <a:pt x="2323" y="15499"/>
                  <a:pt x="2466" y="15469"/>
                </a:cubicBezTo>
                <a:cubicBezTo>
                  <a:pt x="2616" y="15437"/>
                  <a:pt x="2688" y="15141"/>
                  <a:pt x="2623" y="14822"/>
                </a:cubicBezTo>
                <a:cubicBezTo>
                  <a:pt x="2583" y="14632"/>
                  <a:pt x="2563" y="14612"/>
                  <a:pt x="2371" y="14592"/>
                </a:cubicBezTo>
                <a:cubicBezTo>
                  <a:pt x="2326" y="14587"/>
                  <a:pt x="2290" y="14583"/>
                  <a:pt x="2263" y="14583"/>
                </a:cubicBezTo>
                <a:close/>
                <a:moveTo>
                  <a:pt x="2980" y="14585"/>
                </a:moveTo>
                <a:cubicBezTo>
                  <a:pt x="2831" y="14587"/>
                  <a:pt x="2792" y="14609"/>
                  <a:pt x="2834" y="14662"/>
                </a:cubicBezTo>
                <a:cubicBezTo>
                  <a:pt x="2872" y="14712"/>
                  <a:pt x="2890" y="14831"/>
                  <a:pt x="2890" y="15037"/>
                </a:cubicBezTo>
                <a:cubicBezTo>
                  <a:pt x="2890" y="15278"/>
                  <a:pt x="2875" y="15350"/>
                  <a:pt x="2817" y="15405"/>
                </a:cubicBezTo>
                <a:cubicBezTo>
                  <a:pt x="2761" y="15456"/>
                  <a:pt x="2791" y="15473"/>
                  <a:pt x="2939" y="15471"/>
                </a:cubicBezTo>
                <a:cubicBezTo>
                  <a:pt x="3070" y="15469"/>
                  <a:pt x="3107" y="15450"/>
                  <a:pt x="3053" y="15415"/>
                </a:cubicBezTo>
                <a:cubicBezTo>
                  <a:pt x="2942" y="15345"/>
                  <a:pt x="2916" y="14856"/>
                  <a:pt x="3016" y="14733"/>
                </a:cubicBezTo>
                <a:cubicBezTo>
                  <a:pt x="3051" y="14689"/>
                  <a:pt x="3104" y="14672"/>
                  <a:pt x="3132" y="14697"/>
                </a:cubicBezTo>
                <a:cubicBezTo>
                  <a:pt x="3161" y="14722"/>
                  <a:pt x="3183" y="14708"/>
                  <a:pt x="3183" y="14664"/>
                </a:cubicBezTo>
                <a:cubicBezTo>
                  <a:pt x="3183" y="14617"/>
                  <a:pt x="3101" y="14584"/>
                  <a:pt x="2980" y="14585"/>
                </a:cubicBezTo>
                <a:close/>
                <a:moveTo>
                  <a:pt x="13828" y="15181"/>
                </a:moveTo>
                <a:cubicBezTo>
                  <a:pt x="13803" y="15181"/>
                  <a:pt x="13773" y="15257"/>
                  <a:pt x="13762" y="15350"/>
                </a:cubicBezTo>
                <a:cubicBezTo>
                  <a:pt x="13750" y="15444"/>
                  <a:pt x="13732" y="15580"/>
                  <a:pt x="13724" y="15652"/>
                </a:cubicBezTo>
                <a:cubicBezTo>
                  <a:pt x="13695" y="15893"/>
                  <a:pt x="13803" y="15795"/>
                  <a:pt x="13840" y="15547"/>
                </a:cubicBezTo>
                <a:cubicBezTo>
                  <a:pt x="13887" y="15235"/>
                  <a:pt x="13885" y="15181"/>
                  <a:pt x="13828" y="15181"/>
                </a:cubicBezTo>
                <a:close/>
                <a:moveTo>
                  <a:pt x="720" y="16993"/>
                </a:moveTo>
                <a:cubicBezTo>
                  <a:pt x="597" y="16993"/>
                  <a:pt x="568" y="17104"/>
                  <a:pt x="675" y="17168"/>
                </a:cubicBezTo>
                <a:cubicBezTo>
                  <a:pt x="734" y="17204"/>
                  <a:pt x="741" y="17258"/>
                  <a:pt x="732" y="17648"/>
                </a:cubicBezTo>
                <a:cubicBezTo>
                  <a:pt x="723" y="18039"/>
                  <a:pt x="714" y="18091"/>
                  <a:pt x="649" y="18113"/>
                </a:cubicBezTo>
                <a:cubicBezTo>
                  <a:pt x="576" y="18137"/>
                  <a:pt x="556" y="18208"/>
                  <a:pt x="597" y="18303"/>
                </a:cubicBezTo>
                <a:cubicBezTo>
                  <a:pt x="630" y="18379"/>
                  <a:pt x="944" y="18361"/>
                  <a:pt x="999" y="18281"/>
                </a:cubicBezTo>
                <a:cubicBezTo>
                  <a:pt x="1049" y="18207"/>
                  <a:pt x="1049" y="18208"/>
                  <a:pt x="889" y="18095"/>
                </a:cubicBezTo>
                <a:cubicBezTo>
                  <a:pt x="861" y="18074"/>
                  <a:pt x="851" y="17994"/>
                  <a:pt x="861" y="17869"/>
                </a:cubicBezTo>
                <a:cubicBezTo>
                  <a:pt x="870" y="17763"/>
                  <a:pt x="866" y="17522"/>
                  <a:pt x="854" y="17335"/>
                </a:cubicBezTo>
                <a:cubicBezTo>
                  <a:pt x="833" y="17007"/>
                  <a:pt x="828" y="16993"/>
                  <a:pt x="720" y="16993"/>
                </a:cubicBezTo>
                <a:close/>
                <a:moveTo>
                  <a:pt x="1379" y="17373"/>
                </a:moveTo>
                <a:cubicBezTo>
                  <a:pt x="1339" y="17379"/>
                  <a:pt x="1293" y="17402"/>
                  <a:pt x="1246" y="17444"/>
                </a:cubicBezTo>
                <a:cubicBezTo>
                  <a:pt x="1158" y="17521"/>
                  <a:pt x="1132" y="17771"/>
                  <a:pt x="1200" y="17869"/>
                </a:cubicBezTo>
                <a:cubicBezTo>
                  <a:pt x="1226" y="17907"/>
                  <a:pt x="1220" y="17952"/>
                  <a:pt x="1179" y="18020"/>
                </a:cubicBezTo>
                <a:cubicBezTo>
                  <a:pt x="1146" y="18076"/>
                  <a:pt x="1130" y="18168"/>
                  <a:pt x="1141" y="18235"/>
                </a:cubicBezTo>
                <a:cubicBezTo>
                  <a:pt x="1161" y="18356"/>
                  <a:pt x="1310" y="18390"/>
                  <a:pt x="1447" y="18305"/>
                </a:cubicBezTo>
                <a:cubicBezTo>
                  <a:pt x="1530" y="18253"/>
                  <a:pt x="1574" y="18010"/>
                  <a:pt x="1525" y="17874"/>
                </a:cubicBezTo>
                <a:cubicBezTo>
                  <a:pt x="1506" y="17820"/>
                  <a:pt x="1503" y="17737"/>
                  <a:pt x="1519" y="17677"/>
                </a:cubicBezTo>
                <a:cubicBezTo>
                  <a:pt x="1573" y="17476"/>
                  <a:pt x="1499" y="17352"/>
                  <a:pt x="1379" y="17373"/>
                </a:cubicBezTo>
                <a:close/>
                <a:moveTo>
                  <a:pt x="210" y="17390"/>
                </a:moveTo>
                <a:cubicBezTo>
                  <a:pt x="37" y="17428"/>
                  <a:pt x="-59" y="17871"/>
                  <a:pt x="73" y="18176"/>
                </a:cubicBezTo>
                <a:cubicBezTo>
                  <a:pt x="154" y="18365"/>
                  <a:pt x="259" y="18398"/>
                  <a:pt x="394" y="18278"/>
                </a:cubicBezTo>
                <a:cubicBezTo>
                  <a:pt x="464" y="18217"/>
                  <a:pt x="478" y="18158"/>
                  <a:pt x="478" y="17911"/>
                </a:cubicBezTo>
                <a:cubicBezTo>
                  <a:pt x="478" y="17580"/>
                  <a:pt x="437" y="17469"/>
                  <a:pt x="288" y="17400"/>
                </a:cubicBezTo>
                <a:cubicBezTo>
                  <a:pt x="261" y="17388"/>
                  <a:pt x="234" y="17384"/>
                  <a:pt x="210" y="17390"/>
                </a:cubicBezTo>
                <a:close/>
                <a:moveTo>
                  <a:pt x="2429" y="17394"/>
                </a:moveTo>
                <a:cubicBezTo>
                  <a:pt x="2385" y="17401"/>
                  <a:pt x="2336" y="17478"/>
                  <a:pt x="2336" y="17567"/>
                </a:cubicBezTo>
                <a:cubicBezTo>
                  <a:pt x="2336" y="17629"/>
                  <a:pt x="2369" y="17672"/>
                  <a:pt x="2417" y="17672"/>
                </a:cubicBezTo>
                <a:cubicBezTo>
                  <a:pt x="2497" y="17672"/>
                  <a:pt x="2532" y="17502"/>
                  <a:pt x="2469" y="17413"/>
                </a:cubicBezTo>
                <a:cubicBezTo>
                  <a:pt x="2458" y="17397"/>
                  <a:pt x="2444" y="17392"/>
                  <a:pt x="2429" y="17394"/>
                </a:cubicBezTo>
                <a:close/>
                <a:moveTo>
                  <a:pt x="1904" y="17398"/>
                </a:moveTo>
                <a:cubicBezTo>
                  <a:pt x="1889" y="17397"/>
                  <a:pt x="1873" y="17398"/>
                  <a:pt x="1858" y="17402"/>
                </a:cubicBezTo>
                <a:cubicBezTo>
                  <a:pt x="1767" y="17428"/>
                  <a:pt x="1685" y="17556"/>
                  <a:pt x="1654" y="17762"/>
                </a:cubicBezTo>
                <a:cubicBezTo>
                  <a:pt x="1625" y="17958"/>
                  <a:pt x="1631" y="18010"/>
                  <a:pt x="1699" y="18170"/>
                </a:cubicBezTo>
                <a:cubicBezTo>
                  <a:pt x="1782" y="18362"/>
                  <a:pt x="1888" y="18399"/>
                  <a:pt x="2019" y="18284"/>
                </a:cubicBezTo>
                <a:cubicBezTo>
                  <a:pt x="2082" y="18228"/>
                  <a:pt x="2098" y="18157"/>
                  <a:pt x="2102" y="17915"/>
                </a:cubicBezTo>
                <a:cubicBezTo>
                  <a:pt x="2104" y="17750"/>
                  <a:pt x="2089" y="17581"/>
                  <a:pt x="2067" y="17540"/>
                </a:cubicBezTo>
                <a:cubicBezTo>
                  <a:pt x="2032" y="17475"/>
                  <a:pt x="1991" y="17431"/>
                  <a:pt x="1950" y="17411"/>
                </a:cubicBezTo>
                <a:cubicBezTo>
                  <a:pt x="1935" y="17403"/>
                  <a:pt x="1920" y="17400"/>
                  <a:pt x="1904" y="17398"/>
                </a:cubicBezTo>
                <a:close/>
                <a:moveTo>
                  <a:pt x="2419" y="18051"/>
                </a:moveTo>
                <a:cubicBezTo>
                  <a:pt x="2332" y="18051"/>
                  <a:pt x="2302" y="18233"/>
                  <a:pt x="2377" y="18303"/>
                </a:cubicBezTo>
                <a:cubicBezTo>
                  <a:pt x="2440" y="18361"/>
                  <a:pt x="2481" y="18314"/>
                  <a:pt x="2493" y="18176"/>
                </a:cubicBezTo>
                <a:cubicBezTo>
                  <a:pt x="2501" y="18085"/>
                  <a:pt x="2480" y="18051"/>
                  <a:pt x="2419" y="18051"/>
                </a:cubicBezTo>
                <a:close/>
                <a:moveTo>
                  <a:pt x="9386" y="19804"/>
                </a:moveTo>
                <a:cubicBezTo>
                  <a:pt x="9378" y="19806"/>
                  <a:pt x="9377" y="19843"/>
                  <a:pt x="9377" y="19917"/>
                </a:cubicBezTo>
                <a:cubicBezTo>
                  <a:pt x="9377" y="20122"/>
                  <a:pt x="9307" y="20246"/>
                  <a:pt x="9193" y="20244"/>
                </a:cubicBezTo>
                <a:cubicBezTo>
                  <a:pt x="9142" y="20243"/>
                  <a:pt x="8897" y="20239"/>
                  <a:pt x="8649" y="20236"/>
                </a:cubicBezTo>
                <a:lnTo>
                  <a:pt x="8199" y="20228"/>
                </a:lnTo>
                <a:lnTo>
                  <a:pt x="8221" y="20574"/>
                </a:lnTo>
                <a:cubicBezTo>
                  <a:pt x="8239" y="20853"/>
                  <a:pt x="8233" y="20927"/>
                  <a:pt x="8191" y="20964"/>
                </a:cubicBezTo>
                <a:cubicBezTo>
                  <a:pt x="8162" y="20990"/>
                  <a:pt x="8147" y="21044"/>
                  <a:pt x="8157" y="21081"/>
                </a:cubicBezTo>
                <a:cubicBezTo>
                  <a:pt x="8183" y="21180"/>
                  <a:pt x="8879" y="21166"/>
                  <a:pt x="8906" y="21066"/>
                </a:cubicBezTo>
                <a:cubicBezTo>
                  <a:pt x="8922" y="21007"/>
                  <a:pt x="8938" y="21007"/>
                  <a:pt x="8964" y="21066"/>
                </a:cubicBezTo>
                <a:cubicBezTo>
                  <a:pt x="8983" y="21111"/>
                  <a:pt x="9098" y="21147"/>
                  <a:pt x="9219" y="21147"/>
                </a:cubicBezTo>
                <a:cubicBezTo>
                  <a:pt x="9342" y="21147"/>
                  <a:pt x="9448" y="21112"/>
                  <a:pt x="9460" y="21066"/>
                </a:cubicBezTo>
                <a:cubicBezTo>
                  <a:pt x="9476" y="21007"/>
                  <a:pt x="9492" y="21007"/>
                  <a:pt x="9518" y="21066"/>
                </a:cubicBezTo>
                <a:cubicBezTo>
                  <a:pt x="9562" y="21169"/>
                  <a:pt x="9768" y="21173"/>
                  <a:pt x="9768" y="21070"/>
                </a:cubicBezTo>
                <a:cubicBezTo>
                  <a:pt x="9768" y="21028"/>
                  <a:pt x="9750" y="20927"/>
                  <a:pt x="9727" y="20845"/>
                </a:cubicBezTo>
                <a:cubicBezTo>
                  <a:pt x="9695" y="20725"/>
                  <a:pt x="9695" y="20664"/>
                  <a:pt x="9727" y="20544"/>
                </a:cubicBezTo>
                <a:cubicBezTo>
                  <a:pt x="9784" y="20334"/>
                  <a:pt x="9779" y="20265"/>
                  <a:pt x="9700" y="20218"/>
                </a:cubicBezTo>
                <a:cubicBezTo>
                  <a:pt x="9649" y="20186"/>
                  <a:pt x="9637" y="20139"/>
                  <a:pt x="9654" y="20021"/>
                </a:cubicBezTo>
                <a:cubicBezTo>
                  <a:pt x="9678" y="19845"/>
                  <a:pt x="9611" y="19803"/>
                  <a:pt x="9547" y="19953"/>
                </a:cubicBezTo>
                <a:cubicBezTo>
                  <a:pt x="9517" y="20021"/>
                  <a:pt x="9494" y="20008"/>
                  <a:pt x="9443" y="19902"/>
                </a:cubicBezTo>
                <a:cubicBezTo>
                  <a:pt x="9411" y="19835"/>
                  <a:pt x="9395" y="19802"/>
                  <a:pt x="9386" y="19804"/>
                </a:cubicBezTo>
                <a:close/>
                <a:moveTo>
                  <a:pt x="5275" y="19838"/>
                </a:moveTo>
                <a:cubicBezTo>
                  <a:pt x="5259" y="19834"/>
                  <a:pt x="5227" y="19911"/>
                  <a:pt x="5185" y="20071"/>
                </a:cubicBezTo>
                <a:cubicBezTo>
                  <a:pt x="5101" y="20392"/>
                  <a:pt x="5102" y="20839"/>
                  <a:pt x="5189" y="21225"/>
                </a:cubicBezTo>
                <a:cubicBezTo>
                  <a:pt x="5242" y="21464"/>
                  <a:pt x="5328" y="21548"/>
                  <a:pt x="5283" y="21317"/>
                </a:cubicBezTo>
                <a:cubicBezTo>
                  <a:pt x="5241" y="21101"/>
                  <a:pt x="5229" y="20330"/>
                  <a:pt x="5264" y="20095"/>
                </a:cubicBezTo>
                <a:cubicBezTo>
                  <a:pt x="5289" y="19930"/>
                  <a:pt x="5290" y="19843"/>
                  <a:pt x="5275" y="19838"/>
                </a:cubicBezTo>
                <a:close/>
                <a:moveTo>
                  <a:pt x="3509" y="19863"/>
                </a:moveTo>
                <a:cubicBezTo>
                  <a:pt x="3491" y="19863"/>
                  <a:pt x="3477" y="19898"/>
                  <a:pt x="3477" y="19940"/>
                </a:cubicBezTo>
                <a:cubicBezTo>
                  <a:pt x="3477" y="19981"/>
                  <a:pt x="3491" y="20013"/>
                  <a:pt x="3509" y="20013"/>
                </a:cubicBezTo>
                <a:cubicBezTo>
                  <a:pt x="3527" y="20013"/>
                  <a:pt x="3542" y="19981"/>
                  <a:pt x="3542" y="19940"/>
                </a:cubicBezTo>
                <a:cubicBezTo>
                  <a:pt x="3542" y="19898"/>
                  <a:pt x="3527" y="19863"/>
                  <a:pt x="3509" y="19863"/>
                </a:cubicBezTo>
                <a:close/>
                <a:moveTo>
                  <a:pt x="12645" y="19863"/>
                </a:moveTo>
                <a:cubicBezTo>
                  <a:pt x="12610" y="19863"/>
                  <a:pt x="12606" y="19889"/>
                  <a:pt x="12630" y="19957"/>
                </a:cubicBezTo>
                <a:cubicBezTo>
                  <a:pt x="12674" y="20081"/>
                  <a:pt x="12675" y="21229"/>
                  <a:pt x="12631" y="21352"/>
                </a:cubicBezTo>
                <a:cubicBezTo>
                  <a:pt x="12606" y="21423"/>
                  <a:pt x="12609" y="21449"/>
                  <a:pt x="12645" y="21449"/>
                </a:cubicBezTo>
                <a:cubicBezTo>
                  <a:pt x="12712" y="21449"/>
                  <a:pt x="12800" y="20998"/>
                  <a:pt x="12800" y="20656"/>
                </a:cubicBezTo>
                <a:cubicBezTo>
                  <a:pt x="12800" y="20313"/>
                  <a:pt x="12712" y="19863"/>
                  <a:pt x="12645" y="19863"/>
                </a:cubicBezTo>
                <a:close/>
                <a:moveTo>
                  <a:pt x="5697" y="19940"/>
                </a:moveTo>
                <a:cubicBezTo>
                  <a:pt x="5625" y="19940"/>
                  <a:pt x="5612" y="20058"/>
                  <a:pt x="5649" y="20378"/>
                </a:cubicBezTo>
                <a:cubicBezTo>
                  <a:pt x="5674" y="20592"/>
                  <a:pt x="5712" y="20513"/>
                  <a:pt x="5742" y="20184"/>
                </a:cubicBezTo>
                <a:cubicBezTo>
                  <a:pt x="5761" y="19970"/>
                  <a:pt x="5756" y="19940"/>
                  <a:pt x="5697" y="19940"/>
                </a:cubicBezTo>
                <a:close/>
                <a:moveTo>
                  <a:pt x="6225" y="19940"/>
                </a:moveTo>
                <a:cubicBezTo>
                  <a:pt x="6037" y="19940"/>
                  <a:pt x="5970" y="20011"/>
                  <a:pt x="6052" y="20128"/>
                </a:cubicBezTo>
                <a:cubicBezTo>
                  <a:pt x="6070" y="20153"/>
                  <a:pt x="6085" y="20342"/>
                  <a:pt x="6085" y="20544"/>
                </a:cubicBezTo>
                <a:cubicBezTo>
                  <a:pt x="6085" y="20747"/>
                  <a:pt x="6070" y="20932"/>
                  <a:pt x="6052" y="20958"/>
                </a:cubicBezTo>
                <a:cubicBezTo>
                  <a:pt x="6034" y="20984"/>
                  <a:pt x="6020" y="21037"/>
                  <a:pt x="6020" y="21077"/>
                </a:cubicBezTo>
                <a:cubicBezTo>
                  <a:pt x="6020" y="21116"/>
                  <a:pt x="6093" y="21147"/>
                  <a:pt x="6182" y="21147"/>
                </a:cubicBezTo>
                <a:cubicBezTo>
                  <a:pt x="6348" y="21147"/>
                  <a:pt x="6402" y="21050"/>
                  <a:pt x="6277" y="20974"/>
                </a:cubicBezTo>
                <a:cubicBezTo>
                  <a:pt x="6199" y="20927"/>
                  <a:pt x="6223" y="20770"/>
                  <a:pt x="6308" y="20770"/>
                </a:cubicBezTo>
                <a:cubicBezTo>
                  <a:pt x="6339" y="20770"/>
                  <a:pt x="6394" y="20721"/>
                  <a:pt x="6432" y="20660"/>
                </a:cubicBezTo>
                <a:cubicBezTo>
                  <a:pt x="6506" y="20539"/>
                  <a:pt x="6541" y="20573"/>
                  <a:pt x="6541" y="20770"/>
                </a:cubicBezTo>
                <a:cubicBezTo>
                  <a:pt x="6541" y="20840"/>
                  <a:pt x="6567" y="20952"/>
                  <a:pt x="6598" y="21018"/>
                </a:cubicBezTo>
                <a:cubicBezTo>
                  <a:pt x="6647" y="21120"/>
                  <a:pt x="6759" y="21134"/>
                  <a:pt x="7372" y="21122"/>
                </a:cubicBezTo>
                <a:cubicBezTo>
                  <a:pt x="8083" y="21109"/>
                  <a:pt x="8089" y="21109"/>
                  <a:pt x="8089" y="20947"/>
                </a:cubicBezTo>
                <a:cubicBezTo>
                  <a:pt x="8089" y="20858"/>
                  <a:pt x="8100" y="20758"/>
                  <a:pt x="8113" y="20728"/>
                </a:cubicBezTo>
                <a:cubicBezTo>
                  <a:pt x="8138" y="20669"/>
                  <a:pt x="8083" y="20385"/>
                  <a:pt x="8032" y="20307"/>
                </a:cubicBezTo>
                <a:cubicBezTo>
                  <a:pt x="7974" y="20220"/>
                  <a:pt x="7088" y="20238"/>
                  <a:pt x="7041" y="20328"/>
                </a:cubicBezTo>
                <a:cubicBezTo>
                  <a:pt x="7009" y="20390"/>
                  <a:pt x="6984" y="20387"/>
                  <a:pt x="6948" y="20318"/>
                </a:cubicBezTo>
                <a:cubicBezTo>
                  <a:pt x="6900" y="20225"/>
                  <a:pt x="6704" y="20241"/>
                  <a:pt x="6601" y="20347"/>
                </a:cubicBezTo>
                <a:cubicBezTo>
                  <a:pt x="6562" y="20387"/>
                  <a:pt x="6531" y="20341"/>
                  <a:pt x="6488" y="20172"/>
                </a:cubicBezTo>
                <a:cubicBezTo>
                  <a:pt x="6432" y="19952"/>
                  <a:pt x="6419" y="19940"/>
                  <a:pt x="6225" y="19940"/>
                </a:cubicBezTo>
                <a:close/>
                <a:moveTo>
                  <a:pt x="12229" y="19940"/>
                </a:moveTo>
                <a:cubicBezTo>
                  <a:pt x="12178" y="19940"/>
                  <a:pt x="12157" y="20389"/>
                  <a:pt x="12204" y="20496"/>
                </a:cubicBezTo>
                <a:cubicBezTo>
                  <a:pt x="12232" y="20562"/>
                  <a:pt x="12272" y="20343"/>
                  <a:pt x="12275" y="20109"/>
                </a:cubicBezTo>
                <a:cubicBezTo>
                  <a:pt x="12277" y="20006"/>
                  <a:pt x="12259" y="19940"/>
                  <a:pt x="12229" y="19940"/>
                </a:cubicBezTo>
                <a:close/>
                <a:moveTo>
                  <a:pt x="4517" y="19944"/>
                </a:moveTo>
                <a:cubicBezTo>
                  <a:pt x="4501" y="19936"/>
                  <a:pt x="4487" y="19971"/>
                  <a:pt x="4487" y="20055"/>
                </a:cubicBezTo>
                <a:cubicBezTo>
                  <a:pt x="4487" y="20119"/>
                  <a:pt x="4463" y="20192"/>
                  <a:pt x="4434" y="20218"/>
                </a:cubicBezTo>
                <a:cubicBezTo>
                  <a:pt x="4386" y="20260"/>
                  <a:pt x="4386" y="20269"/>
                  <a:pt x="4434" y="20332"/>
                </a:cubicBezTo>
                <a:cubicBezTo>
                  <a:pt x="4470" y="20378"/>
                  <a:pt x="4487" y="20505"/>
                  <a:pt x="4487" y="20724"/>
                </a:cubicBezTo>
                <a:cubicBezTo>
                  <a:pt x="4487" y="20902"/>
                  <a:pt x="4497" y="21068"/>
                  <a:pt x="4509" y="21096"/>
                </a:cubicBezTo>
                <a:cubicBezTo>
                  <a:pt x="4542" y="21173"/>
                  <a:pt x="4726" y="21154"/>
                  <a:pt x="4781" y="21068"/>
                </a:cubicBezTo>
                <a:cubicBezTo>
                  <a:pt x="4817" y="21011"/>
                  <a:pt x="4795" y="20997"/>
                  <a:pt x="4699" y="21012"/>
                </a:cubicBezTo>
                <a:lnTo>
                  <a:pt x="4569" y="21035"/>
                </a:lnTo>
                <a:lnTo>
                  <a:pt x="4569" y="20695"/>
                </a:lnTo>
                <a:cubicBezTo>
                  <a:pt x="4569" y="20366"/>
                  <a:pt x="4572" y="20353"/>
                  <a:pt x="4683" y="20307"/>
                </a:cubicBezTo>
                <a:lnTo>
                  <a:pt x="4796" y="20261"/>
                </a:lnTo>
                <a:lnTo>
                  <a:pt x="4688" y="20251"/>
                </a:lnTo>
                <a:cubicBezTo>
                  <a:pt x="4609" y="20243"/>
                  <a:pt x="4575" y="20201"/>
                  <a:pt x="4562" y="20090"/>
                </a:cubicBezTo>
                <a:cubicBezTo>
                  <a:pt x="4552" y="20002"/>
                  <a:pt x="4533" y="19952"/>
                  <a:pt x="4517" y="19944"/>
                </a:cubicBezTo>
                <a:close/>
                <a:moveTo>
                  <a:pt x="10383" y="20242"/>
                </a:moveTo>
                <a:lnTo>
                  <a:pt x="10405" y="20572"/>
                </a:lnTo>
                <a:cubicBezTo>
                  <a:pt x="10419" y="20782"/>
                  <a:pt x="10413" y="20921"/>
                  <a:pt x="10391" y="20954"/>
                </a:cubicBezTo>
                <a:cubicBezTo>
                  <a:pt x="10371" y="20982"/>
                  <a:pt x="10355" y="21037"/>
                  <a:pt x="10355" y="21077"/>
                </a:cubicBezTo>
                <a:cubicBezTo>
                  <a:pt x="10355" y="21175"/>
                  <a:pt x="10867" y="21167"/>
                  <a:pt x="10894" y="21068"/>
                </a:cubicBezTo>
                <a:cubicBezTo>
                  <a:pt x="10908" y="21013"/>
                  <a:pt x="10928" y="21015"/>
                  <a:pt x="10958" y="21072"/>
                </a:cubicBezTo>
                <a:cubicBezTo>
                  <a:pt x="10982" y="21118"/>
                  <a:pt x="11079" y="21146"/>
                  <a:pt x="11173" y="21133"/>
                </a:cubicBezTo>
                <a:cubicBezTo>
                  <a:pt x="11327" y="21113"/>
                  <a:pt x="11349" y="21088"/>
                  <a:pt x="11367" y="20921"/>
                </a:cubicBezTo>
                <a:cubicBezTo>
                  <a:pt x="11386" y="20736"/>
                  <a:pt x="11429" y="20712"/>
                  <a:pt x="11558" y="20814"/>
                </a:cubicBezTo>
                <a:cubicBezTo>
                  <a:pt x="11593" y="20842"/>
                  <a:pt x="11596" y="20871"/>
                  <a:pt x="11567" y="20939"/>
                </a:cubicBezTo>
                <a:cubicBezTo>
                  <a:pt x="11497" y="21099"/>
                  <a:pt x="11527" y="21147"/>
                  <a:pt x="11691" y="21147"/>
                </a:cubicBezTo>
                <a:cubicBezTo>
                  <a:pt x="11851" y="21147"/>
                  <a:pt x="11906" y="21058"/>
                  <a:pt x="11803" y="20966"/>
                </a:cubicBezTo>
                <a:cubicBezTo>
                  <a:pt x="11742" y="20913"/>
                  <a:pt x="11758" y="20737"/>
                  <a:pt x="11825" y="20722"/>
                </a:cubicBezTo>
                <a:cubicBezTo>
                  <a:pt x="11850" y="20716"/>
                  <a:pt x="11890" y="20708"/>
                  <a:pt x="11914" y="20704"/>
                </a:cubicBezTo>
                <a:cubicBezTo>
                  <a:pt x="11941" y="20698"/>
                  <a:pt x="11952" y="20617"/>
                  <a:pt x="11946" y="20487"/>
                </a:cubicBezTo>
                <a:cubicBezTo>
                  <a:pt x="11936" y="20284"/>
                  <a:pt x="11930" y="20279"/>
                  <a:pt x="11702" y="20257"/>
                </a:cubicBezTo>
                <a:cubicBezTo>
                  <a:pt x="11490" y="20237"/>
                  <a:pt x="11463" y="20249"/>
                  <a:pt x="11430" y="20395"/>
                </a:cubicBezTo>
                <a:lnTo>
                  <a:pt x="11393" y="20557"/>
                </a:lnTo>
                <a:lnTo>
                  <a:pt x="11329" y="20399"/>
                </a:lnTo>
                <a:cubicBezTo>
                  <a:pt x="11251" y="20207"/>
                  <a:pt x="11055" y="20187"/>
                  <a:pt x="10948" y="20360"/>
                </a:cubicBezTo>
                <a:cubicBezTo>
                  <a:pt x="10883" y="20467"/>
                  <a:pt x="10874" y="20467"/>
                  <a:pt x="10856" y="20360"/>
                </a:cubicBezTo>
                <a:cubicBezTo>
                  <a:pt x="10841" y="20268"/>
                  <a:pt x="10786" y="20242"/>
                  <a:pt x="10610" y="20242"/>
                </a:cubicBezTo>
                <a:lnTo>
                  <a:pt x="10383" y="20242"/>
                </a:lnTo>
                <a:close/>
                <a:moveTo>
                  <a:pt x="3435" y="20246"/>
                </a:moveTo>
                <a:cubicBezTo>
                  <a:pt x="3338" y="20251"/>
                  <a:pt x="3335" y="20256"/>
                  <a:pt x="3405" y="20321"/>
                </a:cubicBezTo>
                <a:cubicBezTo>
                  <a:pt x="3470" y="20381"/>
                  <a:pt x="3479" y="20434"/>
                  <a:pt x="3471" y="20708"/>
                </a:cubicBezTo>
                <a:cubicBezTo>
                  <a:pt x="3462" y="20974"/>
                  <a:pt x="3447" y="21037"/>
                  <a:pt x="3379" y="21081"/>
                </a:cubicBezTo>
                <a:cubicBezTo>
                  <a:pt x="3329" y="21113"/>
                  <a:pt x="3386" y="21132"/>
                  <a:pt x="3525" y="21131"/>
                </a:cubicBezTo>
                <a:cubicBezTo>
                  <a:pt x="3673" y="21130"/>
                  <a:pt x="3719" y="21112"/>
                  <a:pt x="3656" y="21081"/>
                </a:cubicBezTo>
                <a:cubicBezTo>
                  <a:pt x="3564" y="21036"/>
                  <a:pt x="3557" y="21008"/>
                  <a:pt x="3548" y="20636"/>
                </a:cubicBezTo>
                <a:cubicBezTo>
                  <a:pt x="3538" y="20245"/>
                  <a:pt x="3538" y="20242"/>
                  <a:pt x="3435" y="20246"/>
                </a:cubicBezTo>
                <a:close/>
                <a:moveTo>
                  <a:pt x="3867" y="20255"/>
                </a:moveTo>
                <a:cubicBezTo>
                  <a:pt x="3843" y="20266"/>
                  <a:pt x="3843" y="20290"/>
                  <a:pt x="3860" y="20328"/>
                </a:cubicBezTo>
                <a:cubicBezTo>
                  <a:pt x="3912" y="20448"/>
                  <a:pt x="3913" y="20937"/>
                  <a:pt x="3862" y="21056"/>
                </a:cubicBezTo>
                <a:cubicBezTo>
                  <a:pt x="3832" y="21127"/>
                  <a:pt x="3847" y="21147"/>
                  <a:pt x="3933" y="21147"/>
                </a:cubicBezTo>
                <a:cubicBezTo>
                  <a:pt x="4020" y="21147"/>
                  <a:pt x="4035" y="21127"/>
                  <a:pt x="4004" y="21056"/>
                </a:cubicBezTo>
                <a:cubicBezTo>
                  <a:pt x="3941" y="20910"/>
                  <a:pt x="3956" y="20485"/>
                  <a:pt x="4027" y="20397"/>
                </a:cubicBezTo>
                <a:cubicBezTo>
                  <a:pt x="4119" y="20282"/>
                  <a:pt x="4173" y="20477"/>
                  <a:pt x="4152" y="20847"/>
                </a:cubicBezTo>
                <a:cubicBezTo>
                  <a:pt x="4135" y="21142"/>
                  <a:pt x="4137" y="21147"/>
                  <a:pt x="4236" y="21147"/>
                </a:cubicBezTo>
                <a:cubicBezTo>
                  <a:pt x="4324" y="21147"/>
                  <a:pt x="4330" y="21134"/>
                  <a:pt x="4283" y="21052"/>
                </a:cubicBezTo>
                <a:cubicBezTo>
                  <a:pt x="4251" y="20995"/>
                  <a:pt x="4226" y="20823"/>
                  <a:pt x="4220" y="20618"/>
                </a:cubicBezTo>
                <a:lnTo>
                  <a:pt x="4210" y="20280"/>
                </a:lnTo>
                <a:lnTo>
                  <a:pt x="4015" y="20255"/>
                </a:lnTo>
                <a:cubicBezTo>
                  <a:pt x="3937" y="20246"/>
                  <a:pt x="3890" y="20244"/>
                  <a:pt x="3867" y="20255"/>
                </a:cubicBezTo>
                <a:close/>
                <a:moveTo>
                  <a:pt x="2982" y="20257"/>
                </a:moveTo>
                <a:cubicBezTo>
                  <a:pt x="2837" y="20257"/>
                  <a:pt x="2795" y="20276"/>
                  <a:pt x="2835" y="20328"/>
                </a:cubicBezTo>
                <a:cubicBezTo>
                  <a:pt x="2872" y="20376"/>
                  <a:pt x="2890" y="20495"/>
                  <a:pt x="2890" y="20699"/>
                </a:cubicBezTo>
                <a:cubicBezTo>
                  <a:pt x="2890" y="20941"/>
                  <a:pt x="2875" y="21015"/>
                  <a:pt x="2817" y="21070"/>
                </a:cubicBezTo>
                <a:cubicBezTo>
                  <a:pt x="2762" y="21121"/>
                  <a:pt x="2798" y="21136"/>
                  <a:pt x="2955" y="21133"/>
                </a:cubicBezTo>
                <a:cubicBezTo>
                  <a:pt x="3100" y="21130"/>
                  <a:pt x="3136" y="21114"/>
                  <a:pt x="3070" y="21081"/>
                </a:cubicBezTo>
                <a:cubicBezTo>
                  <a:pt x="2985" y="21039"/>
                  <a:pt x="2970" y="20997"/>
                  <a:pt x="2962" y="20757"/>
                </a:cubicBezTo>
                <a:cubicBezTo>
                  <a:pt x="2954" y="20542"/>
                  <a:pt x="2966" y="20459"/>
                  <a:pt x="3016" y="20397"/>
                </a:cubicBezTo>
                <a:cubicBezTo>
                  <a:pt x="3051" y="20353"/>
                  <a:pt x="3104" y="20337"/>
                  <a:pt x="3132" y="20362"/>
                </a:cubicBezTo>
                <a:cubicBezTo>
                  <a:pt x="3161" y="20387"/>
                  <a:pt x="3183" y="20374"/>
                  <a:pt x="3183" y="20332"/>
                </a:cubicBezTo>
                <a:cubicBezTo>
                  <a:pt x="3183" y="20289"/>
                  <a:pt x="3095" y="20257"/>
                  <a:pt x="2982" y="20257"/>
                </a:cubicBezTo>
                <a:close/>
                <a:moveTo>
                  <a:pt x="2269" y="20260"/>
                </a:moveTo>
                <a:cubicBezTo>
                  <a:pt x="2190" y="20264"/>
                  <a:pt x="2182" y="20289"/>
                  <a:pt x="2207" y="20358"/>
                </a:cubicBezTo>
                <a:cubicBezTo>
                  <a:pt x="2232" y="20427"/>
                  <a:pt x="2241" y="20667"/>
                  <a:pt x="2233" y="21033"/>
                </a:cubicBezTo>
                <a:lnTo>
                  <a:pt x="2221" y="21600"/>
                </a:lnTo>
                <a:lnTo>
                  <a:pt x="2317" y="21600"/>
                </a:lnTo>
                <a:cubicBezTo>
                  <a:pt x="2407" y="21600"/>
                  <a:pt x="2409" y="21594"/>
                  <a:pt x="2353" y="21500"/>
                </a:cubicBezTo>
                <a:cubicBezTo>
                  <a:pt x="2261" y="21343"/>
                  <a:pt x="2312" y="21161"/>
                  <a:pt x="2456" y="21133"/>
                </a:cubicBezTo>
                <a:cubicBezTo>
                  <a:pt x="2617" y="21102"/>
                  <a:pt x="2691" y="20816"/>
                  <a:pt x="2623" y="20487"/>
                </a:cubicBezTo>
                <a:cubicBezTo>
                  <a:pt x="2583" y="20295"/>
                  <a:pt x="2564" y="20277"/>
                  <a:pt x="2374" y="20263"/>
                </a:cubicBezTo>
                <a:cubicBezTo>
                  <a:pt x="2330" y="20260"/>
                  <a:pt x="2296" y="20259"/>
                  <a:pt x="2269" y="2026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Итоги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Итоги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пасибо за внимание!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Спасибо за внимание!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Понятие алгоритма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Понятие алгоритма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Понятие алгоритм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Понятие алгоритма</a:t>
            </a:r>
          </a:p>
        </p:txBody>
      </p:sp>
      <p:sp>
        <p:nvSpPr>
          <p:cNvPr id="159" name="Алгоритм — это последовательность совокупность четко определенных действий, выполнение которых ведет к решению задачи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Алгоритм — это </a:t>
            </a:r>
            <a:r>
              <a:rPr strike="sngStrike"/>
              <a:t>последовательность</a:t>
            </a:r>
            <a:r>
              <a:t> совокупность четко определенных действий, выполнение которых ведет к решению задачи.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Каким должен быть алгоритм?"/>
          <p:cNvSpPr txBox="1">
            <a:spLocks noGrp="1"/>
          </p:cNvSpPr>
          <p:nvPr>
            <p:ph type="body" sz="half" idx="1"/>
          </p:nvPr>
        </p:nvSpPr>
        <p:spPr>
          <a:xfrm>
            <a:off x="312445" y="4920843"/>
            <a:ext cx="23759110" cy="3874314"/>
          </a:xfrm>
          <a:prstGeom prst="rect">
            <a:avLst/>
          </a:prstGeom>
        </p:spPr>
        <p:txBody>
          <a:bodyPr/>
          <a:lstStyle/>
          <a:p>
            <a:r>
              <a:t>Каким должен быть алгоритм?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Каким должен быть алгоритм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Каким должен быть алгоритм?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Каким должен быть алгоритм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Каким должен быть алгоритм?</a:t>
            </a:r>
          </a:p>
        </p:txBody>
      </p:sp>
      <p:sp>
        <p:nvSpPr>
          <p:cNvPr id="166" name="Дискретность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62000" indent="-762000">
              <a:buSzPct val="123000"/>
              <a:buChar char="•"/>
              <a:defRPr sz="6000" spc="-59"/>
            </a:lvl1pPr>
          </a:lstStyle>
          <a:p>
            <a:r>
              <a:t>Дискретность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Каким должен быть алгоритм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Каким должен быть алгоритм?</a:t>
            </a:r>
          </a:p>
        </p:txBody>
      </p:sp>
      <p:sp>
        <p:nvSpPr>
          <p:cNvPr id="169" name="Дискретность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62000" indent="-762000">
              <a:buSzPct val="123000"/>
              <a:buChar char="•"/>
              <a:defRPr sz="6000" spc="-59"/>
            </a:pPr>
            <a:r>
              <a:t>Дискретность</a:t>
            </a:r>
          </a:p>
          <a:p>
            <a:pPr marL="762000" indent="-762000">
              <a:buSzPct val="123000"/>
              <a:buChar char="•"/>
              <a:defRPr sz="6000" spc="-59"/>
            </a:pPr>
            <a:r>
              <a:t>Детерминированность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Каким должен быть алгоритм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Каким должен быть алгоритм?</a:t>
            </a:r>
          </a:p>
        </p:txBody>
      </p:sp>
      <p:sp>
        <p:nvSpPr>
          <p:cNvPr id="172" name="Дискретность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62000" indent="-762000">
              <a:buSzPct val="123000"/>
              <a:buChar char="•"/>
              <a:defRPr sz="6000" spc="-59"/>
            </a:pPr>
            <a:r>
              <a:t>Дискретность</a:t>
            </a:r>
          </a:p>
          <a:p>
            <a:pPr marL="762000" indent="-762000">
              <a:buSzPct val="123000"/>
              <a:buChar char="•"/>
              <a:defRPr sz="6000" spc="-59"/>
            </a:pPr>
            <a:r>
              <a:t>Детерминированность</a:t>
            </a:r>
          </a:p>
          <a:p>
            <a:pPr marL="762000" indent="-762000">
              <a:buSzPct val="123000"/>
              <a:buChar char="•"/>
              <a:defRPr sz="6000" spc="-59"/>
            </a:pPr>
            <a:r>
              <a:t>Конечность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3_DynamicLight">
  <a:themeElements>
    <a:clrScheme name="33_DynamicLight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292</Words>
  <Application>Microsoft Office PowerPoint</Application>
  <PresentationFormat>Произвольный</PresentationFormat>
  <Paragraphs>63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2" baseType="lpstr">
      <vt:lpstr>Helvetica Neue</vt:lpstr>
      <vt:lpstr>Helvetica Neue Medium</vt:lpstr>
      <vt:lpstr>33_DynamicLight</vt:lpstr>
      <vt:lpstr>Алгоритмы</vt:lpstr>
      <vt:lpstr>Презентация PowerPoint</vt:lpstr>
      <vt:lpstr>Презентация PowerPoint</vt:lpstr>
      <vt:lpstr>Понятие алгоритма</vt:lpstr>
      <vt:lpstr>Презентация PowerPoint</vt:lpstr>
      <vt:lpstr>Каким должен быть алгоритм?</vt:lpstr>
      <vt:lpstr>Каким должен быть алгоритм?</vt:lpstr>
      <vt:lpstr>Каким должен быть алгоритм?</vt:lpstr>
      <vt:lpstr>Каким должен быть алгоритм?</vt:lpstr>
      <vt:lpstr>Каким должен быть алгоритм?</vt:lpstr>
      <vt:lpstr>Каким должен быть алгоритм?</vt:lpstr>
      <vt:lpstr>Презентация PowerPoint</vt:lpstr>
      <vt:lpstr>Основная цель</vt:lpstr>
      <vt:lpstr>Презентация PowerPoint</vt:lpstr>
      <vt:lpstr>Разработка</vt:lpstr>
      <vt:lpstr>Разработка</vt:lpstr>
      <vt:lpstr>Разработка</vt:lpstr>
      <vt:lpstr>Разработка</vt:lpstr>
      <vt:lpstr>Презентация PowerPoint</vt:lpstr>
      <vt:lpstr>Способы представления</vt:lpstr>
      <vt:lpstr>Способы представления</vt:lpstr>
      <vt:lpstr>Способы представления</vt:lpstr>
      <vt:lpstr>Способы представления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</dc:title>
  <dc:creator>Владислав</dc:creator>
  <cp:lastModifiedBy>Vladislav</cp:lastModifiedBy>
  <cp:revision>2</cp:revision>
  <dcterms:modified xsi:type="dcterms:W3CDTF">2022-10-21T02:21:38Z</dcterms:modified>
</cp:coreProperties>
</file>