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5" r:id="rId3"/>
    <p:sldId id="274" r:id="rId4"/>
    <p:sldId id="28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3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4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3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9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7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0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5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0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E9A254-FB29-4D7D-9FBF-DEB7931FC75E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98BAC8-9167-4E6A-B7B7-80118ECDE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아이디어 설명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핵심부품</a:t>
            </a:r>
            <a:r>
              <a:rPr lang="en-US" altLang="ko-KR" dirty="0"/>
              <a:t>:</a:t>
            </a:r>
            <a:r>
              <a:rPr lang="ko-KR" altLang="en-US" dirty="0" err="1">
                <a:solidFill>
                  <a:srgbClr val="FF0000"/>
                </a:solidFill>
              </a:rPr>
              <a:t>마그네틱</a:t>
            </a:r>
            <a:r>
              <a:rPr lang="ko-KR" altLang="en-US" dirty="0">
                <a:solidFill>
                  <a:srgbClr val="FF0000"/>
                </a:solidFill>
              </a:rPr>
              <a:t> 도어센서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00B0F0"/>
                </a:solidFill>
              </a:rPr>
              <a:t>블루투스</a:t>
            </a:r>
            <a:r>
              <a:rPr lang="en-US" altLang="ko-KR" dirty="0">
                <a:solidFill>
                  <a:srgbClr val="00B0F0"/>
                </a:solidFill>
              </a:rPr>
              <a:t>(hc-05), </a:t>
            </a:r>
            <a:r>
              <a:rPr lang="ko-KR" altLang="en-US" dirty="0" err="1">
                <a:solidFill>
                  <a:srgbClr val="00B050"/>
                </a:solidFill>
              </a:rPr>
              <a:t>우노보드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R3 </a:t>
            </a:r>
            <a:r>
              <a:rPr lang="ko-KR" altLang="en-US" dirty="0">
                <a:solidFill>
                  <a:srgbClr val="00B050"/>
                </a:solidFill>
              </a:rPr>
              <a:t>호환보드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		  </a:t>
            </a:r>
            <a:r>
              <a:rPr lang="en-US" altLang="ko-KR" dirty="0">
                <a:solidFill>
                  <a:srgbClr val="FFC000"/>
                </a:solidFill>
              </a:rPr>
              <a:t>8mm LED</a:t>
            </a:r>
            <a:r>
              <a:rPr lang="en-US" altLang="ko-KR" dirty="0"/>
              <a:t>, </a:t>
            </a:r>
            <a:r>
              <a:rPr lang="ko-KR" altLang="en-US" dirty="0"/>
              <a:t>보조배터리</a:t>
            </a:r>
            <a:r>
              <a:rPr lang="en-US" altLang="ko-KR" dirty="0"/>
              <a:t>, </a:t>
            </a:r>
            <a:r>
              <a:rPr lang="en-US" altLang="ko-KR" dirty="0" err="1"/>
              <a:t>usb</a:t>
            </a:r>
            <a:r>
              <a:rPr lang="en-US" altLang="ko-KR" dirty="0"/>
              <a:t> </a:t>
            </a:r>
            <a:r>
              <a:rPr lang="ko-KR" altLang="en-US" dirty="0"/>
              <a:t>케이블</a:t>
            </a:r>
            <a:r>
              <a:rPr lang="en-US" altLang="ko-KR" dirty="0"/>
              <a:t>/</a:t>
            </a:r>
            <a:r>
              <a:rPr lang="ko-KR" altLang="en-US" dirty="0"/>
              <a:t>점퍼 케이블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  </a:t>
            </a:r>
            <a:r>
              <a:rPr lang="ko-KR" altLang="en-US" dirty="0" err="1"/>
              <a:t>우드락</a:t>
            </a:r>
            <a:r>
              <a:rPr lang="en-US" altLang="ko-KR" dirty="0"/>
              <a:t>/</a:t>
            </a:r>
            <a:r>
              <a:rPr lang="ko-KR" altLang="en-US" dirty="0"/>
              <a:t>본드</a:t>
            </a:r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3" y="4134885"/>
            <a:ext cx="2464953" cy="189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87" y="4050296"/>
            <a:ext cx="2610911" cy="20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/>
          <a:stretch/>
        </p:blipFill>
        <p:spPr bwMode="auto">
          <a:xfrm>
            <a:off x="6473944" y="4213077"/>
            <a:ext cx="2307591" cy="169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69" y="4050296"/>
            <a:ext cx="2341030" cy="197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4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3788" y="660857"/>
            <a:ext cx="9601196" cy="1303867"/>
          </a:xfrm>
        </p:spPr>
        <p:txBody>
          <a:bodyPr/>
          <a:lstStyle/>
          <a:p>
            <a:r>
              <a:rPr lang="en-US" altLang="ko-KR" dirty="0"/>
              <a:t>5-1. </a:t>
            </a:r>
            <a:r>
              <a:rPr lang="en-US" altLang="ko-KR" dirty="0" err="1"/>
              <a:t>Arduino</a:t>
            </a:r>
            <a:r>
              <a:rPr lang="en-US" altLang="ko-KR" dirty="0"/>
              <a:t> Circuit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0" y="1886035"/>
            <a:ext cx="9243151" cy="41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26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8584" y="389539"/>
            <a:ext cx="9601200" cy="1303337"/>
          </a:xfrm>
        </p:spPr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92" y="1342124"/>
            <a:ext cx="104870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8584" y="389539"/>
            <a:ext cx="9601200" cy="1303337"/>
          </a:xfrm>
        </p:spPr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1270987"/>
            <a:ext cx="3503784" cy="494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5-3.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자전거 대여 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자전거 반납시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100650" y="3039761"/>
            <a:ext cx="1672280" cy="75788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잠금 장치 해제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07245" y="2982096"/>
            <a:ext cx="1952366" cy="8155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PH-0</a:t>
            </a:r>
            <a:r>
              <a:rPr lang="ko-KR" altLang="en-US" sz="1000" b="1" dirty="0"/>
              <a:t>로 신호 보냄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7125730" y="2965620"/>
            <a:ext cx="2117124" cy="90616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헬멧 </a:t>
            </a:r>
            <a:r>
              <a:rPr lang="ko-KR" altLang="en-US" sz="1000" b="1" dirty="0" err="1"/>
              <a:t>미착용시</a:t>
            </a:r>
            <a:r>
              <a:rPr lang="ko-KR" altLang="en-US" sz="1000" b="1" dirty="0"/>
              <a:t> 경고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2100650" y="4777946"/>
            <a:ext cx="3410464" cy="9226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헬멧 반납 경고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054811" y="4716162"/>
            <a:ext cx="3929448" cy="10462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헬멧 반납 확인 후 자전거 반납</a:t>
            </a:r>
          </a:p>
        </p:txBody>
      </p:sp>
    </p:spTree>
    <p:extLst>
      <p:ext uri="{BB962C8B-B14F-4D97-AF65-F5344CB8AC3E}">
        <p14:creationId xmlns:p14="http://schemas.microsoft.com/office/powerpoint/2010/main" val="14488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5-5. </a:t>
            </a:r>
            <a:r>
              <a:rPr lang="ko-KR" altLang="en-US" dirty="0"/>
              <a:t>기술 사용 전망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en-US" dirty="0"/>
              <a:t>말고 다른 센서 사용 가능</a:t>
            </a:r>
            <a:endParaRPr lang="en-US" altLang="ko-KR" dirty="0"/>
          </a:p>
          <a:p>
            <a:r>
              <a:rPr lang="ko-KR" altLang="en-US" dirty="0"/>
              <a:t>모터를 이용하여 </a:t>
            </a:r>
            <a:r>
              <a:rPr lang="ko-KR" altLang="en-US" dirty="0" err="1"/>
              <a:t>잠금장치</a:t>
            </a:r>
            <a:r>
              <a:rPr lang="ko-KR" altLang="en-US" dirty="0"/>
              <a:t> 강화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모바이크의</a:t>
            </a:r>
            <a:r>
              <a:rPr lang="ko-KR" altLang="en-US" dirty="0"/>
              <a:t> </a:t>
            </a:r>
            <a:r>
              <a:rPr lang="ko-KR" altLang="en-US" dirty="0" err="1"/>
              <a:t>블루투스와</a:t>
            </a:r>
            <a:r>
              <a:rPr lang="ko-KR" altLang="en-US" dirty="0"/>
              <a:t> </a:t>
            </a:r>
            <a:r>
              <a:rPr lang="en-US" altLang="ko-KR" dirty="0"/>
              <a:t>PH-0</a:t>
            </a:r>
            <a:r>
              <a:rPr lang="ko-KR" altLang="en-US" dirty="0"/>
              <a:t>의 </a:t>
            </a:r>
            <a:r>
              <a:rPr lang="ko-KR" altLang="en-US" dirty="0" err="1"/>
              <a:t>블루투스와의</a:t>
            </a:r>
            <a:r>
              <a:rPr lang="ko-KR" altLang="en-US" dirty="0"/>
              <a:t> 결합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블루투스</a:t>
            </a:r>
            <a:r>
              <a:rPr lang="ko-KR" altLang="en-US" dirty="0"/>
              <a:t> 추가비용 절감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블루투스를</a:t>
            </a:r>
            <a:r>
              <a:rPr lang="ko-KR" altLang="en-US" dirty="0"/>
              <a:t> 통해 분실된 시점추측 후 용의자 추적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79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5-6. </a:t>
            </a:r>
            <a:r>
              <a:rPr lang="ko-KR" altLang="en-US" dirty="0"/>
              <a:t>개선해야 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배터리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지금은 보조배터리지만</a:t>
            </a:r>
            <a:r>
              <a:rPr lang="en-US" altLang="ko-KR" dirty="0"/>
              <a:t>, </a:t>
            </a:r>
            <a:r>
              <a:rPr lang="ko-KR" altLang="en-US" dirty="0"/>
              <a:t>나중에는 </a:t>
            </a:r>
            <a:r>
              <a:rPr lang="ko-KR" altLang="en-US" dirty="0" err="1"/>
              <a:t>모바이크의</a:t>
            </a:r>
            <a:r>
              <a:rPr lang="ko-KR" altLang="en-US" dirty="0"/>
              <a:t> 태양광</a:t>
            </a:r>
            <a:r>
              <a:rPr lang="en-US" altLang="ko-KR" dirty="0"/>
              <a:t> </a:t>
            </a:r>
            <a:r>
              <a:rPr lang="ko-KR" altLang="en-US" dirty="0"/>
              <a:t>충전과 연동 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하여 문제 해결 가능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04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Garamond</vt:lpstr>
      <vt:lpstr>자연주의</vt:lpstr>
      <vt:lpstr>5. 아이디어 설명</vt:lpstr>
      <vt:lpstr>5-1. Arduino Circuit</vt:lpstr>
      <vt:lpstr>5-2. 아두이노 코드-1</vt:lpstr>
      <vt:lpstr>5-2. 아두이노 코드-2</vt:lpstr>
      <vt:lpstr>5-3. 작동 원리</vt:lpstr>
      <vt:lpstr>5-5. 기술 사용 전망</vt:lpstr>
      <vt:lpstr>5-6. 개선해야 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아이디어 설명</dc:title>
  <dc:creator>임준표</dc:creator>
  <cp:lastModifiedBy>임준표</cp:lastModifiedBy>
  <cp:revision>1</cp:revision>
  <dcterms:created xsi:type="dcterms:W3CDTF">2022-01-24T06:16:22Z</dcterms:created>
  <dcterms:modified xsi:type="dcterms:W3CDTF">2022-01-24T06:47:54Z</dcterms:modified>
</cp:coreProperties>
</file>