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823386"/>
            <a:ext cx="12192000" cy="1086278"/>
            <a:chOff x="-946959" y="3029865"/>
            <a:chExt cx="13138959" cy="1170650"/>
          </a:xfrm>
        </p:grpSpPr>
        <p:grpSp>
          <p:nvGrpSpPr>
            <p:cNvPr id="33" name="组合 32"/>
            <p:cNvGrpSpPr/>
            <p:nvPr/>
          </p:nvGrpSpPr>
          <p:grpSpPr>
            <a:xfrm>
              <a:off x="3467100" y="3035902"/>
              <a:ext cx="8724900" cy="1158577"/>
              <a:chOff x="-5498257" y="321731"/>
              <a:chExt cx="23188510" cy="3079194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 rotWithShape="1">
              <a:blip r:embed="rId2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6141719" y="321731"/>
                <a:ext cx="5728547" cy="3079194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321731" y="321731"/>
                <a:ext cx="5728548" cy="307919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4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-5498257" y="337773"/>
                <a:ext cx="5728548" cy="3047107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5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11961706" y="337774"/>
                <a:ext cx="5728547" cy="3047107"/>
              </a:xfrm>
              <a:prstGeom prst="rect">
                <a:avLst/>
              </a:prstGeom>
            </p:spPr>
          </p:pic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-3"/>
            <a:stretch>
              <a:fillRect/>
            </a:stretch>
          </p:blipFill>
          <p:spPr>
            <a:xfrm flipH="1">
              <a:off x="1277273" y="3029865"/>
              <a:ext cx="2155421" cy="1158577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-3"/>
            <a:stretch>
              <a:fillRect/>
            </a:stretch>
          </p:blipFill>
          <p:spPr>
            <a:xfrm>
              <a:off x="-946959" y="3041938"/>
              <a:ext cx="2155421" cy="11585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7976" y="3976373"/>
            <a:ext cx="10575824" cy="1256061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7976" y="5302433"/>
            <a:ext cx="10575824" cy="715595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0"/>
          <p:cNvCxnSpPr>
            <a:cxnSpLocks noChangeShapeType="1"/>
          </p:cNvCxnSpPr>
          <p:nvPr/>
        </p:nvCxnSpPr>
        <p:spPr bwMode="auto">
          <a:xfrm>
            <a:off x="973394" y="1424284"/>
            <a:ext cx="3179506" cy="1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20"/>
          <p:cNvCxnSpPr>
            <a:cxnSpLocks noChangeShapeType="1"/>
          </p:cNvCxnSpPr>
          <p:nvPr/>
        </p:nvCxnSpPr>
        <p:spPr bwMode="auto">
          <a:xfrm>
            <a:off x="973394" y="1424284"/>
            <a:ext cx="3179506" cy="1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1480" y="1066800"/>
            <a:ext cx="8829040" cy="1278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/>
              <a:t>网站测试工具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43140" y="4972050"/>
            <a:ext cx="4516120" cy="615315"/>
          </a:xfrm>
        </p:spPr>
        <p:txBody>
          <a:bodyPr/>
          <a:lstStyle/>
          <a:p>
            <a:r>
              <a:rPr lang="zh-CN" altLang="en-US"/>
              <a:t>孙锐 </a:t>
            </a:r>
            <a:r>
              <a:rPr lang="en-US" altLang="zh-CN"/>
              <a:t>DZ1733017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5245" y="4244340"/>
            <a:ext cx="634019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ym typeface="+mn-ea"/>
              </a:rPr>
              <a:t>———</a:t>
            </a:r>
            <a:r>
              <a:rPr lang="zh-CN" altLang="en-US" sz="2400" dirty="0">
                <a:sym typeface="+mn-ea"/>
              </a:rPr>
              <a:t>对网站表单</a:t>
            </a:r>
            <a:r>
              <a:rPr lang="zh-CN" altLang="en-US" sz="2400" dirty="0" smtClean="0">
                <a:sym typeface="+mn-ea"/>
              </a:rPr>
              <a:t>输入进行</a:t>
            </a:r>
            <a:r>
              <a:rPr lang="zh-CN" altLang="en-US" sz="2400" dirty="0">
                <a:sym typeface="+mn-ea"/>
              </a:rPr>
              <a:t>自动化</a:t>
            </a:r>
            <a:r>
              <a:rPr lang="zh-CN" altLang="en-US" sz="2400" dirty="0" smtClean="0">
                <a:sym typeface="+mn-ea"/>
              </a:rPr>
              <a:t>测试的工具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6640" y="716280"/>
            <a:ext cx="236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/>
              <a:t>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5770" y="2446655"/>
            <a:ext cx="5267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，对网站输入表单进行测试</a:t>
            </a:r>
          </a:p>
          <a:p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，自动化测试工具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35" y="2085975"/>
            <a:ext cx="6385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Python的世界有一个开源框架Splinter，可以非常棒的模拟浏览器的行为（从某种意义上也可以说是人的访问点击行为）。</a:t>
            </a:r>
          </a:p>
          <a:p>
            <a:endParaRPr lang="zh-CN" altLang="en-US"/>
          </a:p>
          <a:p>
            <a:r>
              <a:rPr lang="zh-CN" altLang="en-US"/>
              <a:t>Splinter提供了丰富的API，可以获取页面的信息，以判断当前的行为所产生的结果</a:t>
            </a: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7300" y="711835"/>
            <a:ext cx="2918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splinder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5" y="443865"/>
            <a:ext cx="9063355" cy="5450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4405" y="5894705"/>
            <a:ext cx="6609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http://219.219.114.101/gts2018/tmsgl/login.aspx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8840" y="802005"/>
            <a:ext cx="2579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等价类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48840" y="1808480"/>
            <a:ext cx="56705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/>
              <a:t>纯数字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/>
              <a:t>纯字符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/>
              <a:t>空输入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/>
              <a:t>长字符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/>
              <a:t>短字符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/>
              <a:t>特殊字符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/>
              <a:t>中文字符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400"/>
              <a:t>SQL</a:t>
            </a:r>
            <a:r>
              <a:rPr lang="zh-CN" altLang="en-US" sz="2400"/>
              <a:t>敏感字符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400"/>
              <a:t>SQL</a:t>
            </a:r>
            <a:r>
              <a:rPr lang="zh-CN" altLang="en-US" sz="2400"/>
              <a:t>注入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400"/>
              <a:t>XSS</a:t>
            </a:r>
            <a:r>
              <a:rPr lang="zh-CN" altLang="en-US" sz="2400"/>
              <a:t>注入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0950" y="365125"/>
            <a:ext cx="257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测试用例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90195" y="825500"/>
          <a:ext cx="1143889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用户名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期望结果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123456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123456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正常返回无效用户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abcdefg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abcdefg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正常返回无效用户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提醒输入为空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abc123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提醒输入为空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abc123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提醒输入为空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aaaaaaaaaaaaaaaaaaaaaaaa123456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aaaaaaaaaaaaaaaaaaaaaaaa123456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正常返回无效用户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正常返回无效用户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?ab12!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/ab12.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正常返回无效用户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?/-=~`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*(&amp;^%$: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正常返回无效用户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正常返回无效用户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'abc123--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abc'123--'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拒绝服务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' OR '1=1'--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' OR '1=1'--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拒绝服务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&lt;script&gt;alert(document.cookie)&lt;/script&gt;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&lt;script&gt;alert(document.cookie)&lt;/script&gt;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拒绝服务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1410" y="932815"/>
            <a:ext cx="286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测试结果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3134995"/>
            <a:ext cx="2694940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110" y="3460115"/>
            <a:ext cx="2514600" cy="152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0015" y="1907540"/>
            <a:ext cx="481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正常测试用例全部通过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90015" y="2699385"/>
            <a:ext cx="467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SQL</a:t>
            </a:r>
            <a:r>
              <a:rPr lang="zh-CN" altLang="en-US"/>
              <a:t>注入和</a:t>
            </a:r>
            <a:r>
              <a:rPr lang="en-US" altLang="zh-CN"/>
              <a:t>XSS</a:t>
            </a:r>
            <a:r>
              <a:rPr lang="zh-CN" altLang="en-US"/>
              <a:t>攻击测试用例返回如下结果：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880" y="3768090"/>
            <a:ext cx="4028440" cy="1952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625" y="3810635"/>
            <a:ext cx="3990340" cy="1866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1410" y="932815"/>
            <a:ext cx="286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工具应用：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7315" y="1759585"/>
            <a:ext cx="4815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，模拟真实用户访问网站</a:t>
            </a:r>
          </a:p>
          <a:p>
            <a:r>
              <a:rPr lang="en-US" altLang="zh-CN"/>
              <a:t>2</a:t>
            </a:r>
            <a:r>
              <a:rPr lang="zh-CN" altLang="en-US"/>
              <a:t>，对网站表单输入进行自动化回归测试</a:t>
            </a:r>
          </a:p>
          <a:p>
            <a:r>
              <a:rPr lang="en-US" altLang="zh-CN"/>
              <a:t>3</a:t>
            </a:r>
            <a:r>
              <a:rPr lang="zh-CN" altLang="en-US"/>
              <a:t>，记录测试返回信息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1410" y="3509010"/>
            <a:ext cx="2512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工作展望：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03045" y="4243705"/>
            <a:ext cx="4815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，工具能自动生成测试用例</a:t>
            </a:r>
          </a:p>
          <a:p>
            <a:r>
              <a:rPr lang="en-US" altLang="zh-CN"/>
              <a:t>2</a:t>
            </a:r>
            <a:r>
              <a:rPr lang="zh-CN" altLang="en-US"/>
              <a:t>，工具能自动识别网站输入表单</a:t>
            </a:r>
          </a:p>
          <a:p>
            <a:r>
              <a:rPr lang="en-US" altLang="zh-CN"/>
              <a:t>3</a:t>
            </a:r>
            <a:r>
              <a:rPr lang="zh-CN" altLang="en-US"/>
              <a:t>，工具能自动生成测试报告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644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644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  <p:tag name="KSO_WM_TAG_VERSION" val="1.0"/>
  <p:tag name="KSO_WM_BEAUTIFY_FLAG" val="#wm#"/>
  <p:tag name="KSO_WM_TEMPLATE_THUMBS_INDEX" val="1、2、3、4、5、6、7、8、9、10、11、12、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黑体</vt:lpstr>
      <vt:lpstr>Arial</vt:lpstr>
      <vt:lpstr>Office Theme</vt:lpstr>
      <vt:lpstr>网站测试工具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网站测试工具</dc:title>
  <dc:creator/>
  <cp:lastModifiedBy>孙锐</cp:lastModifiedBy>
  <cp:revision>6</cp:revision>
  <dcterms:created xsi:type="dcterms:W3CDTF">2015-05-05T08:02:00Z</dcterms:created>
  <dcterms:modified xsi:type="dcterms:W3CDTF">2018-01-01T13:09:54Z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