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60" r:id="rId4"/>
    <p:sldId id="271" r:id="rId5"/>
    <p:sldId id="264" r:id="rId6"/>
    <p:sldId id="261" r:id="rId7"/>
    <p:sldId id="272"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814C72-E3F5-40FA-BCE2-1BE33CB10441}" v="4" dt="2023-11-15T17:42:02.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Athreya" userId="dba1fa4568771fc2" providerId="LiveId" clId="{4A814C72-E3F5-40FA-BCE2-1BE33CB10441}"/>
    <pc:docChg chg="undo custSel addSld delSld modSld">
      <pc:chgData name="Sachin Athreya" userId="dba1fa4568771fc2" providerId="LiveId" clId="{4A814C72-E3F5-40FA-BCE2-1BE33CB10441}" dt="2023-11-15T17:42:12.362" v="1411" actId="20577"/>
      <pc:docMkLst>
        <pc:docMk/>
      </pc:docMkLst>
      <pc:sldChg chg="addSp delSp modSp mod">
        <pc:chgData name="Sachin Athreya" userId="dba1fa4568771fc2" providerId="LiveId" clId="{4A814C72-E3F5-40FA-BCE2-1BE33CB10441}" dt="2023-11-15T17:15:31.264" v="528"/>
        <pc:sldMkLst>
          <pc:docMk/>
          <pc:sldMk cId="4040720156" sldId="260"/>
        </pc:sldMkLst>
        <pc:spChg chg="mod">
          <ac:chgData name="Sachin Athreya" userId="dba1fa4568771fc2" providerId="LiveId" clId="{4A814C72-E3F5-40FA-BCE2-1BE33CB10441}" dt="2023-11-15T17:14:55.961" v="510" actId="20577"/>
          <ac:spMkLst>
            <pc:docMk/>
            <pc:sldMk cId="4040720156" sldId="260"/>
            <ac:spMk id="2" creationId="{7E6792CE-8BD6-F52E-DB88-21B4248067AF}"/>
          </ac:spMkLst>
        </pc:spChg>
        <pc:spChg chg="mod">
          <ac:chgData name="Sachin Athreya" userId="dba1fa4568771fc2" providerId="LiveId" clId="{4A814C72-E3F5-40FA-BCE2-1BE33CB10441}" dt="2023-11-15T17:15:31.264" v="528"/>
          <ac:spMkLst>
            <pc:docMk/>
            <pc:sldMk cId="4040720156" sldId="260"/>
            <ac:spMk id="8" creationId="{72B1345C-BECF-413D-ECFB-4BBD6973ABFB}"/>
          </ac:spMkLst>
        </pc:spChg>
        <pc:spChg chg="add del">
          <ac:chgData name="Sachin Athreya" userId="dba1fa4568771fc2" providerId="LiveId" clId="{4A814C72-E3F5-40FA-BCE2-1BE33CB10441}" dt="2023-11-15T17:13:00.657" v="494" actId="22"/>
          <ac:spMkLst>
            <pc:docMk/>
            <pc:sldMk cId="4040720156" sldId="260"/>
            <ac:spMk id="9" creationId="{1A00F640-FADD-AE4B-DA37-B43C290FFC68}"/>
          </ac:spMkLst>
        </pc:spChg>
        <pc:picChg chg="del">
          <ac:chgData name="Sachin Athreya" userId="dba1fa4568771fc2" providerId="LiveId" clId="{4A814C72-E3F5-40FA-BCE2-1BE33CB10441}" dt="2023-11-15T17:14:40.962" v="501" actId="478"/>
          <ac:picMkLst>
            <pc:docMk/>
            <pc:sldMk cId="4040720156" sldId="260"/>
            <ac:picMk id="6" creationId="{7BE03645-9D07-A6A5-8DDC-8D820D1A1BD6}"/>
          </ac:picMkLst>
        </pc:picChg>
        <pc:picChg chg="del">
          <ac:chgData name="Sachin Athreya" userId="dba1fa4568771fc2" providerId="LiveId" clId="{4A814C72-E3F5-40FA-BCE2-1BE33CB10441}" dt="2023-11-15T17:12:58.930" v="492" actId="478"/>
          <ac:picMkLst>
            <pc:docMk/>
            <pc:sldMk cId="4040720156" sldId="260"/>
            <ac:picMk id="7" creationId="{3DE0074D-0249-B68A-04D8-67BCC135C21F}"/>
          </ac:picMkLst>
        </pc:picChg>
        <pc:picChg chg="add mod">
          <ac:chgData name="Sachin Athreya" userId="dba1fa4568771fc2" providerId="LiveId" clId="{4A814C72-E3F5-40FA-BCE2-1BE33CB10441}" dt="2023-11-15T17:13:48.976" v="500" actId="1076"/>
          <ac:picMkLst>
            <pc:docMk/>
            <pc:sldMk cId="4040720156" sldId="260"/>
            <ac:picMk id="11" creationId="{4F9A3540-228A-F9E6-570B-56A83D7918B8}"/>
          </ac:picMkLst>
        </pc:picChg>
        <pc:picChg chg="add mod">
          <ac:chgData name="Sachin Athreya" userId="dba1fa4568771fc2" providerId="LiveId" clId="{4A814C72-E3F5-40FA-BCE2-1BE33CB10441}" dt="2023-11-15T17:14:52.040" v="505" actId="1076"/>
          <ac:picMkLst>
            <pc:docMk/>
            <pc:sldMk cId="4040720156" sldId="260"/>
            <ac:picMk id="13" creationId="{87177F8C-2632-5A9B-DB4C-6EE8FCBC5690}"/>
          </ac:picMkLst>
        </pc:picChg>
      </pc:sldChg>
      <pc:sldChg chg="addSp delSp modSp mod">
        <pc:chgData name="Sachin Athreya" userId="dba1fa4568771fc2" providerId="LiveId" clId="{4A814C72-E3F5-40FA-BCE2-1BE33CB10441}" dt="2023-11-15T17:29:36.819" v="1012" actId="2711"/>
        <pc:sldMkLst>
          <pc:docMk/>
          <pc:sldMk cId="3242725054" sldId="261"/>
        </pc:sldMkLst>
        <pc:spChg chg="mod">
          <ac:chgData name="Sachin Athreya" userId="dba1fa4568771fc2" providerId="LiveId" clId="{4A814C72-E3F5-40FA-BCE2-1BE33CB10441}" dt="2023-11-15T17:28:43.955" v="999" actId="20577"/>
          <ac:spMkLst>
            <pc:docMk/>
            <pc:sldMk cId="3242725054" sldId="261"/>
            <ac:spMk id="2" creationId="{7E6792CE-8BD6-F52E-DB88-21B4248067AF}"/>
          </ac:spMkLst>
        </pc:spChg>
        <pc:spChg chg="mod">
          <ac:chgData name="Sachin Athreya" userId="dba1fa4568771fc2" providerId="LiveId" clId="{4A814C72-E3F5-40FA-BCE2-1BE33CB10441}" dt="2023-11-15T17:27:47.207" v="981" actId="20577"/>
          <ac:spMkLst>
            <pc:docMk/>
            <pc:sldMk cId="3242725054" sldId="261"/>
            <ac:spMk id="3" creationId="{77811BD3-46D5-3C11-49A6-C9B1F0763696}"/>
          </ac:spMkLst>
        </pc:spChg>
        <pc:spChg chg="mod">
          <ac:chgData name="Sachin Athreya" userId="dba1fa4568771fc2" providerId="LiveId" clId="{4A814C72-E3F5-40FA-BCE2-1BE33CB10441}" dt="2023-11-15T17:29:36.819" v="1012" actId="2711"/>
          <ac:spMkLst>
            <pc:docMk/>
            <pc:sldMk cId="3242725054" sldId="261"/>
            <ac:spMk id="8" creationId="{72B1345C-BECF-413D-ECFB-4BBD6973ABFB}"/>
          </ac:spMkLst>
        </pc:spChg>
        <pc:picChg chg="add mod">
          <ac:chgData name="Sachin Athreya" userId="dba1fa4568771fc2" providerId="LiveId" clId="{4A814C72-E3F5-40FA-BCE2-1BE33CB10441}" dt="2023-11-15T17:27:25.479" v="909" actId="14100"/>
          <ac:picMkLst>
            <pc:docMk/>
            <pc:sldMk cId="3242725054" sldId="261"/>
            <ac:picMk id="6" creationId="{6B8EFC00-6B77-CA0A-999E-1CDA0B8E9131}"/>
          </ac:picMkLst>
        </pc:picChg>
        <pc:picChg chg="add mod">
          <ac:chgData name="Sachin Athreya" userId="dba1fa4568771fc2" providerId="LiveId" clId="{4A814C72-E3F5-40FA-BCE2-1BE33CB10441}" dt="2023-11-15T17:29:08.371" v="1005" actId="14100"/>
          <ac:picMkLst>
            <pc:docMk/>
            <pc:sldMk cId="3242725054" sldId="261"/>
            <ac:picMk id="9" creationId="{3DD22FA1-4FB5-3F67-84BC-0AEFE7499771}"/>
          </ac:picMkLst>
        </pc:picChg>
        <pc:picChg chg="del">
          <ac:chgData name="Sachin Athreya" userId="dba1fa4568771fc2" providerId="LiveId" clId="{4A814C72-E3F5-40FA-BCE2-1BE33CB10441}" dt="2023-11-15T17:27:04.790" v="903" actId="478"/>
          <ac:picMkLst>
            <pc:docMk/>
            <pc:sldMk cId="3242725054" sldId="261"/>
            <ac:picMk id="13" creationId="{E5994666-9162-8840-6616-D5D9181CC33E}"/>
          </ac:picMkLst>
        </pc:picChg>
        <pc:picChg chg="del">
          <ac:chgData name="Sachin Athreya" userId="dba1fa4568771fc2" providerId="LiveId" clId="{4A814C72-E3F5-40FA-BCE2-1BE33CB10441}" dt="2023-11-15T17:28:48.503" v="1000" actId="478"/>
          <ac:picMkLst>
            <pc:docMk/>
            <pc:sldMk cId="3242725054" sldId="261"/>
            <ac:picMk id="15" creationId="{0F0871A2-BC72-DACB-BCAF-BE4546C77119}"/>
          </ac:picMkLst>
        </pc:picChg>
      </pc:sldChg>
      <pc:sldChg chg="del">
        <pc:chgData name="Sachin Athreya" userId="dba1fa4568771fc2" providerId="LiveId" clId="{4A814C72-E3F5-40FA-BCE2-1BE33CB10441}" dt="2023-11-15T17:16:27.964" v="529" actId="2696"/>
        <pc:sldMkLst>
          <pc:docMk/>
          <pc:sldMk cId="503622761" sldId="262"/>
        </pc:sldMkLst>
      </pc:sldChg>
      <pc:sldChg chg="del">
        <pc:chgData name="Sachin Athreya" userId="dba1fa4568771fc2" providerId="LiveId" clId="{4A814C72-E3F5-40FA-BCE2-1BE33CB10441}" dt="2023-11-15T17:22:55.265" v="902" actId="47"/>
        <pc:sldMkLst>
          <pc:docMk/>
          <pc:sldMk cId="414022731" sldId="263"/>
        </pc:sldMkLst>
      </pc:sldChg>
      <pc:sldChg chg="addSp delSp modSp mod">
        <pc:chgData name="Sachin Athreya" userId="dba1fa4568771fc2" providerId="LiveId" clId="{4A814C72-E3F5-40FA-BCE2-1BE33CB10441}" dt="2023-11-15T17:22:44.523" v="901" actId="20577"/>
        <pc:sldMkLst>
          <pc:docMk/>
          <pc:sldMk cId="3988162433" sldId="264"/>
        </pc:sldMkLst>
        <pc:spChg chg="mod">
          <ac:chgData name="Sachin Athreya" userId="dba1fa4568771fc2" providerId="LiveId" clId="{4A814C72-E3F5-40FA-BCE2-1BE33CB10441}" dt="2023-11-15T17:20:00.572" v="655" actId="20577"/>
          <ac:spMkLst>
            <pc:docMk/>
            <pc:sldMk cId="3988162433" sldId="264"/>
            <ac:spMk id="2" creationId="{7E6792CE-8BD6-F52E-DB88-21B4248067AF}"/>
          </ac:spMkLst>
        </pc:spChg>
        <pc:spChg chg="del">
          <ac:chgData name="Sachin Athreya" userId="dba1fa4568771fc2" providerId="LiveId" clId="{4A814C72-E3F5-40FA-BCE2-1BE33CB10441}" dt="2023-11-15T17:21:02.645" v="669" actId="478"/>
          <ac:spMkLst>
            <pc:docMk/>
            <pc:sldMk cId="3988162433" sldId="264"/>
            <ac:spMk id="3" creationId="{77811BD3-46D5-3C11-49A6-C9B1F0763696}"/>
          </ac:spMkLst>
        </pc:spChg>
        <pc:spChg chg="del">
          <ac:chgData name="Sachin Athreya" userId="dba1fa4568771fc2" providerId="LiveId" clId="{4A814C72-E3F5-40FA-BCE2-1BE33CB10441}" dt="2023-11-15T17:20:52.624" v="666" actId="478"/>
          <ac:spMkLst>
            <pc:docMk/>
            <pc:sldMk cId="3988162433" sldId="264"/>
            <ac:spMk id="8" creationId="{72B1345C-BECF-413D-ECFB-4BBD6973ABFB}"/>
          </ac:spMkLst>
        </pc:spChg>
        <pc:spChg chg="add mod">
          <ac:chgData name="Sachin Athreya" userId="dba1fa4568771fc2" providerId="LiveId" clId="{4A814C72-E3F5-40FA-BCE2-1BE33CB10441}" dt="2023-11-15T17:22:44.523" v="901" actId="20577"/>
          <ac:spMkLst>
            <pc:docMk/>
            <pc:sldMk cId="3988162433" sldId="264"/>
            <ac:spMk id="11" creationId="{7585E7C9-2BAA-5340-3267-7375742C582B}"/>
          </ac:spMkLst>
        </pc:spChg>
        <pc:picChg chg="add mod">
          <ac:chgData name="Sachin Athreya" userId="dba1fa4568771fc2" providerId="LiveId" clId="{4A814C72-E3F5-40FA-BCE2-1BE33CB10441}" dt="2023-11-15T17:20:54.539" v="668" actId="1076"/>
          <ac:picMkLst>
            <pc:docMk/>
            <pc:sldMk cId="3988162433" sldId="264"/>
            <ac:picMk id="6" creationId="{DAC27F55-99B7-6650-6FA0-11441B5EE3BD}"/>
          </ac:picMkLst>
        </pc:picChg>
        <pc:picChg chg="add mod">
          <ac:chgData name="Sachin Athreya" userId="dba1fa4568771fc2" providerId="LiveId" clId="{4A814C72-E3F5-40FA-BCE2-1BE33CB10441}" dt="2023-11-15T17:20:48.938" v="665" actId="1076"/>
          <ac:picMkLst>
            <pc:docMk/>
            <pc:sldMk cId="3988162433" sldId="264"/>
            <ac:picMk id="9" creationId="{227DD5FB-B302-7DFC-47AD-C1783C127C8C}"/>
          </ac:picMkLst>
        </pc:picChg>
        <pc:picChg chg="del">
          <ac:chgData name="Sachin Athreya" userId="dba1fa4568771fc2" providerId="LiveId" clId="{4A814C72-E3F5-40FA-BCE2-1BE33CB10441}" dt="2023-11-15T17:20:27.921" v="661" actId="478"/>
          <ac:picMkLst>
            <pc:docMk/>
            <pc:sldMk cId="3988162433" sldId="264"/>
            <ac:picMk id="13" creationId="{481685C4-AE1D-65C9-AFB1-0801742B93FF}"/>
          </ac:picMkLst>
        </pc:picChg>
        <pc:picChg chg="del">
          <ac:chgData name="Sachin Athreya" userId="dba1fa4568771fc2" providerId="LiveId" clId="{4A814C72-E3F5-40FA-BCE2-1BE33CB10441}" dt="2023-11-15T17:20:16.216" v="656" actId="478"/>
          <ac:picMkLst>
            <pc:docMk/>
            <pc:sldMk cId="3988162433" sldId="264"/>
            <ac:picMk id="15" creationId="{8536BAE8-5DF1-418D-DC0B-66CF93AA36A3}"/>
          </ac:picMkLst>
        </pc:picChg>
      </pc:sldChg>
      <pc:sldChg chg="del">
        <pc:chgData name="Sachin Athreya" userId="dba1fa4568771fc2" providerId="LiveId" clId="{4A814C72-E3F5-40FA-BCE2-1BE33CB10441}" dt="2023-11-15T17:30:06.492" v="1013" actId="47"/>
        <pc:sldMkLst>
          <pc:docMk/>
          <pc:sldMk cId="2506709050" sldId="266"/>
        </pc:sldMkLst>
      </pc:sldChg>
      <pc:sldChg chg="del">
        <pc:chgData name="Sachin Athreya" userId="dba1fa4568771fc2" providerId="LiveId" clId="{4A814C72-E3F5-40FA-BCE2-1BE33CB10441}" dt="2023-11-15T17:30:14.201" v="1014" actId="47"/>
        <pc:sldMkLst>
          <pc:docMk/>
          <pc:sldMk cId="49696096" sldId="267"/>
        </pc:sldMkLst>
      </pc:sldChg>
      <pc:sldChg chg="del">
        <pc:chgData name="Sachin Athreya" userId="dba1fa4568771fc2" providerId="LiveId" clId="{4A814C72-E3F5-40FA-BCE2-1BE33CB10441}" dt="2023-11-15T17:30:17.798" v="1015" actId="47"/>
        <pc:sldMkLst>
          <pc:docMk/>
          <pc:sldMk cId="1609646806" sldId="268"/>
        </pc:sldMkLst>
      </pc:sldChg>
      <pc:sldChg chg="modSp mod">
        <pc:chgData name="Sachin Athreya" userId="dba1fa4568771fc2" providerId="LiveId" clId="{4A814C72-E3F5-40FA-BCE2-1BE33CB10441}" dt="2023-11-15T17:38:53.448" v="1368" actId="6549"/>
        <pc:sldMkLst>
          <pc:docMk/>
          <pc:sldMk cId="4092385010" sldId="269"/>
        </pc:sldMkLst>
        <pc:spChg chg="mod">
          <ac:chgData name="Sachin Athreya" userId="dba1fa4568771fc2" providerId="LiveId" clId="{4A814C72-E3F5-40FA-BCE2-1BE33CB10441}" dt="2023-11-15T17:38:53.448" v="1368" actId="6549"/>
          <ac:spMkLst>
            <pc:docMk/>
            <pc:sldMk cId="4092385010" sldId="269"/>
            <ac:spMk id="7" creationId="{D74A5B60-3918-AEEB-1F02-3DD99EC1034D}"/>
          </ac:spMkLst>
        </pc:spChg>
      </pc:sldChg>
      <pc:sldChg chg="new del">
        <pc:chgData name="Sachin Athreya" userId="dba1fa4568771fc2" providerId="LiveId" clId="{4A814C72-E3F5-40FA-BCE2-1BE33CB10441}" dt="2023-11-15T17:19:07.154" v="608" actId="47"/>
        <pc:sldMkLst>
          <pc:docMk/>
          <pc:sldMk cId="270960521" sldId="270"/>
        </pc:sldMkLst>
      </pc:sldChg>
      <pc:sldChg chg="addSp delSp modSp add mod">
        <pc:chgData name="Sachin Athreya" userId="dba1fa4568771fc2" providerId="LiveId" clId="{4A814C72-E3F5-40FA-BCE2-1BE33CB10441}" dt="2023-11-15T17:19:04.211" v="607" actId="113"/>
        <pc:sldMkLst>
          <pc:docMk/>
          <pc:sldMk cId="4209085470" sldId="271"/>
        </pc:sldMkLst>
        <pc:spChg chg="mod">
          <ac:chgData name="Sachin Athreya" userId="dba1fa4568771fc2" providerId="LiveId" clId="{4A814C72-E3F5-40FA-BCE2-1BE33CB10441}" dt="2023-11-15T17:17:36.680" v="590" actId="20577"/>
          <ac:spMkLst>
            <pc:docMk/>
            <pc:sldMk cId="4209085470" sldId="271"/>
            <ac:spMk id="2" creationId="{7E6792CE-8BD6-F52E-DB88-21B4248067AF}"/>
          </ac:spMkLst>
        </pc:spChg>
        <pc:spChg chg="mod">
          <ac:chgData name="Sachin Athreya" userId="dba1fa4568771fc2" providerId="LiveId" clId="{4A814C72-E3F5-40FA-BCE2-1BE33CB10441}" dt="2023-11-15T17:17:20.875" v="542" actId="108"/>
          <ac:spMkLst>
            <pc:docMk/>
            <pc:sldMk cId="4209085470" sldId="271"/>
            <ac:spMk id="3" creationId="{77811BD3-46D5-3C11-49A6-C9B1F0763696}"/>
          </ac:spMkLst>
        </pc:spChg>
        <pc:spChg chg="mod">
          <ac:chgData name="Sachin Athreya" userId="dba1fa4568771fc2" providerId="LiveId" clId="{4A814C72-E3F5-40FA-BCE2-1BE33CB10441}" dt="2023-11-15T17:19:04.211" v="607" actId="113"/>
          <ac:spMkLst>
            <pc:docMk/>
            <pc:sldMk cId="4209085470" sldId="271"/>
            <ac:spMk id="8" creationId="{72B1345C-BECF-413D-ECFB-4BBD6973ABFB}"/>
          </ac:spMkLst>
        </pc:spChg>
        <pc:picChg chg="add mod">
          <ac:chgData name="Sachin Athreya" userId="dba1fa4568771fc2" providerId="LiveId" clId="{4A814C72-E3F5-40FA-BCE2-1BE33CB10441}" dt="2023-11-15T17:16:56.135" v="535" actId="14100"/>
          <ac:picMkLst>
            <pc:docMk/>
            <pc:sldMk cId="4209085470" sldId="271"/>
            <ac:picMk id="6" creationId="{40AEE7BF-4B0A-5C06-0A2D-42B29AD1970F}"/>
          </ac:picMkLst>
        </pc:picChg>
        <pc:picChg chg="add mod">
          <ac:chgData name="Sachin Athreya" userId="dba1fa4568771fc2" providerId="LiveId" clId="{4A814C72-E3F5-40FA-BCE2-1BE33CB10441}" dt="2023-11-15T17:18:00.676" v="595" actId="14100"/>
          <ac:picMkLst>
            <pc:docMk/>
            <pc:sldMk cId="4209085470" sldId="271"/>
            <ac:picMk id="9" creationId="{F65BDCF6-1258-CB92-88FE-3F458FE8C093}"/>
          </ac:picMkLst>
        </pc:picChg>
        <pc:picChg chg="del">
          <ac:chgData name="Sachin Athreya" userId="dba1fa4568771fc2" providerId="LiveId" clId="{4A814C72-E3F5-40FA-BCE2-1BE33CB10441}" dt="2023-11-15T17:17:40.414" v="591" actId="478"/>
          <ac:picMkLst>
            <pc:docMk/>
            <pc:sldMk cId="4209085470" sldId="271"/>
            <ac:picMk id="13" creationId="{481685C4-AE1D-65C9-AFB1-0801742B93FF}"/>
          </ac:picMkLst>
        </pc:picChg>
        <pc:picChg chg="del">
          <ac:chgData name="Sachin Athreya" userId="dba1fa4568771fc2" providerId="LiveId" clId="{4A814C72-E3F5-40FA-BCE2-1BE33CB10441}" dt="2023-11-15T17:16:47.802" v="533" actId="478"/>
          <ac:picMkLst>
            <pc:docMk/>
            <pc:sldMk cId="4209085470" sldId="271"/>
            <ac:picMk id="15" creationId="{8536BAE8-5DF1-418D-DC0B-66CF93AA36A3}"/>
          </ac:picMkLst>
        </pc:picChg>
      </pc:sldChg>
      <pc:sldChg chg="addSp delSp modSp new mod">
        <pc:chgData name="Sachin Athreya" userId="dba1fa4568771fc2" providerId="LiveId" clId="{4A814C72-E3F5-40FA-BCE2-1BE33CB10441}" dt="2023-11-15T17:42:12.362" v="1411" actId="20577"/>
        <pc:sldMkLst>
          <pc:docMk/>
          <pc:sldMk cId="645580637" sldId="272"/>
        </pc:sldMkLst>
        <pc:spChg chg="mod">
          <ac:chgData name="Sachin Athreya" userId="dba1fa4568771fc2" providerId="LiveId" clId="{4A814C72-E3F5-40FA-BCE2-1BE33CB10441}" dt="2023-11-15T17:32:30.888" v="1049" actId="20577"/>
          <ac:spMkLst>
            <pc:docMk/>
            <pc:sldMk cId="645580637" sldId="272"/>
            <ac:spMk id="2" creationId="{D38E3304-3648-62FE-8425-77F76ED29E5C}"/>
          </ac:spMkLst>
        </pc:spChg>
        <pc:spChg chg="add mod">
          <ac:chgData name="Sachin Athreya" userId="dba1fa4568771fc2" providerId="LiveId" clId="{4A814C72-E3F5-40FA-BCE2-1BE33CB10441}" dt="2023-11-15T17:42:12.362" v="1411" actId="20577"/>
          <ac:spMkLst>
            <pc:docMk/>
            <pc:sldMk cId="645580637" sldId="272"/>
            <ac:spMk id="3" creationId="{C03831BC-D2D9-970E-94AC-6FAF72994937}"/>
          </ac:spMkLst>
        </pc:spChg>
        <pc:spChg chg="del">
          <ac:chgData name="Sachin Athreya" userId="dba1fa4568771fc2" providerId="LiveId" clId="{4A814C72-E3F5-40FA-BCE2-1BE33CB10441}" dt="2023-11-15T17:32:35.740" v="1050" actId="22"/>
          <ac:spMkLst>
            <pc:docMk/>
            <pc:sldMk cId="645580637" sldId="272"/>
            <ac:spMk id="3" creationId="{E2B4143A-F9C9-2B9F-17A3-480DAEEA6076}"/>
          </ac:spMkLst>
        </pc:spChg>
        <pc:spChg chg="add mod">
          <ac:chgData name="Sachin Athreya" userId="dba1fa4568771fc2" providerId="LiveId" clId="{4A814C72-E3F5-40FA-BCE2-1BE33CB10441}" dt="2023-11-15T17:41:02.104" v="1381" actId="14100"/>
          <ac:spMkLst>
            <pc:docMk/>
            <pc:sldMk cId="645580637" sldId="272"/>
            <ac:spMk id="6" creationId="{E1CE08C6-4C13-C1B7-216B-255FBD253E3C}"/>
          </ac:spMkLst>
        </pc:spChg>
        <pc:spChg chg="add mod">
          <ac:chgData name="Sachin Athreya" userId="dba1fa4568771fc2" providerId="LiveId" clId="{4A814C72-E3F5-40FA-BCE2-1BE33CB10441}" dt="2023-11-15T17:41:55.548" v="1396" actId="20577"/>
          <ac:spMkLst>
            <pc:docMk/>
            <pc:sldMk cId="645580637" sldId="272"/>
            <ac:spMk id="7" creationId="{22B91709-A68F-687E-79F3-672FA3038255}"/>
          </ac:spMkLst>
        </pc:spChg>
        <pc:picChg chg="add mod">
          <ac:chgData name="Sachin Athreya" userId="dba1fa4568771fc2" providerId="LiveId" clId="{4A814C72-E3F5-40FA-BCE2-1BE33CB10441}" dt="2023-11-15T17:40:39.732" v="1379" actId="14100"/>
          <ac:picMkLst>
            <pc:docMk/>
            <pc:sldMk cId="645580637" sldId="272"/>
            <ac:picMk id="4" creationId="{A74E1175-78C1-E108-1976-4366CE3C3C2A}"/>
          </ac:picMkLst>
        </pc:picChg>
        <pc:picChg chg="add mod ord">
          <ac:chgData name="Sachin Athreya" userId="dba1fa4568771fc2" providerId="LiveId" clId="{4A814C72-E3F5-40FA-BCE2-1BE33CB10441}" dt="2023-11-15T17:40:08.989" v="1374" actId="14100"/>
          <ac:picMkLst>
            <pc:docMk/>
            <pc:sldMk cId="645580637" sldId="272"/>
            <ac:picMk id="5" creationId="{8781D4EB-3F7F-94B7-ED51-445986ED995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237948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EDC60-3944-4904-9CFD-8748B7E95D6A}" type="datetimeFigureOut">
              <a:rPr lang="en-IN" smtClean="0"/>
              <a:t>15-11-2023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239447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181708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2674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4293642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3565450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4215062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2166504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240745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123161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220259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2EDC60-3944-4904-9CFD-8748B7E95D6A}" type="datetimeFigureOut">
              <a:rPr lang="en-IN" smtClean="0"/>
              <a:t>15-11-2023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239325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2EDC60-3944-4904-9CFD-8748B7E95D6A}" type="datetimeFigureOut">
              <a:rPr lang="en-IN" smtClean="0"/>
              <a:t>15-11-2023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2531595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213067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402495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42EDC60-3944-4904-9CFD-8748B7E95D6A}" type="datetimeFigureOut">
              <a:rPr lang="en-IN" smtClean="0"/>
              <a:t>15-11-2023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389555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EDC60-3944-4904-9CFD-8748B7E95D6A}" type="datetimeFigureOut">
              <a:rPr lang="en-IN" smtClean="0"/>
              <a:t>15-11-2023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27575-AFF8-433F-908A-52F63576C235}" type="slidenum">
              <a:rPr lang="en-IN" smtClean="0"/>
              <a:t>‹#›</a:t>
            </a:fld>
            <a:endParaRPr lang="en-IN"/>
          </a:p>
        </p:txBody>
      </p:sp>
    </p:spTree>
    <p:extLst>
      <p:ext uri="{BB962C8B-B14F-4D97-AF65-F5344CB8AC3E}">
        <p14:creationId xmlns:p14="http://schemas.microsoft.com/office/powerpoint/2010/main" val="421248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42EDC60-3944-4904-9CFD-8748B7E95D6A}" type="datetimeFigureOut">
              <a:rPr lang="en-IN" smtClean="0"/>
              <a:t>15-11-2023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1327575-AFF8-433F-908A-52F63576C235}" type="slidenum">
              <a:rPr lang="en-IN" smtClean="0"/>
              <a:t>‹#›</a:t>
            </a:fld>
            <a:endParaRPr lang="en-IN"/>
          </a:p>
        </p:txBody>
      </p:sp>
    </p:spTree>
    <p:extLst>
      <p:ext uri="{BB962C8B-B14F-4D97-AF65-F5344CB8AC3E}">
        <p14:creationId xmlns:p14="http://schemas.microsoft.com/office/powerpoint/2010/main" val="22306429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3D4F37C0-0A0B-ADE8-BAE1-C482D1D26739}"/>
              </a:ext>
            </a:extLst>
          </p:cNvPr>
          <p:cNvSpPr txBox="1"/>
          <p:nvPr/>
        </p:nvSpPr>
        <p:spPr>
          <a:xfrm>
            <a:off x="0" y="1299742"/>
            <a:ext cx="12192000" cy="10156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6000" dirty="0">
                <a:latin typeface="Lucida Sans" panose="020B0602030504020204" pitchFamily="34" charset="0"/>
              </a:rPr>
              <a:t>Lending Club Case Study</a:t>
            </a:r>
          </a:p>
        </p:txBody>
      </p:sp>
      <p:sp>
        <p:nvSpPr>
          <p:cNvPr id="5" name="TextBox 10">
            <a:extLst>
              <a:ext uri="{FF2B5EF4-FFF2-40B4-BE49-F238E27FC236}">
                <a16:creationId xmlns:a16="http://schemas.microsoft.com/office/drawing/2014/main" id="{B21B83CA-F95E-7E4F-E5A2-FEC917EC55A8}"/>
              </a:ext>
            </a:extLst>
          </p:cNvPr>
          <p:cNvSpPr txBox="1"/>
          <p:nvPr/>
        </p:nvSpPr>
        <p:spPr>
          <a:xfrm>
            <a:off x="1288546" y="4604152"/>
            <a:ext cx="8476890" cy="95410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800" dirty="0">
                <a:solidFill>
                  <a:schemeClr val="tx1">
                    <a:lumMod val="65000"/>
                    <a:lumOff val="35000"/>
                  </a:schemeClr>
                </a:solidFill>
                <a:latin typeface="Lucida Sans" panose="020B0602030504020204" pitchFamily="34" charset="0"/>
              </a:rPr>
              <a:t>Sachin Athreya (Group Leader)</a:t>
            </a:r>
          </a:p>
          <a:p>
            <a:r>
              <a:rPr lang="en-IN" sz="2800" dirty="0">
                <a:solidFill>
                  <a:schemeClr val="tx1">
                    <a:lumMod val="65000"/>
                    <a:lumOff val="35000"/>
                  </a:schemeClr>
                </a:solidFill>
                <a:latin typeface="Lucida Sans" panose="020B0602030504020204" pitchFamily="34" charset="0"/>
              </a:rPr>
              <a:t>Dibyendu Mukherjee</a:t>
            </a:r>
          </a:p>
        </p:txBody>
      </p:sp>
    </p:spTree>
    <p:extLst>
      <p:ext uri="{BB962C8B-B14F-4D97-AF65-F5344CB8AC3E}">
        <p14:creationId xmlns:p14="http://schemas.microsoft.com/office/powerpoint/2010/main" val="351873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0EAB04-AC21-2FC9-7D43-473056AA4C85}"/>
              </a:ext>
            </a:extLst>
          </p:cNvPr>
          <p:cNvSpPr txBox="1"/>
          <p:nvPr/>
        </p:nvSpPr>
        <p:spPr>
          <a:xfrm>
            <a:off x="325873" y="2921168"/>
            <a:ext cx="11424969" cy="2554545"/>
          </a:xfrm>
          <a:prstGeom prst="rect">
            <a:avLst/>
          </a:prstGeom>
          <a:noFill/>
        </p:spPr>
        <p:txBody>
          <a:bodyPr wrap="square">
            <a:spAutoFit/>
          </a:bodyPr>
          <a:lstStyle/>
          <a:p>
            <a:r>
              <a:rPr lang="en-IN" sz="2000" dirty="0"/>
              <a:t>The Objective of this case study is to implement EDA technique and </a:t>
            </a:r>
            <a:r>
              <a:rPr lang="en-US" sz="2000" dirty="0"/>
              <a:t>understanding of risk analytics in banking and financial services and understand how data is used to minimize the risk of losing money while lending to customers.</a:t>
            </a:r>
          </a:p>
          <a:p>
            <a:endParaRPr lang="en-US" sz="2000" dirty="0"/>
          </a:p>
          <a:p>
            <a:r>
              <a:rPr lang="en-US" sz="2000" b="0" dirty="0">
                <a:solidFill>
                  <a:srgbClr val="CCCCCC"/>
                </a:solidFill>
                <a:effectLst/>
                <a:latin typeface="Consolas" panose="020B0609020204030204" pitchFamily="49" charset="0"/>
              </a:rPr>
              <a:t>Problem to be solved: Identify patterns based on the columns which would be used to reject/deny loans, reduce the loan amount or charge higher interest rate.</a:t>
            </a:r>
          </a:p>
          <a:p>
            <a:endParaRPr lang="en-US" sz="2000"/>
          </a:p>
          <a:p>
            <a:endParaRPr lang="en-IN" sz="2000" dirty="0"/>
          </a:p>
        </p:txBody>
      </p:sp>
      <p:sp>
        <p:nvSpPr>
          <p:cNvPr id="6" name="TextBox 5">
            <a:extLst>
              <a:ext uri="{FF2B5EF4-FFF2-40B4-BE49-F238E27FC236}">
                <a16:creationId xmlns:a16="http://schemas.microsoft.com/office/drawing/2014/main" id="{175CD718-5563-96C0-9A38-CB4954ACCF5A}"/>
              </a:ext>
            </a:extLst>
          </p:cNvPr>
          <p:cNvSpPr txBox="1"/>
          <p:nvPr/>
        </p:nvSpPr>
        <p:spPr>
          <a:xfrm>
            <a:off x="590568" y="922422"/>
            <a:ext cx="2189747" cy="523220"/>
          </a:xfrm>
          <a:prstGeom prst="rect">
            <a:avLst/>
          </a:prstGeom>
          <a:noFill/>
        </p:spPr>
        <p:txBody>
          <a:bodyPr wrap="square" rtlCol="0">
            <a:spAutoFit/>
          </a:bodyPr>
          <a:lstStyle/>
          <a:p>
            <a:r>
              <a:rPr lang="en-IN" sz="2800" b="1" dirty="0"/>
              <a:t>Objective</a:t>
            </a:r>
          </a:p>
        </p:txBody>
      </p:sp>
    </p:spTree>
    <p:extLst>
      <p:ext uri="{BB962C8B-B14F-4D97-AF65-F5344CB8AC3E}">
        <p14:creationId xmlns:p14="http://schemas.microsoft.com/office/powerpoint/2010/main" val="337543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1559377"/>
          </a:xfrm>
        </p:spPr>
        <p:txBody>
          <a:bodyPr/>
          <a:lstStyle/>
          <a:p>
            <a:pPr>
              <a:buFont typeface="Wingdings" panose="05000000000000000000" pitchFamily="2" charset="2"/>
              <a:buChar char="§"/>
            </a:pPr>
            <a:r>
              <a:rPr lang="en-IN" b="1" dirty="0"/>
              <a:t>Loan Status: </a:t>
            </a:r>
            <a:r>
              <a:rPr lang="en-IN" dirty="0"/>
              <a:t>The number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Grades: Grades 'B','C','D' and 'E' have higher defaults as compared to 'A','F' and 'G'. Within these grades, there are no huge variations observed with these plots.</a:t>
            </a:r>
            <a:endParaRPr lang="en-IN" dirty="0"/>
          </a:p>
        </p:txBody>
      </p:sp>
      <p:pic>
        <p:nvPicPr>
          <p:cNvPr id="11" name="Picture 10">
            <a:extLst>
              <a:ext uri="{FF2B5EF4-FFF2-40B4-BE49-F238E27FC236}">
                <a16:creationId xmlns:a16="http://schemas.microsoft.com/office/drawing/2014/main" id="{4F9A3540-228A-F9E6-570B-56A83D7918B8}"/>
              </a:ext>
            </a:extLst>
          </p:cNvPr>
          <p:cNvPicPr>
            <a:picLocks noChangeAspect="1"/>
          </p:cNvPicPr>
          <p:nvPr/>
        </p:nvPicPr>
        <p:blipFill>
          <a:blip r:embed="rId2"/>
          <a:stretch>
            <a:fillRect/>
          </a:stretch>
        </p:blipFill>
        <p:spPr>
          <a:xfrm>
            <a:off x="1316710" y="1329243"/>
            <a:ext cx="3829943" cy="3675510"/>
          </a:xfrm>
          <a:prstGeom prst="rect">
            <a:avLst/>
          </a:prstGeom>
        </p:spPr>
      </p:pic>
      <p:pic>
        <p:nvPicPr>
          <p:cNvPr id="13" name="Picture 12">
            <a:extLst>
              <a:ext uri="{FF2B5EF4-FFF2-40B4-BE49-F238E27FC236}">
                <a16:creationId xmlns:a16="http://schemas.microsoft.com/office/drawing/2014/main" id="{87177F8C-2632-5A9B-DB4C-6EE8FCBC5690}"/>
              </a:ext>
            </a:extLst>
          </p:cNvPr>
          <p:cNvPicPr>
            <a:picLocks noChangeAspect="1"/>
          </p:cNvPicPr>
          <p:nvPr/>
        </p:nvPicPr>
        <p:blipFill>
          <a:blip r:embed="rId3"/>
          <a:stretch>
            <a:fillRect/>
          </a:stretch>
        </p:blipFill>
        <p:spPr>
          <a:xfrm>
            <a:off x="6536632" y="1207681"/>
            <a:ext cx="5002306" cy="3725856"/>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Home Ownership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normAutofit fontScale="92500" lnSpcReduction="20000"/>
          </a:bodyPr>
          <a:lstStyle/>
          <a:p>
            <a:pPr>
              <a:buFont typeface="Wingdings" panose="05000000000000000000" pitchFamily="2" charset="2"/>
              <a:buChar char="§"/>
            </a:pPr>
            <a:r>
              <a:rPr lang="en-IN" b="1" dirty="0"/>
              <a:t>Annual Income : </a:t>
            </a:r>
            <a:r>
              <a:rPr lang="en-US" sz="2200" dirty="0">
                <a:solidFill>
                  <a:schemeClr val="tx1">
                    <a:lumMod val="75000"/>
                    <a:lumOff val="25000"/>
                  </a:schemeClr>
                </a:solidFill>
                <a:latin typeface="+mn-lt"/>
                <a:ea typeface="+mn-ea"/>
                <a:cs typeface="+mn-cs"/>
              </a:rPr>
              <a:t>From the table above, consumers whose have rented their homes and are paying mortgage are more likely to </a:t>
            </a:r>
            <a:r>
              <a:rPr lang="en-US" sz="2200" dirty="0" err="1">
                <a:solidFill>
                  <a:schemeClr val="tx1">
                    <a:lumMod val="75000"/>
                    <a:lumOff val="25000"/>
                  </a:schemeClr>
                </a:solidFill>
                <a:latin typeface="+mn-lt"/>
                <a:ea typeface="+mn-ea"/>
                <a:cs typeface="+mn-cs"/>
              </a:rPr>
              <a:t>defaut</a:t>
            </a:r>
            <a:r>
              <a:rPr lang="en-US" sz="2200" dirty="0">
                <a:solidFill>
                  <a:schemeClr val="tx1">
                    <a:lumMod val="75000"/>
                    <a:lumOff val="25000"/>
                  </a:schemeClr>
                </a:solidFill>
                <a:latin typeface="+mn-lt"/>
                <a:ea typeface="+mn-ea"/>
                <a:cs typeface="+mn-cs"/>
              </a:rPr>
              <a:t> than other category.</a:t>
            </a:r>
          </a:p>
          <a:p>
            <a:pPr>
              <a:buFont typeface="Wingdings" panose="05000000000000000000" pitchFamily="2" charset="2"/>
              <a:buChar char="§"/>
            </a:pPr>
            <a:endParaRPr lang="en-IN" dirty="0"/>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rgbClr val="CCCCCC"/>
                </a:solidFill>
                <a:effectLst/>
                <a:latin typeface="Century Gothic" panose="020B0502020202020204" pitchFamily="34" charset="0"/>
              </a:rPr>
              <a:t>Purpose:</a:t>
            </a:r>
            <a:r>
              <a:rPr lang="en-US" b="0" dirty="0">
                <a:solidFill>
                  <a:srgbClr val="CCCCCC"/>
                </a:solidFill>
                <a:effectLst/>
                <a:latin typeface="Century Gothic" panose="020B0502020202020204" pitchFamily="34" charset="0"/>
              </a:rPr>
              <a:t> From the above data, people, who are planning to consolidate debt are more likely to default than other category.</a:t>
            </a:r>
          </a:p>
        </p:txBody>
      </p:sp>
      <p:pic>
        <p:nvPicPr>
          <p:cNvPr id="6" name="Picture 5">
            <a:extLst>
              <a:ext uri="{FF2B5EF4-FFF2-40B4-BE49-F238E27FC236}">
                <a16:creationId xmlns:a16="http://schemas.microsoft.com/office/drawing/2014/main" id="{40AEE7BF-4B0A-5C06-0A2D-42B29AD1970F}"/>
              </a:ext>
            </a:extLst>
          </p:cNvPr>
          <p:cNvPicPr>
            <a:picLocks noChangeAspect="1"/>
          </p:cNvPicPr>
          <p:nvPr/>
        </p:nvPicPr>
        <p:blipFill>
          <a:blip r:embed="rId2"/>
          <a:stretch>
            <a:fillRect/>
          </a:stretch>
        </p:blipFill>
        <p:spPr>
          <a:xfrm>
            <a:off x="1048871" y="1454480"/>
            <a:ext cx="4728958" cy="3530412"/>
          </a:xfrm>
          <a:prstGeom prst="rect">
            <a:avLst/>
          </a:prstGeom>
        </p:spPr>
      </p:pic>
      <p:pic>
        <p:nvPicPr>
          <p:cNvPr id="9" name="Picture 8">
            <a:extLst>
              <a:ext uri="{FF2B5EF4-FFF2-40B4-BE49-F238E27FC236}">
                <a16:creationId xmlns:a16="http://schemas.microsoft.com/office/drawing/2014/main" id="{F65BDCF6-1258-CB92-88FE-3F458FE8C093}"/>
              </a:ext>
            </a:extLst>
          </p:cNvPr>
          <p:cNvPicPr>
            <a:picLocks noChangeAspect="1"/>
          </p:cNvPicPr>
          <p:nvPr/>
        </p:nvPicPr>
        <p:blipFill>
          <a:blip r:embed="rId3"/>
          <a:stretch>
            <a:fillRect/>
          </a:stretch>
        </p:blipFill>
        <p:spPr>
          <a:xfrm>
            <a:off x="6095999" y="1321085"/>
            <a:ext cx="5791202" cy="3530412"/>
          </a:xfrm>
          <a:prstGeom prst="rect">
            <a:avLst/>
          </a:prstGeom>
        </p:spPr>
      </p:pic>
    </p:spTree>
    <p:extLst>
      <p:ext uri="{BB962C8B-B14F-4D97-AF65-F5344CB8AC3E}">
        <p14:creationId xmlns:p14="http://schemas.microsoft.com/office/powerpoint/2010/main" val="42090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err="1"/>
              <a:t>Deliquency</a:t>
            </a:r>
            <a:r>
              <a:rPr lang="en-IN" dirty="0"/>
              <a:t> &amp; Inquiry Status</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6" name="Picture 5">
            <a:extLst>
              <a:ext uri="{FF2B5EF4-FFF2-40B4-BE49-F238E27FC236}">
                <a16:creationId xmlns:a16="http://schemas.microsoft.com/office/drawing/2014/main" id="{DAC27F55-99B7-6650-6FA0-11441B5EE3BD}"/>
              </a:ext>
            </a:extLst>
          </p:cNvPr>
          <p:cNvPicPr>
            <a:picLocks noChangeAspect="1"/>
          </p:cNvPicPr>
          <p:nvPr/>
        </p:nvPicPr>
        <p:blipFill>
          <a:blip r:embed="rId2"/>
          <a:stretch>
            <a:fillRect/>
          </a:stretch>
        </p:blipFill>
        <p:spPr>
          <a:xfrm>
            <a:off x="1057005" y="1220049"/>
            <a:ext cx="3857895" cy="3784704"/>
          </a:xfrm>
          <a:prstGeom prst="rect">
            <a:avLst/>
          </a:prstGeom>
        </p:spPr>
      </p:pic>
      <p:pic>
        <p:nvPicPr>
          <p:cNvPr id="9" name="Picture 8">
            <a:extLst>
              <a:ext uri="{FF2B5EF4-FFF2-40B4-BE49-F238E27FC236}">
                <a16:creationId xmlns:a16="http://schemas.microsoft.com/office/drawing/2014/main" id="{227DD5FB-B302-7DFC-47AD-C1783C127C8C}"/>
              </a:ext>
            </a:extLst>
          </p:cNvPr>
          <p:cNvPicPr>
            <a:picLocks noChangeAspect="1"/>
          </p:cNvPicPr>
          <p:nvPr/>
        </p:nvPicPr>
        <p:blipFill>
          <a:blip r:embed="rId3"/>
          <a:stretch>
            <a:fillRect/>
          </a:stretch>
        </p:blipFill>
        <p:spPr>
          <a:xfrm>
            <a:off x="6991202" y="1006352"/>
            <a:ext cx="3992025" cy="3916289"/>
          </a:xfrm>
          <a:prstGeom prst="rect">
            <a:avLst/>
          </a:prstGeom>
        </p:spPr>
      </p:pic>
      <p:sp>
        <p:nvSpPr>
          <p:cNvPr id="11" name="Content Placeholder 10">
            <a:extLst>
              <a:ext uri="{FF2B5EF4-FFF2-40B4-BE49-F238E27FC236}">
                <a16:creationId xmlns:a16="http://schemas.microsoft.com/office/drawing/2014/main" id="{7585E7C9-2BAA-5340-3267-7375742C582B}"/>
              </a:ext>
            </a:extLst>
          </p:cNvPr>
          <p:cNvSpPr>
            <a:spLocks noGrp="1"/>
          </p:cNvSpPr>
          <p:nvPr>
            <p:ph idx="1"/>
          </p:nvPr>
        </p:nvSpPr>
        <p:spPr>
          <a:xfrm>
            <a:off x="1103312" y="5262282"/>
            <a:ext cx="9879915" cy="986117"/>
          </a:xfrm>
        </p:spPr>
        <p:txBody>
          <a:bodyPr/>
          <a:lstStyle/>
          <a:p>
            <a:pPr marL="0" indent="0">
              <a:buNone/>
            </a:pPr>
            <a:r>
              <a:rPr lang="en-US" dirty="0"/>
              <a:t>From the charts above, having no delinquency or multiple inquiries does not indicate a consumer would be not default.</a:t>
            </a:r>
            <a:endParaRPr lang="en-IN" dirty="0"/>
          </a:p>
        </p:txBody>
      </p:sp>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Term  &amp; </a:t>
            </a:r>
            <a:r>
              <a:rPr lang="en-IN" dirty="0" err="1"/>
              <a:t>dti</a:t>
            </a:r>
            <a:endParaRPr lang="en-IN" dirty="0"/>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4979744"/>
            <a:ext cx="4268804" cy="1559377"/>
          </a:xfrm>
        </p:spPr>
        <p:txBody>
          <a:bodyPr>
            <a:normAutofit/>
          </a:bodyPr>
          <a:lstStyle/>
          <a:p>
            <a:pPr>
              <a:buFont typeface="Wingdings" panose="05000000000000000000" pitchFamily="2" charset="2"/>
              <a:buChar char="§"/>
            </a:pPr>
            <a:r>
              <a:rPr lang="en-IN" b="1" dirty="0"/>
              <a:t>Loan Term: </a:t>
            </a:r>
            <a:r>
              <a:rPr lang="en-IN" dirty="0"/>
              <a:t> Lesser Term like 36 Months are more likely to default, although the ratio is </a:t>
            </a:r>
            <a:r>
              <a:rPr lang="en-IN" dirty="0" err="1"/>
              <a:t>mariginal</a:t>
            </a:r>
            <a:r>
              <a:rPr lang="en-IN" dirty="0"/>
              <a: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err="1"/>
              <a:t>Dti</a:t>
            </a:r>
            <a:r>
              <a:rPr lang="en-IN" b="1" dirty="0"/>
              <a:t>: </a:t>
            </a:r>
            <a:r>
              <a:rPr lang="en-US" b="0" dirty="0">
                <a:solidFill>
                  <a:srgbClr val="CCCCCC"/>
                </a:solidFill>
                <a:effectLst/>
              </a:rPr>
              <a:t>Based on analysis of </a:t>
            </a:r>
            <a:r>
              <a:rPr lang="en-US" b="0" dirty="0" err="1">
                <a:solidFill>
                  <a:srgbClr val="CCCCCC"/>
                </a:solidFill>
                <a:effectLst/>
              </a:rPr>
              <a:t>dti</a:t>
            </a:r>
            <a:r>
              <a:rPr lang="en-US" b="0" dirty="0">
                <a:solidFill>
                  <a:srgbClr val="CCCCCC"/>
                </a:solidFill>
                <a:effectLst/>
              </a:rPr>
              <a:t> bin data, </a:t>
            </a:r>
            <a:r>
              <a:rPr lang="en-US" b="0" dirty="0" err="1">
                <a:solidFill>
                  <a:srgbClr val="CCCCCC"/>
                </a:solidFill>
                <a:effectLst/>
              </a:rPr>
              <a:t>dti</a:t>
            </a:r>
            <a:r>
              <a:rPr lang="en-US" b="0" dirty="0">
                <a:solidFill>
                  <a:srgbClr val="CCCCCC"/>
                </a:solidFill>
                <a:effectLst/>
              </a:rPr>
              <a:t> value of 5-25 are more likely to default with </a:t>
            </a:r>
            <a:r>
              <a:rPr lang="en-US" b="0" dirty="0" err="1">
                <a:solidFill>
                  <a:srgbClr val="CCCCCC"/>
                </a:solidFill>
                <a:effectLst/>
              </a:rPr>
              <a:t>dti</a:t>
            </a:r>
            <a:r>
              <a:rPr lang="en-US" b="0" dirty="0">
                <a:solidFill>
                  <a:srgbClr val="CCCCCC"/>
                </a:solidFill>
                <a:effectLst/>
              </a:rPr>
              <a:t> ratio of 15-20 having max defaults.</a:t>
            </a:r>
          </a:p>
          <a:p>
            <a:pPr>
              <a:buFont typeface="Wingdings" panose="05000000000000000000" pitchFamily="2" charset="2"/>
              <a:buChar char="§"/>
            </a:pPr>
            <a:endParaRPr lang="en-IN" dirty="0"/>
          </a:p>
        </p:txBody>
      </p:sp>
      <p:pic>
        <p:nvPicPr>
          <p:cNvPr id="6" name="Picture 5">
            <a:extLst>
              <a:ext uri="{FF2B5EF4-FFF2-40B4-BE49-F238E27FC236}">
                <a16:creationId xmlns:a16="http://schemas.microsoft.com/office/drawing/2014/main" id="{6B8EFC00-6B77-CA0A-999E-1CDA0B8E9131}"/>
              </a:ext>
            </a:extLst>
          </p:cNvPr>
          <p:cNvPicPr>
            <a:picLocks noChangeAspect="1"/>
          </p:cNvPicPr>
          <p:nvPr/>
        </p:nvPicPr>
        <p:blipFill>
          <a:blip r:embed="rId2"/>
          <a:stretch>
            <a:fillRect/>
          </a:stretch>
        </p:blipFill>
        <p:spPr>
          <a:xfrm>
            <a:off x="995082" y="1853248"/>
            <a:ext cx="4912576" cy="2942870"/>
          </a:xfrm>
          <a:prstGeom prst="rect">
            <a:avLst/>
          </a:prstGeom>
        </p:spPr>
      </p:pic>
      <p:pic>
        <p:nvPicPr>
          <p:cNvPr id="9" name="Picture 8">
            <a:extLst>
              <a:ext uri="{FF2B5EF4-FFF2-40B4-BE49-F238E27FC236}">
                <a16:creationId xmlns:a16="http://schemas.microsoft.com/office/drawing/2014/main" id="{3DD22FA1-4FB5-3F67-84BC-0AEFE7499771}"/>
              </a:ext>
            </a:extLst>
          </p:cNvPr>
          <p:cNvPicPr>
            <a:picLocks noChangeAspect="1"/>
          </p:cNvPicPr>
          <p:nvPr/>
        </p:nvPicPr>
        <p:blipFill>
          <a:blip r:embed="rId3"/>
          <a:stretch>
            <a:fillRect/>
          </a:stretch>
        </p:blipFill>
        <p:spPr>
          <a:xfrm>
            <a:off x="6556561" y="1115784"/>
            <a:ext cx="5357533" cy="3581722"/>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3304-3648-62FE-8425-77F76ED29E5C}"/>
              </a:ext>
            </a:extLst>
          </p:cNvPr>
          <p:cNvSpPr>
            <a:spLocks noGrp="1"/>
          </p:cNvSpPr>
          <p:nvPr>
            <p:ph type="title"/>
          </p:nvPr>
        </p:nvSpPr>
        <p:spPr/>
        <p:txBody>
          <a:bodyPr/>
          <a:lstStyle/>
          <a:p>
            <a:r>
              <a:rPr lang="en-US" dirty="0"/>
              <a:t>Total Accounts and Charge off</a:t>
            </a:r>
            <a:endParaRPr lang="en-IN" dirty="0"/>
          </a:p>
        </p:txBody>
      </p:sp>
      <p:pic>
        <p:nvPicPr>
          <p:cNvPr id="5" name="Content Placeholder 4">
            <a:extLst>
              <a:ext uri="{FF2B5EF4-FFF2-40B4-BE49-F238E27FC236}">
                <a16:creationId xmlns:a16="http://schemas.microsoft.com/office/drawing/2014/main" id="{8781D4EB-3F7F-94B7-ED51-445986ED995A}"/>
              </a:ext>
            </a:extLst>
          </p:cNvPr>
          <p:cNvPicPr>
            <a:picLocks noGrp="1" noChangeAspect="1"/>
          </p:cNvPicPr>
          <p:nvPr>
            <p:ph idx="1"/>
          </p:nvPr>
        </p:nvPicPr>
        <p:blipFill>
          <a:blip r:embed="rId2"/>
          <a:stretch>
            <a:fillRect/>
          </a:stretch>
        </p:blipFill>
        <p:spPr>
          <a:xfrm>
            <a:off x="313427" y="1502604"/>
            <a:ext cx="5396908" cy="3093804"/>
          </a:xfrm>
        </p:spPr>
      </p:pic>
      <p:sp>
        <p:nvSpPr>
          <p:cNvPr id="6" name="TextBox 5">
            <a:extLst>
              <a:ext uri="{FF2B5EF4-FFF2-40B4-BE49-F238E27FC236}">
                <a16:creationId xmlns:a16="http://schemas.microsoft.com/office/drawing/2014/main" id="{E1CE08C6-4C13-C1B7-216B-255FBD253E3C}"/>
              </a:ext>
            </a:extLst>
          </p:cNvPr>
          <p:cNvSpPr txBox="1"/>
          <p:nvPr/>
        </p:nvSpPr>
        <p:spPr>
          <a:xfrm>
            <a:off x="313427" y="4984117"/>
            <a:ext cx="11565146" cy="1200329"/>
          </a:xfrm>
          <a:prstGeom prst="rect">
            <a:avLst/>
          </a:prstGeom>
          <a:noFill/>
        </p:spPr>
        <p:txBody>
          <a:bodyPr wrap="square" rtlCol="0">
            <a:spAutoFit/>
          </a:bodyPr>
          <a:lstStyle/>
          <a:p>
            <a:r>
              <a:rPr lang="en-US" dirty="0"/>
              <a:t>More the number of accounts, more the default – this is only true for consumers having </a:t>
            </a:r>
            <a:r>
              <a:rPr lang="en-US" dirty="0" err="1"/>
              <a:t>upto</a:t>
            </a:r>
            <a:r>
              <a:rPr lang="en-US" dirty="0"/>
              <a:t> 30 accounts. In any case, more than 30 accounts does not indicate possibility of default. The plot of open Accounts follow similar to normal curve with the peak of the charge off lying between 6 - 8 accounts.</a:t>
            </a:r>
          </a:p>
          <a:p>
            <a:endParaRPr lang="en-IN" dirty="0"/>
          </a:p>
        </p:txBody>
      </p:sp>
      <p:pic>
        <p:nvPicPr>
          <p:cNvPr id="4" name="Picture 3">
            <a:extLst>
              <a:ext uri="{FF2B5EF4-FFF2-40B4-BE49-F238E27FC236}">
                <a16:creationId xmlns:a16="http://schemas.microsoft.com/office/drawing/2014/main" id="{A74E1175-78C1-E108-1976-4366CE3C3C2A}"/>
              </a:ext>
            </a:extLst>
          </p:cNvPr>
          <p:cNvPicPr>
            <a:picLocks noChangeAspect="1"/>
          </p:cNvPicPr>
          <p:nvPr/>
        </p:nvPicPr>
        <p:blipFill>
          <a:blip r:embed="rId3"/>
          <a:stretch>
            <a:fillRect/>
          </a:stretch>
        </p:blipFill>
        <p:spPr>
          <a:xfrm>
            <a:off x="6181725" y="1409700"/>
            <a:ext cx="5696848" cy="3186708"/>
          </a:xfrm>
          <a:prstGeom prst="rect">
            <a:avLst/>
          </a:prstGeom>
        </p:spPr>
      </p:pic>
      <p:sp>
        <p:nvSpPr>
          <p:cNvPr id="7" name="TextBox 6">
            <a:extLst>
              <a:ext uri="{FF2B5EF4-FFF2-40B4-BE49-F238E27FC236}">
                <a16:creationId xmlns:a16="http://schemas.microsoft.com/office/drawing/2014/main" id="{22B91709-A68F-687E-79F3-672FA3038255}"/>
              </a:ext>
            </a:extLst>
          </p:cNvPr>
          <p:cNvSpPr txBox="1"/>
          <p:nvPr/>
        </p:nvSpPr>
        <p:spPr>
          <a:xfrm>
            <a:off x="2108718" y="4596408"/>
            <a:ext cx="1850186" cy="369332"/>
          </a:xfrm>
          <a:prstGeom prst="rect">
            <a:avLst/>
          </a:prstGeom>
          <a:noFill/>
        </p:spPr>
        <p:txBody>
          <a:bodyPr wrap="none" rtlCol="0">
            <a:spAutoFit/>
          </a:bodyPr>
          <a:lstStyle/>
          <a:p>
            <a:r>
              <a:rPr lang="en-US" dirty="0"/>
              <a:t>Total Accounts</a:t>
            </a:r>
            <a:endParaRPr lang="en-IN" dirty="0"/>
          </a:p>
        </p:txBody>
      </p:sp>
      <p:sp>
        <p:nvSpPr>
          <p:cNvPr id="3" name="TextBox 2">
            <a:extLst>
              <a:ext uri="{FF2B5EF4-FFF2-40B4-BE49-F238E27FC236}">
                <a16:creationId xmlns:a16="http://schemas.microsoft.com/office/drawing/2014/main" id="{C03831BC-D2D9-970E-94AC-6FAF72994937}"/>
              </a:ext>
            </a:extLst>
          </p:cNvPr>
          <p:cNvSpPr txBox="1"/>
          <p:nvPr/>
        </p:nvSpPr>
        <p:spPr>
          <a:xfrm>
            <a:off x="7678693" y="4605596"/>
            <a:ext cx="1968809" cy="369332"/>
          </a:xfrm>
          <a:prstGeom prst="rect">
            <a:avLst/>
          </a:prstGeom>
          <a:noFill/>
        </p:spPr>
        <p:txBody>
          <a:bodyPr wrap="none" rtlCol="0">
            <a:spAutoFit/>
          </a:bodyPr>
          <a:lstStyle/>
          <a:p>
            <a:r>
              <a:rPr lang="en-US"/>
              <a:t>Open Accounts</a:t>
            </a:r>
            <a:endParaRPr lang="en-IN" dirty="0"/>
          </a:p>
        </p:txBody>
      </p:sp>
    </p:spTree>
    <p:extLst>
      <p:ext uri="{BB962C8B-B14F-4D97-AF65-F5344CB8AC3E}">
        <p14:creationId xmlns:p14="http://schemas.microsoft.com/office/powerpoint/2010/main" val="64558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p:txBody>
          <a:bodyPr/>
          <a:lstStyle/>
          <a:p>
            <a:r>
              <a:rPr lang="en-IN" dirty="0"/>
              <a:t>Conclusion</a:t>
            </a:r>
          </a:p>
        </p:txBody>
      </p:sp>
      <p:sp>
        <p:nvSpPr>
          <p:cNvPr id="7" name="TextBox 6">
            <a:extLst>
              <a:ext uri="{FF2B5EF4-FFF2-40B4-BE49-F238E27FC236}">
                <a16:creationId xmlns:a16="http://schemas.microsoft.com/office/drawing/2014/main" id="{D74A5B60-3918-AEEB-1F02-3DD99EC1034D}"/>
              </a:ext>
            </a:extLst>
          </p:cNvPr>
          <p:cNvSpPr txBox="1"/>
          <p:nvPr/>
        </p:nvSpPr>
        <p:spPr>
          <a:xfrm>
            <a:off x="661736" y="1819426"/>
            <a:ext cx="10876548" cy="4401205"/>
          </a:xfrm>
          <a:prstGeom prst="rect">
            <a:avLst/>
          </a:prstGeom>
          <a:noFill/>
        </p:spPr>
        <p:txBody>
          <a:bodyPr wrap="square">
            <a:spAutoFit/>
          </a:bodyPr>
          <a:lstStyle/>
          <a:p>
            <a:r>
              <a:rPr lang="en-US" sz="2000" dirty="0">
                <a:solidFill>
                  <a:schemeClr val="tx1">
                    <a:lumMod val="75000"/>
                    <a:lumOff val="25000"/>
                  </a:schemeClr>
                </a:solidFill>
              </a:rPr>
              <a:t>Considerations for 'defaults' :</a:t>
            </a:r>
          </a:p>
          <a:p>
            <a:pPr marL="457200" indent="-457200">
              <a:buFont typeface="+mj-lt"/>
              <a:buAutoNum type="arabicPeriod"/>
            </a:pPr>
            <a:r>
              <a:rPr lang="en-US" sz="2000" dirty="0" err="1">
                <a:solidFill>
                  <a:schemeClr val="tx1">
                    <a:lumMod val="75000"/>
                    <a:lumOff val="25000"/>
                  </a:schemeClr>
                </a:solidFill>
              </a:rPr>
              <a:t>Borrrowers</a:t>
            </a:r>
            <a:r>
              <a:rPr lang="en-US" sz="2000" dirty="0">
                <a:solidFill>
                  <a:schemeClr val="tx1">
                    <a:lumMod val="75000"/>
                    <a:lumOff val="25000"/>
                  </a:schemeClr>
                </a:solidFill>
              </a:rPr>
              <a:t> whose </a:t>
            </a:r>
            <a:r>
              <a:rPr lang="en-US" sz="2000" dirty="0" err="1">
                <a:solidFill>
                  <a:schemeClr val="tx1">
                    <a:lumMod val="75000"/>
                    <a:lumOff val="25000"/>
                  </a:schemeClr>
                </a:solidFill>
              </a:rPr>
              <a:t>dti</a:t>
            </a:r>
            <a:r>
              <a:rPr lang="en-US" sz="2000" dirty="0">
                <a:solidFill>
                  <a:schemeClr val="tx1">
                    <a:lumMod val="75000"/>
                    <a:lumOff val="25000"/>
                  </a:schemeClr>
                </a:solidFill>
              </a:rPr>
              <a:t> values lie between 5 – 25 are more likely to default with max defaulters like between 15-20.</a:t>
            </a:r>
          </a:p>
          <a:p>
            <a:pPr marL="457200" indent="-457200">
              <a:buFont typeface="+mj-lt"/>
              <a:buAutoNum type="arabicPeriod"/>
            </a:pPr>
            <a:r>
              <a:rPr lang="en-US" sz="2000" dirty="0">
                <a:solidFill>
                  <a:schemeClr val="tx1">
                    <a:lumMod val="75000"/>
                    <a:lumOff val="25000"/>
                  </a:schemeClr>
                </a:solidFill>
              </a:rPr>
              <a:t>Borrowers who live in Rented homes or paying mortgages are more likely to     default. </a:t>
            </a:r>
          </a:p>
          <a:p>
            <a:pPr marL="457200" indent="-457200">
              <a:buFont typeface="+mj-lt"/>
              <a:buAutoNum type="arabicPeriod"/>
            </a:pPr>
            <a:r>
              <a:rPr lang="en-US" sz="2000" dirty="0">
                <a:solidFill>
                  <a:schemeClr val="tx1">
                    <a:lumMod val="75000"/>
                    <a:lumOff val="25000"/>
                  </a:schemeClr>
                </a:solidFill>
              </a:rPr>
              <a:t>Grades 'B','C','D' and 'E' have higher defaults as compared to 'A','F' and 'G'. Within these grades, there are no huge variations observed with these plots.	</a:t>
            </a:r>
          </a:p>
          <a:p>
            <a:pPr marL="457200" indent="-457200">
              <a:buFont typeface="+mj-lt"/>
              <a:buAutoNum type="arabicPeriod"/>
            </a:pPr>
            <a:r>
              <a:rPr lang="en-US" sz="2000" dirty="0">
                <a:solidFill>
                  <a:schemeClr val="tx1">
                    <a:lumMod val="75000"/>
                    <a:lumOff val="25000"/>
                  </a:schemeClr>
                </a:solidFill>
              </a:rPr>
              <a:t>Borrowers from large urban cities are less likely to default than in rural areas.  This indicates more of rural distress.</a:t>
            </a:r>
          </a:p>
          <a:p>
            <a:pPr marL="457200" indent="-457200">
              <a:buFont typeface="+mj-lt"/>
              <a:buAutoNum type="arabicPeriod"/>
            </a:pPr>
            <a:r>
              <a:rPr lang="en-US" sz="2000" dirty="0">
                <a:solidFill>
                  <a:schemeClr val="tx1">
                    <a:lumMod val="75000"/>
                    <a:lumOff val="25000"/>
                  </a:schemeClr>
                </a:solidFill>
              </a:rPr>
              <a:t>Loan amount for charged off loans span between 900 - 35K. Analysis of loan data indicates many are smaller loan size, with more defaults happening between USD 0-7000 followed by 7K-14K and 14K-21K.</a:t>
            </a:r>
          </a:p>
          <a:p>
            <a:pPr marL="457200" indent="-457200">
              <a:buFont typeface="+mj-lt"/>
              <a:buAutoNum type="arabicPeriod"/>
            </a:pPr>
            <a:endParaRPr lang="en-US" sz="2000" dirty="0">
              <a:solidFill>
                <a:schemeClr val="tx1">
                  <a:lumMod val="75000"/>
                  <a:lumOff val="25000"/>
                </a:schemeClr>
              </a:solidFill>
            </a:endParaRPr>
          </a:p>
          <a:p>
            <a:pPr marL="457200" indent="-457200">
              <a:buFont typeface="+mj-lt"/>
              <a:buAutoNum type="arabicPeriod"/>
            </a:pPr>
            <a:endParaRPr lang="en-US" sz="2000" dirty="0">
              <a:solidFill>
                <a:schemeClr val="tx1">
                  <a:lumMod val="75000"/>
                  <a:lumOff val="25000"/>
                </a:schemeClr>
              </a:solidFill>
            </a:endParaRP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128</TotalTime>
  <Words>485</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Century Gothic</vt:lpstr>
      <vt:lpstr>Consolas</vt:lpstr>
      <vt:lpstr>Lucida Sans</vt:lpstr>
      <vt:lpstr>Wingdings</vt:lpstr>
      <vt:lpstr>Wingdings 3</vt:lpstr>
      <vt:lpstr>Ion</vt:lpstr>
      <vt:lpstr>PowerPoint Presentation</vt:lpstr>
      <vt:lpstr>PowerPoint Presentation</vt:lpstr>
      <vt:lpstr>Loan Status and Grade</vt:lpstr>
      <vt:lpstr>Home Ownership &amp; Purpose</vt:lpstr>
      <vt:lpstr>Deliquency &amp; Inquiry Status</vt:lpstr>
      <vt:lpstr>Term  &amp; dti</vt:lpstr>
      <vt:lpstr>Total Accounts and Charge off</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Mukherjee, Dibyendu</dc:creator>
  <cp:lastModifiedBy>Sachin Athreya</cp:lastModifiedBy>
  <cp:revision>2</cp:revision>
  <dcterms:created xsi:type="dcterms:W3CDTF">2023-11-15T13:01:09Z</dcterms:created>
  <dcterms:modified xsi:type="dcterms:W3CDTF">2023-11-15T18:18:10Z</dcterms:modified>
</cp:coreProperties>
</file>