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A22"/>
    <a:srgbClr val="318493"/>
    <a:srgbClr val="6F9A4A"/>
    <a:srgbClr val="BBC545"/>
    <a:srgbClr val="A1B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2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19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9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4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7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8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6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5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8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9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27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77E9-2E74-403C-B98B-7760E8B923D6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5BC9-7878-438A-BE80-95752612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46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2196" y="121443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Интеграция инновационных решений в рамках </a:t>
            </a:r>
            <a:r>
              <a:rPr lang="en-US" dirty="0" smtClean="0">
                <a:gradFill flip="none" rotWithShape="1">
                  <a:gsLst>
                    <a:gs pos="52000">
                      <a:srgbClr val="6F9A4A">
                        <a:lumMod val="56000"/>
                        <a:lumOff val="44000"/>
                      </a:srgbClr>
                    </a:gs>
                    <a:gs pos="0">
                      <a:srgbClr val="BBC545">
                        <a:lumMod val="66000"/>
                        <a:lumOff val="34000"/>
                      </a:srgbClr>
                    </a:gs>
                    <a:gs pos="100000">
                      <a:srgbClr val="318493">
                        <a:lumMod val="69000"/>
                        <a:lumOff val="31000"/>
                      </a:srgbClr>
                    </a:gs>
                  </a:gsLst>
                  <a:lin ang="27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Future Skills</a:t>
            </a:r>
            <a:endParaRPr lang="ru-RU" dirty="0">
              <a:gradFill flip="none" rotWithShape="1">
                <a:gsLst>
                  <a:gs pos="52000">
                    <a:srgbClr val="6F9A4A">
                      <a:lumMod val="56000"/>
                      <a:lumOff val="44000"/>
                    </a:srgbClr>
                  </a:gs>
                  <a:gs pos="0">
                    <a:srgbClr val="BBC545">
                      <a:lumMod val="66000"/>
                      <a:lumOff val="34000"/>
                    </a:srgbClr>
                  </a:gs>
                  <a:gs pos="100000">
                    <a:srgbClr val="318493">
                      <a:lumMod val="69000"/>
                      <a:lumOff val="31000"/>
                    </a:srgbClr>
                  </a:gs>
                </a:gsLst>
                <a:lin ang="2700000" scaled="1"/>
                <a:tileRect/>
              </a:gra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16644" y="3914272"/>
            <a:ext cx="3698488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Мы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— Команда 1</a:t>
            </a:r>
          </a:p>
          <a:p>
            <a:pPr algn="r"/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Андрей Фарафонов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Алексей </a:t>
            </a:r>
            <a:r>
              <a:rPr lang="ru-RU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Плугатарев</a:t>
            </a:r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Анна Власова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7778" l="0" r="99875">
                        <a14:foregroundMark x1="38000" y1="58222" x2="0" y2="24889"/>
                        <a14:foregroundMark x1="82875" y1="56444" x2="99875" y2="53111"/>
                        <a14:foregroundMark x1="60375" y1="76444" x2="1625" y2="82444"/>
                        <a14:foregroundMark x1="2750" y1="84889" x2="64125" y2="82889"/>
                        <a14:foregroundMark x1="74750" y1="97778" x2="0" y2="91556"/>
                        <a14:foregroundMark x1="37250" y1="59111" x2="30750" y2="52000"/>
                        <a14:foregroundMark x1="36750" y1="59778" x2="33500" y2="57778"/>
                        <a14:foregroundMark x1="37000" y1="62444" x2="37000" y2="62444"/>
                        <a14:foregroundMark x1="16625" y1="44000" x2="16625" y2="44000"/>
                        <a14:foregroundMark x1="15375" y1="41556" x2="15375" y2="41556"/>
                        <a14:foregroundMark x1="19500" y1="46444" x2="19500" y2="46444"/>
                        <a14:foregroundMark x1="21625" y1="46889" x2="21625" y2="46889"/>
                        <a14:backgroundMark x1="13500" y1="32667" x2="35125" y2="53556"/>
                        <a14:backgroundMark x1="12875" y1="32667" x2="33875" y2="54000"/>
                        <a14:backgroundMark x1="14000" y1="36444" x2="37750" y2="57333"/>
                        <a14:backgroundMark x1="13125" y1="36444" x2="39375" y2="59778"/>
                        <a14:backgroundMark x1="40750" y1="59778" x2="3375" y2="24444"/>
                        <a14:backgroundMark x1="3500" y1="27333" x2="15250" y2="36889"/>
                        <a14:backgroundMark x1="25750" y1="44889" x2="40875" y2="39778"/>
                        <a14:backgroundMark x1="41125" y1="41111" x2="35375" y2="59778"/>
                        <a14:backgroundMark x1="39375" y1="57778" x2="17625" y2="39333"/>
                        <a14:backgroundMark x1="40250" y1="58667" x2="18375" y2="43556"/>
                        <a14:backgroundMark x1="42625" y1="59111" x2="32875" y2="54444"/>
                        <a14:backgroundMark x1="41250" y1="56889" x2="16250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914272"/>
            <a:ext cx="7576855" cy="29437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36" b="94107" l="9947" r="89876">
                        <a14:foregroundMark x1="30018" y1="5536" x2="30018" y2="5536"/>
                        <a14:foregroundMark x1="26998" y1="94107" x2="26998" y2="94107"/>
                        <a14:foregroundMark x1="65009" y1="84464" x2="65009" y2="84464"/>
                        <a14:foregroundMark x1="61634" y1="69286" x2="61634" y2="69286"/>
                        <a14:foregroundMark x1="62345" y1="73036" x2="62345" y2="73036"/>
                        <a14:backgroundMark x1="27353" y1="27500" x2="27353" y2="27500"/>
                        <a14:backgroundMark x1="33570" y1="29286" x2="33570" y2="29286"/>
                        <a14:backgroundMark x1="30373" y1="16786" x2="30373" y2="16786"/>
                        <a14:backgroundMark x1="31083" y1="11607" x2="31083" y2="11607"/>
                        <a14:backgroundMark x1="26288" y1="22679" x2="26288" y2="22679"/>
                        <a14:backgroundMark x1="68561" y1="76964" x2="68561" y2="76964"/>
                        <a14:backgroundMark x1="28064" y1="4821" x2="28064" y2="4821"/>
                        <a14:backgroundMark x1="42451" y1="35536" x2="42451" y2="35536"/>
                        <a14:backgroundMark x1="31439" y1="55179" x2="31439" y2="55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94" t="-1564" r="58531" b="1564"/>
          <a:stretch/>
        </p:blipFill>
        <p:spPr>
          <a:xfrm rot="19974694">
            <a:off x="9955728" y="330363"/>
            <a:ext cx="1047678" cy="2758699"/>
          </a:xfrm>
          <a:prstGeom prst="chord">
            <a:avLst>
              <a:gd name="adj1" fmla="val 4369529"/>
              <a:gd name="adj2" fmla="val 135914"/>
            </a:avLst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7778" l="0" r="99875">
                        <a14:foregroundMark x1="38000" y1="58222" x2="0" y2="24889"/>
                        <a14:foregroundMark x1="82875" y1="56444" x2="99875" y2="53111"/>
                        <a14:foregroundMark x1="60375" y1="76444" x2="1625" y2="82444"/>
                        <a14:foregroundMark x1="2750" y1="84889" x2="64125" y2="82889"/>
                        <a14:foregroundMark x1="74750" y1="97778" x2="0" y2="91556"/>
                        <a14:foregroundMark x1="37250" y1="59111" x2="30750" y2="52000"/>
                        <a14:foregroundMark x1="36750" y1="59778" x2="33500" y2="57778"/>
                        <a14:foregroundMark x1="37000" y1="62444" x2="37000" y2="62444"/>
                        <a14:foregroundMark x1="16625" y1="44000" x2="16625" y2="44000"/>
                        <a14:foregroundMark x1="15375" y1="41556" x2="15375" y2="41556"/>
                        <a14:foregroundMark x1="19500" y1="46444" x2="19500" y2="46444"/>
                        <a14:foregroundMark x1="21625" y1="46889" x2="21625" y2="46889"/>
                        <a14:backgroundMark x1="13500" y1="32667" x2="35125" y2="53556"/>
                        <a14:backgroundMark x1="12875" y1="32667" x2="33875" y2="54000"/>
                        <a14:backgroundMark x1="14000" y1="36444" x2="37750" y2="57333"/>
                        <a14:backgroundMark x1="13125" y1="36444" x2="39375" y2="59778"/>
                        <a14:backgroundMark x1="40750" y1="59778" x2="3375" y2="24444"/>
                        <a14:backgroundMark x1="3500" y1="27333" x2="15250" y2="36889"/>
                        <a14:backgroundMark x1="25750" y1="44889" x2="40875" y2="39778"/>
                        <a14:backgroundMark x1="41125" y1="41111" x2="35375" y2="59778"/>
                        <a14:backgroundMark x1="39375" y1="57778" x2="17625" y2="39333"/>
                        <a14:backgroundMark x1="40250" y1="58667" x2="18375" y2="43556"/>
                        <a14:backgroundMark x1="42625" y1="59111" x2="32875" y2="54444"/>
                        <a14:backgroundMark x1="41250" y1="56889" x2="16250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960"/>
          <a:stretch/>
        </p:blipFill>
        <p:spPr>
          <a:xfrm flipH="1">
            <a:off x="8567803" y="3914272"/>
            <a:ext cx="2730674" cy="2943728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93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2186" y="563671"/>
            <a:ext cx="6688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Интеграция новых решений необходима в 2021</a:t>
            </a:r>
            <a:endParaRPr lang="ru-RU" sz="5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36" y="-1275044"/>
            <a:ext cx="5835564" cy="116711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259" l="10000" r="90000">
                        <a14:foregroundMark x1="33958" y1="47914" x2="33958" y2="47914"/>
                        <a14:foregroundMark x1="39375" y1="92302" x2="39375" y2="92302"/>
                        <a14:foregroundMark x1="41719" y1="96259" x2="41719" y2="96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88" y="3184111"/>
            <a:ext cx="4832493" cy="34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59" y="913147"/>
            <a:ext cx="8492647" cy="5944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146" y="434653"/>
            <a:ext cx="1054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Заказчик получает доступный сервис для  обработки чеков</a:t>
            </a:r>
            <a:endParaRPr lang="ru-RU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146" y="2599487"/>
            <a:ext cx="4340807" cy="36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A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72" y="1705179"/>
            <a:ext cx="8453881" cy="50916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9913" y="412517"/>
            <a:ext cx="9394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gradFill>
                  <a:gsLst>
                    <a:gs pos="52000">
                      <a:srgbClr val="6F9A4A">
                        <a:lumMod val="56000"/>
                        <a:lumOff val="44000"/>
                      </a:srgbClr>
                    </a:gs>
                    <a:gs pos="0">
                      <a:srgbClr val="BBC545">
                        <a:lumMod val="66000"/>
                        <a:lumOff val="34000"/>
                      </a:srgbClr>
                    </a:gs>
                    <a:gs pos="100000">
                      <a:srgbClr val="318493">
                        <a:lumMod val="69000"/>
                        <a:lumOff val="31000"/>
                      </a:srgbClr>
                    </a:gs>
                  </a:gsLst>
                  <a:lin ang="2700000" scaled="1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Наше решение — это удобная аналитика данных</a:t>
            </a:r>
            <a:endParaRPr lang="ru-RU" sz="5400" dirty="0">
              <a:gradFill>
                <a:gsLst>
                  <a:gs pos="52000">
                    <a:srgbClr val="6F9A4A">
                      <a:lumMod val="56000"/>
                      <a:lumOff val="44000"/>
                    </a:srgbClr>
                  </a:gs>
                  <a:gs pos="0">
                    <a:srgbClr val="BBC545">
                      <a:lumMod val="66000"/>
                      <a:lumOff val="34000"/>
                    </a:srgbClr>
                  </a:gs>
                  <a:gs pos="100000">
                    <a:srgbClr val="318493">
                      <a:lumMod val="69000"/>
                      <a:lumOff val="31000"/>
                    </a:srgbClr>
                  </a:gs>
                </a:gsLst>
                <a:lin ang="2700000" scaled="1"/>
              </a:gra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11" y="0"/>
            <a:ext cx="6858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25" y="4071585"/>
            <a:ext cx="2672690" cy="2672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2561" y="563671"/>
            <a:ext cx="56868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NFC </a:t>
            </a:r>
            <a:r>
              <a:rPr lang="ru-RU" sz="5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реализует упрощенное распознавание и определение личности сотрудников</a:t>
            </a:r>
            <a:endParaRPr lang="ru-RU" sz="5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" t="8505" r="28639" b="26198"/>
          <a:stretch/>
        </p:blipFill>
        <p:spPr>
          <a:xfrm>
            <a:off x="4646602" y="2605414"/>
            <a:ext cx="6820224" cy="40135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9139" y="566678"/>
            <a:ext cx="10947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Личная </a:t>
            </a:r>
            <a:r>
              <a:rPr lang="ru-RU" sz="54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криптовалюта</a:t>
            </a:r>
            <a:r>
              <a:rPr lang="ru-RU" sz="5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компании — уже наступившее будущее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0" y="2936309"/>
            <a:ext cx="3587402" cy="358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A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1331" y="501041"/>
            <a:ext cx="10509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Для вас старалась </a:t>
            </a:r>
            <a:r>
              <a:rPr lang="ru-RU" sz="5400" dirty="0" smtClean="0">
                <a:gradFill>
                  <a:gsLst>
                    <a:gs pos="52000">
                      <a:srgbClr val="6F9A4A">
                        <a:lumMod val="56000"/>
                        <a:lumOff val="44000"/>
                      </a:srgbClr>
                    </a:gs>
                    <a:gs pos="0">
                      <a:srgbClr val="BBC545">
                        <a:lumMod val="66000"/>
                        <a:lumOff val="34000"/>
                      </a:srgbClr>
                    </a:gs>
                    <a:gs pos="100000">
                      <a:srgbClr val="318493">
                        <a:lumMod val="69000"/>
                        <a:lumOff val="31000"/>
                      </a:srgbClr>
                    </a:gs>
                  </a:gsLst>
                  <a:lin ang="2700000" scaled="1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команда 1</a:t>
            </a:r>
            <a:endParaRPr lang="ru-RU" sz="5400" dirty="0">
              <a:gradFill>
                <a:gsLst>
                  <a:gs pos="52000">
                    <a:srgbClr val="6F9A4A">
                      <a:lumMod val="56000"/>
                      <a:lumOff val="44000"/>
                    </a:srgbClr>
                  </a:gs>
                  <a:gs pos="0">
                    <a:srgbClr val="BBC545">
                      <a:lumMod val="66000"/>
                      <a:lumOff val="34000"/>
                    </a:srgbClr>
                  </a:gs>
                  <a:gs pos="100000">
                    <a:srgbClr val="318493">
                      <a:lumMod val="69000"/>
                      <a:lumOff val="31000"/>
                    </a:srgbClr>
                  </a:gs>
                </a:gsLst>
                <a:lin ang="2700000" scaled="1"/>
              </a:gra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331" y="2617940"/>
            <a:ext cx="10709983" cy="523220"/>
          </a:xfrm>
          <a:prstGeom prst="rect">
            <a:avLst/>
          </a:prstGeom>
          <a:solidFill>
            <a:srgbClr val="1C1A22"/>
          </a:solidFill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Попробуйте наше решение по ссылке или </a:t>
            </a:r>
            <a:r>
              <a:rPr lang="en-US" sz="28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QR-</a:t>
            </a:r>
            <a:r>
              <a:rPr lang="ru-RU" sz="28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коду ниже</a:t>
            </a:r>
            <a:endParaRPr lang="ru-RU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331" y="5761973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https://github.com/anononana/DigitalSkills2021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16" y="3538720"/>
            <a:ext cx="2920653" cy="29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69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Black</vt:lpstr>
      <vt:lpstr>Тема Office</vt:lpstr>
      <vt:lpstr>Интеграция инновационных решений в рамках Future Skills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16</cp:revision>
  <dcterms:created xsi:type="dcterms:W3CDTF">2021-09-23T09:49:39Z</dcterms:created>
  <dcterms:modified xsi:type="dcterms:W3CDTF">2021-09-23T15:50:14Z</dcterms:modified>
</cp:coreProperties>
</file>