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Predicting vessel route anomaly based on time series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29103"/>
          </a:xfrm>
        </p:spPr>
        <p:txBody>
          <a:bodyPr>
            <a:normAutofit/>
          </a:bodyPr>
          <a:lstStyle/>
          <a:p>
            <a:r>
              <a:rPr lang="en-US" dirty="0"/>
              <a:t>Jose </a:t>
            </a:r>
            <a:r>
              <a:rPr lang="en-US" dirty="0" err="1"/>
              <a:t>bacoy</a:t>
            </a:r>
            <a:r>
              <a:rPr lang="en-US" dirty="0"/>
              <a:t> </a:t>
            </a:r>
          </a:p>
          <a:p>
            <a:r>
              <a:rPr lang="en-US" dirty="0"/>
              <a:t>San </a:t>
            </a:r>
            <a:r>
              <a:rPr lang="en-US" dirty="0" err="1"/>
              <a:t>jose</a:t>
            </a:r>
            <a:r>
              <a:rPr lang="en-US" dirty="0"/>
              <a:t> development center, USA  </a:t>
            </a:r>
          </a:p>
          <a:p>
            <a:r>
              <a:rPr lang="en-US" dirty="0"/>
              <a:t>APRIL 2017</a:t>
            </a:r>
          </a:p>
        </p:txBody>
      </p:sp>
    </p:spTree>
    <p:extLst>
      <p:ext uri="{BB962C8B-B14F-4D97-AF65-F5344CB8AC3E}">
        <p14:creationId xmlns:p14="http://schemas.microsoft.com/office/powerpoint/2010/main" val="118610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Accuracy and data model currently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It takes </a:t>
            </a:r>
            <a:r>
              <a:rPr lang="en-US" dirty="0" err="1"/>
              <a:t>avg</a:t>
            </a:r>
            <a:r>
              <a:rPr lang="en-US" dirty="0"/>
              <a:t> 25% resource to monitor and verify those alerts.</a:t>
            </a:r>
          </a:p>
          <a:p>
            <a:pPr lvl="1"/>
            <a:r>
              <a:rPr lang="en-US" dirty="0"/>
              <a:t>4 members x 40 </a:t>
            </a:r>
            <a:r>
              <a:rPr lang="en-US" dirty="0" err="1"/>
              <a:t>manhr</a:t>
            </a:r>
            <a:r>
              <a:rPr lang="en-US" dirty="0"/>
              <a:t>/</a:t>
            </a:r>
            <a:r>
              <a:rPr lang="en-US" dirty="0" err="1"/>
              <a:t>wk</a:t>
            </a:r>
            <a:r>
              <a:rPr lang="en-US" dirty="0"/>
              <a:t> x 25% = 40 </a:t>
            </a:r>
            <a:r>
              <a:rPr lang="en-US" dirty="0" err="1"/>
              <a:t>manhr</a:t>
            </a:r>
            <a:r>
              <a:rPr lang="en-US" dirty="0"/>
              <a:t>/</a:t>
            </a:r>
            <a:r>
              <a:rPr lang="en-US" dirty="0" err="1"/>
              <a:t>wk</a:t>
            </a:r>
            <a:endParaRPr lang="en-US" dirty="0"/>
          </a:p>
          <a:p>
            <a:r>
              <a:rPr lang="en-US" dirty="0"/>
              <a:t>Data model</a:t>
            </a:r>
          </a:p>
          <a:p>
            <a:pPr lvl="1"/>
            <a:r>
              <a:rPr lang="en-US" dirty="0" err="1"/>
              <a:t>dbSCAN</a:t>
            </a:r>
            <a:r>
              <a:rPr lang="en-US" dirty="0"/>
              <a:t> or Density-based spatial clustering of applications with noise – to predict the actual berthing of vessels at terminal then send an  automatic update to vessel planners</a:t>
            </a:r>
          </a:p>
          <a:p>
            <a:pPr lvl="1"/>
            <a:r>
              <a:rPr lang="en-US" dirty="0"/>
              <a:t>Time warp series analysis – to predict if vessel route or speed is not normal compared to historical data then send monitoring alert if exceeds a predetermined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8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AIS or </a:t>
            </a:r>
            <a:r>
              <a:rPr lang="en-US" b="1" dirty="0"/>
              <a:t>automatic identification system</a:t>
            </a:r>
            <a:r>
              <a:rPr lang="en-US" dirty="0"/>
              <a:t> provides information such as unique identification, position, course, destination, ETA (estimated time of arrival), vessel type (passenger/cargo/tanker) and speed.</a:t>
            </a:r>
          </a:p>
          <a:p>
            <a:endParaRPr lang="en-US" dirty="0"/>
          </a:p>
          <a:p>
            <a:r>
              <a:rPr lang="en-US" dirty="0"/>
              <a:t>Weather data such name, radius, speed and storm/hurricane/cyclone category</a:t>
            </a:r>
          </a:p>
        </p:txBody>
      </p:sp>
    </p:spTree>
    <p:extLst>
      <p:ext uri="{BB962C8B-B14F-4D97-AF65-F5344CB8AC3E}">
        <p14:creationId xmlns:p14="http://schemas.microsoft.com/office/powerpoint/2010/main" val="417661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prediction with  LSTM recurrent neural networks with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This method fits in learning long sequences of observations and also considers seasonality as a factor</a:t>
            </a:r>
          </a:p>
          <a:p>
            <a:r>
              <a:rPr lang="en-US" dirty="0"/>
              <a:t>Stack several independent neural network layers to produce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201827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exploration on existing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Aside from vessel course data and weather data, there are two important data that can be used</a:t>
            </a:r>
          </a:p>
          <a:p>
            <a:pPr lvl="1"/>
            <a:r>
              <a:rPr lang="en-US" dirty="0"/>
              <a:t>Port congestion – due to other factors such as seasonality, port closure or simply volume of cargoes to be handled in the terminal</a:t>
            </a:r>
          </a:p>
          <a:p>
            <a:pPr lvl="1"/>
            <a:r>
              <a:rPr lang="en-US" dirty="0"/>
              <a:t>DEROUTE event – when the vessel authorities declares a re-routing of the vessel for some other reasons</a:t>
            </a:r>
          </a:p>
        </p:txBody>
      </p:sp>
    </p:spTree>
    <p:extLst>
      <p:ext uri="{BB962C8B-B14F-4D97-AF65-F5344CB8AC3E}">
        <p14:creationId xmlns:p14="http://schemas.microsoft.com/office/powerpoint/2010/main" val="39859806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213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Predicting vessel route anomaly based on time series data</vt:lpstr>
      <vt:lpstr> Accuracy and data model currently used</vt:lpstr>
      <vt:lpstr>Data requirements</vt:lpstr>
      <vt:lpstr>Modelling methods</vt:lpstr>
      <vt:lpstr>more data exploration on existing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BACOY (ISDC-ISD-OOCLL/SNT)</dc:creator>
  <cp:lastModifiedBy>JOSE JR BACOY</cp:lastModifiedBy>
  <cp:revision>6</cp:revision>
  <dcterms:created xsi:type="dcterms:W3CDTF">2017-04-29T14:20:36Z</dcterms:created>
  <dcterms:modified xsi:type="dcterms:W3CDTF">2017-04-29T14:55:52Z</dcterms:modified>
</cp:coreProperties>
</file>