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1"/>
    <p:sldMasterId id="2147483653" r:id="rId2"/>
  </p:sldMasterIdLst>
  <p:notesMasterIdLst>
    <p:notesMasterId r:id="rId40"/>
  </p:notesMasterIdLst>
  <p:handoutMasterIdLst>
    <p:handoutMasterId r:id="rId41"/>
  </p:handoutMasterIdLst>
  <p:sldIdLst>
    <p:sldId id="264" r:id="rId3"/>
    <p:sldId id="313" r:id="rId4"/>
    <p:sldId id="316" r:id="rId5"/>
    <p:sldId id="265" r:id="rId6"/>
    <p:sldId id="314" r:id="rId7"/>
    <p:sldId id="315" r:id="rId8"/>
    <p:sldId id="317" r:id="rId9"/>
    <p:sldId id="319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36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D2E3A-C2F2-44B4-9447-5335861581B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204FDE5-C488-4040-B59E-7B1BE844DE7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Collect Data </a:t>
          </a:r>
        </a:p>
      </dgm:t>
    </dgm:pt>
    <dgm:pt modelId="{E20B165A-AB99-4745-8E2F-72E7988AC8FA}" type="parTrans" cxnId="{C216D62E-60E9-4303-9B30-8770883F6133}">
      <dgm:prSet/>
      <dgm:spPr/>
      <dgm:t>
        <a:bodyPr/>
        <a:lstStyle/>
        <a:p>
          <a:endParaRPr lang="en-GB"/>
        </a:p>
      </dgm:t>
    </dgm:pt>
    <dgm:pt modelId="{54079715-A409-458E-92C3-DCC7F7A6EE84}" type="sibTrans" cxnId="{C216D62E-60E9-4303-9B30-8770883F613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71B8BBB-6A06-49F8-A8D0-C0D798F97566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Data Cleaning</a:t>
          </a:r>
        </a:p>
      </dgm:t>
    </dgm:pt>
    <dgm:pt modelId="{B156D210-77F2-4411-80F0-443AB59EEA4C}" type="parTrans" cxnId="{393174C0-B463-4601-AC83-AF599479BE8F}">
      <dgm:prSet/>
      <dgm:spPr/>
      <dgm:t>
        <a:bodyPr/>
        <a:lstStyle/>
        <a:p>
          <a:endParaRPr lang="en-GB"/>
        </a:p>
      </dgm:t>
    </dgm:pt>
    <dgm:pt modelId="{8BF94B87-1C78-4829-BA2B-6E87C0671520}" type="sibTrans" cxnId="{393174C0-B463-4601-AC83-AF599479BE8F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55C722D-3376-4075-976B-3368151ACB3D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Case Folding</a:t>
          </a:r>
        </a:p>
      </dgm:t>
    </dgm:pt>
    <dgm:pt modelId="{B36296D8-5DDB-4E3B-819C-B185AE467AE0}" type="parTrans" cxnId="{F9AD8F85-BF86-4FAE-ADD9-C09ACBCB53E8}">
      <dgm:prSet/>
      <dgm:spPr/>
      <dgm:t>
        <a:bodyPr/>
        <a:lstStyle/>
        <a:p>
          <a:endParaRPr lang="en-GB"/>
        </a:p>
      </dgm:t>
    </dgm:pt>
    <dgm:pt modelId="{1443780C-9839-40B6-900F-1D456104F914}" type="sibTrans" cxnId="{F9AD8F85-BF86-4FAE-ADD9-C09ACBCB53E8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F2DB528-3860-4B58-B0A9-8E99CEBF6F6A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Tokenization </a:t>
          </a:r>
        </a:p>
      </dgm:t>
    </dgm:pt>
    <dgm:pt modelId="{AB9EA03C-FFEB-4A03-875D-3F5E315EB841}" type="parTrans" cxnId="{56CADCD9-A9FA-4508-BFC1-A23B7A7632BA}">
      <dgm:prSet/>
      <dgm:spPr/>
      <dgm:t>
        <a:bodyPr/>
        <a:lstStyle/>
        <a:p>
          <a:endParaRPr lang="en-GB"/>
        </a:p>
      </dgm:t>
    </dgm:pt>
    <dgm:pt modelId="{C11FD174-A262-4177-86B2-EB95CAC039F1}" type="sibTrans" cxnId="{56CADCD9-A9FA-4508-BFC1-A23B7A7632BA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21BAE76-D173-4557-967C-2C9B0E656F26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Stopwords Removal </a:t>
          </a:r>
        </a:p>
      </dgm:t>
    </dgm:pt>
    <dgm:pt modelId="{5AFBE6F3-8128-4A35-94CF-E2850A246403}" type="parTrans" cxnId="{C4861902-0B9D-4BFA-B8A8-F06A81B709D9}">
      <dgm:prSet/>
      <dgm:spPr/>
      <dgm:t>
        <a:bodyPr/>
        <a:lstStyle/>
        <a:p>
          <a:endParaRPr lang="en-GB"/>
        </a:p>
      </dgm:t>
    </dgm:pt>
    <dgm:pt modelId="{BD4320B8-F1B8-4876-9A03-5D2CC9CE0E43}" type="sibTrans" cxnId="{C4861902-0B9D-4BFA-B8A8-F06A81B709D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1F4160E-412B-491E-9C4F-A423F5981E42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Stemming</a:t>
          </a:r>
        </a:p>
      </dgm:t>
    </dgm:pt>
    <dgm:pt modelId="{C4AF2A53-5535-49FF-BE05-6A9921CCFEE7}" type="parTrans" cxnId="{A3FFD243-AC25-4CEA-A463-D8D856ADDBCA}">
      <dgm:prSet/>
      <dgm:spPr/>
      <dgm:t>
        <a:bodyPr/>
        <a:lstStyle/>
        <a:p>
          <a:endParaRPr lang="en-GB"/>
        </a:p>
      </dgm:t>
    </dgm:pt>
    <dgm:pt modelId="{95585317-7C25-4801-9572-9066D190923F}" type="sibTrans" cxnId="{A3FFD243-AC25-4CEA-A463-D8D856ADDBCA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D776AAC-5E35-476F-8B61-F903B8115B8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Lemmatization</a:t>
          </a:r>
        </a:p>
      </dgm:t>
    </dgm:pt>
    <dgm:pt modelId="{88F043E3-0FF4-4C55-8054-70AF22E3D24C}" type="parTrans" cxnId="{D489E35A-63A3-4A14-B59A-1920A3AB9F0E}">
      <dgm:prSet/>
      <dgm:spPr/>
      <dgm:t>
        <a:bodyPr/>
        <a:lstStyle/>
        <a:p>
          <a:endParaRPr lang="en-GB"/>
        </a:p>
      </dgm:t>
    </dgm:pt>
    <dgm:pt modelId="{EA9F0C5C-7175-4339-AB67-3316BB378388}" type="sibTrans" cxnId="{D489E35A-63A3-4A14-B59A-1920A3AB9F0E}">
      <dgm:prSet/>
      <dgm:spPr/>
      <dgm:t>
        <a:bodyPr/>
        <a:lstStyle/>
        <a:p>
          <a:endParaRPr lang="en-GB"/>
        </a:p>
      </dgm:t>
    </dgm:pt>
    <dgm:pt modelId="{5875F714-A861-4B48-BCA4-5AE458F3C81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>
              <a:solidFill>
                <a:schemeClr val="tx1"/>
              </a:solidFill>
            </a:rPr>
            <a:t>Exploratory Data Analysis</a:t>
          </a:r>
        </a:p>
      </dgm:t>
    </dgm:pt>
    <dgm:pt modelId="{4B89CCCC-9A00-461D-9D74-3081194940E9}" type="parTrans" cxnId="{4FA3075B-7A8A-4657-84C9-B3142B9015BA}">
      <dgm:prSet/>
      <dgm:spPr/>
      <dgm:t>
        <a:bodyPr/>
        <a:lstStyle/>
        <a:p>
          <a:endParaRPr lang="en-GB"/>
        </a:p>
      </dgm:t>
    </dgm:pt>
    <dgm:pt modelId="{52824FC9-8E5A-4B64-AE8B-B232C7B934C5}" type="sibTrans" cxnId="{4FA3075B-7A8A-4657-84C9-B3142B9015BA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5E923FD9-508A-40BD-BD62-B0F636E874E5}" type="pres">
      <dgm:prSet presAssocID="{CA9D2E3A-C2F2-44B4-9447-5335861581B2}" presName="linearFlow" presStyleCnt="0">
        <dgm:presLayoutVars>
          <dgm:resizeHandles val="exact"/>
        </dgm:presLayoutVars>
      </dgm:prSet>
      <dgm:spPr/>
    </dgm:pt>
    <dgm:pt modelId="{69956112-BAD9-4F72-9E01-36731C8800B9}" type="pres">
      <dgm:prSet presAssocID="{E204FDE5-C488-4040-B59E-7B1BE844DE73}" presName="node" presStyleLbl="node1" presStyleIdx="0" presStyleCnt="8" custScaleX="16410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6314C-95DE-4456-AA42-96C8F1FB154A}" type="pres">
      <dgm:prSet presAssocID="{54079715-A409-458E-92C3-DCC7F7A6EE84}" presName="sibTrans" presStyleLbl="sibTrans2D1" presStyleIdx="0" presStyleCnt="7"/>
      <dgm:spPr/>
      <dgm:t>
        <a:bodyPr/>
        <a:lstStyle/>
        <a:p>
          <a:endParaRPr lang="en-GB"/>
        </a:p>
      </dgm:t>
    </dgm:pt>
    <dgm:pt modelId="{12E6A942-2AF2-4358-B639-932E117FE47A}" type="pres">
      <dgm:prSet presAssocID="{54079715-A409-458E-92C3-DCC7F7A6EE84}" presName="connectorText" presStyleLbl="sibTrans2D1" presStyleIdx="0" presStyleCnt="7"/>
      <dgm:spPr/>
      <dgm:t>
        <a:bodyPr/>
        <a:lstStyle/>
        <a:p>
          <a:endParaRPr lang="en-GB"/>
        </a:p>
      </dgm:t>
    </dgm:pt>
    <dgm:pt modelId="{0C719E7B-F0F6-45AB-8D57-76225C29624E}" type="pres">
      <dgm:prSet presAssocID="{5875F714-A861-4B48-BCA4-5AE458F3C818}" presName="node" presStyleLbl="node1" presStyleIdx="1" presStyleCnt="8" custScaleX="16410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06C54D-F92F-4CC8-BE3B-53878DD075DE}" type="pres">
      <dgm:prSet presAssocID="{52824FC9-8E5A-4B64-AE8B-B232C7B934C5}" presName="sibTrans" presStyleLbl="sibTrans2D1" presStyleIdx="1" presStyleCnt="7"/>
      <dgm:spPr/>
      <dgm:t>
        <a:bodyPr/>
        <a:lstStyle/>
        <a:p>
          <a:endParaRPr lang="en-GB"/>
        </a:p>
      </dgm:t>
    </dgm:pt>
    <dgm:pt modelId="{47E44CAE-29D2-429D-A13A-011EDA6D7D38}" type="pres">
      <dgm:prSet presAssocID="{52824FC9-8E5A-4B64-AE8B-B232C7B934C5}" presName="connectorText" presStyleLbl="sibTrans2D1" presStyleIdx="1" presStyleCnt="7"/>
      <dgm:spPr/>
      <dgm:t>
        <a:bodyPr/>
        <a:lstStyle/>
        <a:p>
          <a:endParaRPr lang="en-GB"/>
        </a:p>
      </dgm:t>
    </dgm:pt>
    <dgm:pt modelId="{1DAD767A-6365-46E6-92A5-2C4684F6CDBB}" type="pres">
      <dgm:prSet presAssocID="{571B8BBB-6A06-49F8-A8D0-C0D798F97566}" presName="node" presStyleLbl="node1" presStyleIdx="2" presStyleCnt="8" custScaleX="16117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464BF0-C06D-411E-BA94-863CE58A658A}" type="pres">
      <dgm:prSet presAssocID="{8BF94B87-1C78-4829-BA2B-6E87C0671520}" presName="sibTrans" presStyleLbl="sibTrans2D1" presStyleIdx="2" presStyleCnt="7"/>
      <dgm:spPr/>
      <dgm:t>
        <a:bodyPr/>
        <a:lstStyle/>
        <a:p>
          <a:endParaRPr lang="en-GB"/>
        </a:p>
      </dgm:t>
    </dgm:pt>
    <dgm:pt modelId="{8FA5309D-2F0A-4A66-B619-3C4C6B55CCB6}" type="pres">
      <dgm:prSet presAssocID="{8BF94B87-1C78-4829-BA2B-6E87C0671520}" presName="connectorText" presStyleLbl="sibTrans2D1" presStyleIdx="2" presStyleCnt="7"/>
      <dgm:spPr/>
      <dgm:t>
        <a:bodyPr/>
        <a:lstStyle/>
        <a:p>
          <a:endParaRPr lang="en-GB"/>
        </a:p>
      </dgm:t>
    </dgm:pt>
    <dgm:pt modelId="{E0595C2E-4D87-4FD7-B6B2-D681D040D6E5}" type="pres">
      <dgm:prSet presAssocID="{955C722D-3376-4075-976B-3368151ACB3D}" presName="node" presStyleLbl="node1" presStyleIdx="3" presStyleCnt="8" custScaleX="1572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F2ADAE-D084-46DD-9C18-1F383A5FE481}" type="pres">
      <dgm:prSet presAssocID="{1443780C-9839-40B6-900F-1D456104F914}" presName="sibTrans" presStyleLbl="sibTrans2D1" presStyleIdx="3" presStyleCnt="7"/>
      <dgm:spPr/>
      <dgm:t>
        <a:bodyPr/>
        <a:lstStyle/>
        <a:p>
          <a:endParaRPr lang="en-GB"/>
        </a:p>
      </dgm:t>
    </dgm:pt>
    <dgm:pt modelId="{45034F53-A5C7-4237-BA93-CA7B7678791E}" type="pres">
      <dgm:prSet presAssocID="{1443780C-9839-40B6-900F-1D456104F914}" presName="connectorText" presStyleLbl="sibTrans2D1" presStyleIdx="3" presStyleCnt="7"/>
      <dgm:spPr/>
      <dgm:t>
        <a:bodyPr/>
        <a:lstStyle/>
        <a:p>
          <a:endParaRPr lang="en-GB"/>
        </a:p>
      </dgm:t>
    </dgm:pt>
    <dgm:pt modelId="{FD56F67A-6B17-46FA-90A3-F9A90DB39CD5}" type="pres">
      <dgm:prSet presAssocID="{FF2DB528-3860-4B58-B0A9-8E99CEBF6F6A}" presName="node" presStyleLbl="node1" presStyleIdx="4" presStyleCnt="8" custScaleX="1572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9EF2AA-DEAD-42E8-8D40-700066DCDC3A}" type="pres">
      <dgm:prSet presAssocID="{C11FD174-A262-4177-86B2-EB95CAC039F1}" presName="sibTrans" presStyleLbl="sibTrans2D1" presStyleIdx="4" presStyleCnt="7"/>
      <dgm:spPr/>
      <dgm:t>
        <a:bodyPr/>
        <a:lstStyle/>
        <a:p>
          <a:endParaRPr lang="en-GB"/>
        </a:p>
      </dgm:t>
    </dgm:pt>
    <dgm:pt modelId="{3D081585-6B60-4835-AE31-A06677DBA60C}" type="pres">
      <dgm:prSet presAssocID="{C11FD174-A262-4177-86B2-EB95CAC039F1}" presName="connectorText" presStyleLbl="sibTrans2D1" presStyleIdx="4" presStyleCnt="7"/>
      <dgm:spPr/>
      <dgm:t>
        <a:bodyPr/>
        <a:lstStyle/>
        <a:p>
          <a:endParaRPr lang="en-GB"/>
        </a:p>
      </dgm:t>
    </dgm:pt>
    <dgm:pt modelId="{958DD3A8-E508-45D2-AF28-C6A672D5E740}" type="pres">
      <dgm:prSet presAssocID="{721BAE76-D173-4557-967C-2C9B0E656F26}" presName="node" presStyleLbl="node1" presStyleIdx="5" presStyleCnt="8" custScaleX="1572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FBEBE8-1183-4874-9E28-9B4052091163}" type="pres">
      <dgm:prSet presAssocID="{BD4320B8-F1B8-4876-9A03-5D2CC9CE0E43}" presName="sibTrans" presStyleLbl="sibTrans2D1" presStyleIdx="5" presStyleCnt="7"/>
      <dgm:spPr/>
      <dgm:t>
        <a:bodyPr/>
        <a:lstStyle/>
        <a:p>
          <a:endParaRPr lang="en-GB"/>
        </a:p>
      </dgm:t>
    </dgm:pt>
    <dgm:pt modelId="{425E5064-DD9F-4E25-991F-DE602D465FD1}" type="pres">
      <dgm:prSet presAssocID="{BD4320B8-F1B8-4876-9A03-5D2CC9CE0E43}" presName="connectorText" presStyleLbl="sibTrans2D1" presStyleIdx="5" presStyleCnt="7"/>
      <dgm:spPr/>
      <dgm:t>
        <a:bodyPr/>
        <a:lstStyle/>
        <a:p>
          <a:endParaRPr lang="en-GB"/>
        </a:p>
      </dgm:t>
    </dgm:pt>
    <dgm:pt modelId="{790C9019-3EB2-4B74-A88B-C70FDD342C3B}" type="pres">
      <dgm:prSet presAssocID="{11F4160E-412B-491E-9C4F-A423F5981E42}" presName="node" presStyleLbl="node1" presStyleIdx="6" presStyleCnt="8" custScaleX="1572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16AD95-C29D-4411-A694-547FFD66D6BB}" type="pres">
      <dgm:prSet presAssocID="{95585317-7C25-4801-9572-9066D190923F}" presName="sibTrans" presStyleLbl="sibTrans2D1" presStyleIdx="6" presStyleCnt="7"/>
      <dgm:spPr/>
      <dgm:t>
        <a:bodyPr/>
        <a:lstStyle/>
        <a:p>
          <a:endParaRPr lang="en-GB"/>
        </a:p>
      </dgm:t>
    </dgm:pt>
    <dgm:pt modelId="{C264E839-6C01-42A6-8F05-A68718F509FB}" type="pres">
      <dgm:prSet presAssocID="{95585317-7C25-4801-9572-9066D190923F}" presName="connectorText" presStyleLbl="sibTrans2D1" presStyleIdx="6" presStyleCnt="7"/>
      <dgm:spPr/>
      <dgm:t>
        <a:bodyPr/>
        <a:lstStyle/>
        <a:p>
          <a:endParaRPr lang="en-GB"/>
        </a:p>
      </dgm:t>
    </dgm:pt>
    <dgm:pt modelId="{6FC13FF5-E77F-494D-A4ED-8CE334FC1D9D}" type="pres">
      <dgm:prSet presAssocID="{AD776AAC-5E35-476F-8B61-F903B8115B8C}" presName="node" presStyleLbl="node1" presStyleIdx="7" presStyleCnt="8" custScaleX="1572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CAAA88-DF98-4743-BCA9-48578736409C}" type="presOf" srcId="{C11FD174-A262-4177-86B2-EB95CAC039F1}" destId="{3D081585-6B60-4835-AE31-A06677DBA60C}" srcOrd="1" destOrd="0" presId="urn:microsoft.com/office/officeart/2005/8/layout/process2"/>
    <dgm:cxn modelId="{DC24BA97-205A-443B-A9D1-53C03B23F7C9}" type="presOf" srcId="{C11FD174-A262-4177-86B2-EB95CAC039F1}" destId="{B49EF2AA-DEAD-42E8-8D40-700066DCDC3A}" srcOrd="0" destOrd="0" presId="urn:microsoft.com/office/officeart/2005/8/layout/process2"/>
    <dgm:cxn modelId="{0B3C9295-924D-4D09-820D-9ABB7D9A07C6}" type="presOf" srcId="{5875F714-A861-4B48-BCA4-5AE458F3C818}" destId="{0C719E7B-F0F6-45AB-8D57-76225C29624E}" srcOrd="0" destOrd="0" presId="urn:microsoft.com/office/officeart/2005/8/layout/process2"/>
    <dgm:cxn modelId="{A3FFD243-AC25-4CEA-A463-D8D856ADDBCA}" srcId="{CA9D2E3A-C2F2-44B4-9447-5335861581B2}" destId="{11F4160E-412B-491E-9C4F-A423F5981E42}" srcOrd="6" destOrd="0" parTransId="{C4AF2A53-5535-49FF-BE05-6A9921CCFEE7}" sibTransId="{95585317-7C25-4801-9572-9066D190923F}"/>
    <dgm:cxn modelId="{56CADCD9-A9FA-4508-BFC1-A23B7A7632BA}" srcId="{CA9D2E3A-C2F2-44B4-9447-5335861581B2}" destId="{FF2DB528-3860-4B58-B0A9-8E99CEBF6F6A}" srcOrd="4" destOrd="0" parTransId="{AB9EA03C-FFEB-4A03-875D-3F5E315EB841}" sibTransId="{C11FD174-A262-4177-86B2-EB95CAC039F1}"/>
    <dgm:cxn modelId="{6C3DA67D-DAE1-4D18-AEE3-8CAA491A32AB}" type="presOf" srcId="{E204FDE5-C488-4040-B59E-7B1BE844DE73}" destId="{69956112-BAD9-4F72-9E01-36731C8800B9}" srcOrd="0" destOrd="0" presId="urn:microsoft.com/office/officeart/2005/8/layout/process2"/>
    <dgm:cxn modelId="{D60E800C-6AE3-449D-8A19-29A69CC1F59A}" type="presOf" srcId="{52824FC9-8E5A-4B64-AE8B-B232C7B934C5}" destId="{1B06C54D-F92F-4CC8-BE3B-53878DD075DE}" srcOrd="0" destOrd="0" presId="urn:microsoft.com/office/officeart/2005/8/layout/process2"/>
    <dgm:cxn modelId="{C462DACE-F7E0-47B3-9D6F-84E29C0D57D1}" type="presOf" srcId="{1443780C-9839-40B6-900F-1D456104F914}" destId="{8FF2ADAE-D084-46DD-9C18-1F383A5FE481}" srcOrd="0" destOrd="0" presId="urn:microsoft.com/office/officeart/2005/8/layout/process2"/>
    <dgm:cxn modelId="{F9AD8F85-BF86-4FAE-ADD9-C09ACBCB53E8}" srcId="{CA9D2E3A-C2F2-44B4-9447-5335861581B2}" destId="{955C722D-3376-4075-976B-3368151ACB3D}" srcOrd="3" destOrd="0" parTransId="{B36296D8-5DDB-4E3B-819C-B185AE467AE0}" sibTransId="{1443780C-9839-40B6-900F-1D456104F914}"/>
    <dgm:cxn modelId="{CF2DD3AB-FC89-4C6C-83F1-FA1906BB8534}" type="presOf" srcId="{CA9D2E3A-C2F2-44B4-9447-5335861581B2}" destId="{5E923FD9-508A-40BD-BD62-B0F636E874E5}" srcOrd="0" destOrd="0" presId="urn:microsoft.com/office/officeart/2005/8/layout/process2"/>
    <dgm:cxn modelId="{BCA353F8-EAF5-4892-BBB2-E528E926049E}" type="presOf" srcId="{955C722D-3376-4075-976B-3368151ACB3D}" destId="{E0595C2E-4D87-4FD7-B6B2-D681D040D6E5}" srcOrd="0" destOrd="0" presId="urn:microsoft.com/office/officeart/2005/8/layout/process2"/>
    <dgm:cxn modelId="{D38B825F-26E5-4AA3-A713-122C78E3AFC8}" type="presOf" srcId="{8BF94B87-1C78-4829-BA2B-6E87C0671520}" destId="{8FA5309D-2F0A-4A66-B619-3C4C6B55CCB6}" srcOrd="1" destOrd="0" presId="urn:microsoft.com/office/officeart/2005/8/layout/process2"/>
    <dgm:cxn modelId="{805F4BED-EC09-4BC8-B0B3-99238971CEE6}" type="presOf" srcId="{54079715-A409-458E-92C3-DCC7F7A6EE84}" destId="{6946314C-95DE-4456-AA42-96C8F1FB154A}" srcOrd="0" destOrd="0" presId="urn:microsoft.com/office/officeart/2005/8/layout/process2"/>
    <dgm:cxn modelId="{8B47489C-1C33-4E8B-B8AE-ED6614553115}" type="presOf" srcId="{FF2DB528-3860-4B58-B0A9-8E99CEBF6F6A}" destId="{FD56F67A-6B17-46FA-90A3-F9A90DB39CD5}" srcOrd="0" destOrd="0" presId="urn:microsoft.com/office/officeart/2005/8/layout/process2"/>
    <dgm:cxn modelId="{DDC545C4-73F8-4589-AABB-682E5851B029}" type="presOf" srcId="{AD776AAC-5E35-476F-8B61-F903B8115B8C}" destId="{6FC13FF5-E77F-494D-A4ED-8CE334FC1D9D}" srcOrd="0" destOrd="0" presId="urn:microsoft.com/office/officeart/2005/8/layout/process2"/>
    <dgm:cxn modelId="{BC2A0D0E-9178-4D42-9D7B-D0CCB672DF91}" type="presOf" srcId="{8BF94B87-1C78-4829-BA2B-6E87C0671520}" destId="{AE464BF0-C06D-411E-BA94-863CE58A658A}" srcOrd="0" destOrd="0" presId="urn:microsoft.com/office/officeart/2005/8/layout/process2"/>
    <dgm:cxn modelId="{CFBB7D37-B02D-4E1F-81C1-939C5354B558}" type="presOf" srcId="{11F4160E-412B-491E-9C4F-A423F5981E42}" destId="{790C9019-3EB2-4B74-A88B-C70FDD342C3B}" srcOrd="0" destOrd="0" presId="urn:microsoft.com/office/officeart/2005/8/layout/process2"/>
    <dgm:cxn modelId="{BF49DAEE-E4E8-4418-9621-01CE4E0AA350}" type="presOf" srcId="{721BAE76-D173-4557-967C-2C9B0E656F26}" destId="{958DD3A8-E508-45D2-AF28-C6A672D5E740}" srcOrd="0" destOrd="0" presId="urn:microsoft.com/office/officeart/2005/8/layout/process2"/>
    <dgm:cxn modelId="{393174C0-B463-4601-AC83-AF599479BE8F}" srcId="{CA9D2E3A-C2F2-44B4-9447-5335861581B2}" destId="{571B8BBB-6A06-49F8-A8D0-C0D798F97566}" srcOrd="2" destOrd="0" parTransId="{B156D210-77F2-4411-80F0-443AB59EEA4C}" sibTransId="{8BF94B87-1C78-4829-BA2B-6E87C0671520}"/>
    <dgm:cxn modelId="{52957990-B5A8-4808-909A-E2B7ACDF40A6}" type="presOf" srcId="{95585317-7C25-4801-9572-9066D190923F}" destId="{C264E839-6C01-42A6-8F05-A68718F509FB}" srcOrd="1" destOrd="0" presId="urn:microsoft.com/office/officeart/2005/8/layout/process2"/>
    <dgm:cxn modelId="{7E41E5A0-7AD2-42F4-A316-FC8F28179F39}" type="presOf" srcId="{54079715-A409-458E-92C3-DCC7F7A6EE84}" destId="{12E6A942-2AF2-4358-B639-932E117FE47A}" srcOrd="1" destOrd="0" presId="urn:microsoft.com/office/officeart/2005/8/layout/process2"/>
    <dgm:cxn modelId="{DDBF04B9-AAF4-47A6-BED4-56BF0FBB0AEF}" type="presOf" srcId="{BD4320B8-F1B8-4876-9A03-5D2CC9CE0E43}" destId="{63FBEBE8-1183-4874-9E28-9B4052091163}" srcOrd="0" destOrd="0" presId="urn:microsoft.com/office/officeart/2005/8/layout/process2"/>
    <dgm:cxn modelId="{C216D62E-60E9-4303-9B30-8770883F6133}" srcId="{CA9D2E3A-C2F2-44B4-9447-5335861581B2}" destId="{E204FDE5-C488-4040-B59E-7B1BE844DE73}" srcOrd="0" destOrd="0" parTransId="{E20B165A-AB99-4745-8E2F-72E7988AC8FA}" sibTransId="{54079715-A409-458E-92C3-DCC7F7A6EE84}"/>
    <dgm:cxn modelId="{72187912-D286-4E2F-8917-6A83A850960E}" type="presOf" srcId="{95585317-7C25-4801-9572-9066D190923F}" destId="{9C16AD95-C29D-4411-A694-547FFD66D6BB}" srcOrd="0" destOrd="0" presId="urn:microsoft.com/office/officeart/2005/8/layout/process2"/>
    <dgm:cxn modelId="{B6C9FEBF-6692-4B17-8713-E48F83C566F9}" type="presOf" srcId="{571B8BBB-6A06-49F8-A8D0-C0D798F97566}" destId="{1DAD767A-6365-46E6-92A5-2C4684F6CDBB}" srcOrd="0" destOrd="0" presId="urn:microsoft.com/office/officeart/2005/8/layout/process2"/>
    <dgm:cxn modelId="{D489E35A-63A3-4A14-B59A-1920A3AB9F0E}" srcId="{CA9D2E3A-C2F2-44B4-9447-5335861581B2}" destId="{AD776AAC-5E35-476F-8B61-F903B8115B8C}" srcOrd="7" destOrd="0" parTransId="{88F043E3-0FF4-4C55-8054-70AF22E3D24C}" sibTransId="{EA9F0C5C-7175-4339-AB67-3316BB378388}"/>
    <dgm:cxn modelId="{3B19974F-88B1-4007-93B6-548B21EE9AB3}" type="presOf" srcId="{52824FC9-8E5A-4B64-AE8B-B232C7B934C5}" destId="{47E44CAE-29D2-429D-A13A-011EDA6D7D38}" srcOrd="1" destOrd="0" presId="urn:microsoft.com/office/officeart/2005/8/layout/process2"/>
    <dgm:cxn modelId="{2EDF987F-BF9C-4920-8606-ED6B3C469345}" type="presOf" srcId="{1443780C-9839-40B6-900F-1D456104F914}" destId="{45034F53-A5C7-4237-BA93-CA7B7678791E}" srcOrd="1" destOrd="0" presId="urn:microsoft.com/office/officeart/2005/8/layout/process2"/>
    <dgm:cxn modelId="{FD42D257-8616-4402-8857-C8E779D27F76}" type="presOf" srcId="{BD4320B8-F1B8-4876-9A03-5D2CC9CE0E43}" destId="{425E5064-DD9F-4E25-991F-DE602D465FD1}" srcOrd="1" destOrd="0" presId="urn:microsoft.com/office/officeart/2005/8/layout/process2"/>
    <dgm:cxn modelId="{4FA3075B-7A8A-4657-84C9-B3142B9015BA}" srcId="{CA9D2E3A-C2F2-44B4-9447-5335861581B2}" destId="{5875F714-A861-4B48-BCA4-5AE458F3C818}" srcOrd="1" destOrd="0" parTransId="{4B89CCCC-9A00-461D-9D74-3081194940E9}" sibTransId="{52824FC9-8E5A-4B64-AE8B-B232C7B934C5}"/>
    <dgm:cxn modelId="{C4861902-0B9D-4BFA-B8A8-F06A81B709D9}" srcId="{CA9D2E3A-C2F2-44B4-9447-5335861581B2}" destId="{721BAE76-D173-4557-967C-2C9B0E656F26}" srcOrd="5" destOrd="0" parTransId="{5AFBE6F3-8128-4A35-94CF-E2850A246403}" sibTransId="{BD4320B8-F1B8-4876-9A03-5D2CC9CE0E43}"/>
    <dgm:cxn modelId="{F3DF17A2-6C64-4864-BC5A-050D7B68473B}" type="presParOf" srcId="{5E923FD9-508A-40BD-BD62-B0F636E874E5}" destId="{69956112-BAD9-4F72-9E01-36731C8800B9}" srcOrd="0" destOrd="0" presId="urn:microsoft.com/office/officeart/2005/8/layout/process2"/>
    <dgm:cxn modelId="{0511E3CB-AC80-4B09-BC2A-1D9D57176FCE}" type="presParOf" srcId="{5E923FD9-508A-40BD-BD62-B0F636E874E5}" destId="{6946314C-95DE-4456-AA42-96C8F1FB154A}" srcOrd="1" destOrd="0" presId="urn:microsoft.com/office/officeart/2005/8/layout/process2"/>
    <dgm:cxn modelId="{2852E56B-ADF0-42C2-BD8C-64ADB7779F30}" type="presParOf" srcId="{6946314C-95DE-4456-AA42-96C8F1FB154A}" destId="{12E6A942-2AF2-4358-B639-932E117FE47A}" srcOrd="0" destOrd="0" presId="urn:microsoft.com/office/officeart/2005/8/layout/process2"/>
    <dgm:cxn modelId="{D4FE7139-642B-46C3-9F40-74715642B7A1}" type="presParOf" srcId="{5E923FD9-508A-40BD-BD62-B0F636E874E5}" destId="{0C719E7B-F0F6-45AB-8D57-76225C29624E}" srcOrd="2" destOrd="0" presId="urn:microsoft.com/office/officeart/2005/8/layout/process2"/>
    <dgm:cxn modelId="{772DF174-0F25-413E-9FA7-653F32B11CBD}" type="presParOf" srcId="{5E923FD9-508A-40BD-BD62-B0F636E874E5}" destId="{1B06C54D-F92F-4CC8-BE3B-53878DD075DE}" srcOrd="3" destOrd="0" presId="urn:microsoft.com/office/officeart/2005/8/layout/process2"/>
    <dgm:cxn modelId="{7A07C8B6-17A5-4459-BDD2-833EAAB93B91}" type="presParOf" srcId="{1B06C54D-F92F-4CC8-BE3B-53878DD075DE}" destId="{47E44CAE-29D2-429D-A13A-011EDA6D7D38}" srcOrd="0" destOrd="0" presId="urn:microsoft.com/office/officeart/2005/8/layout/process2"/>
    <dgm:cxn modelId="{CA6CE758-EC89-4BF2-AC0A-6CEF713AD191}" type="presParOf" srcId="{5E923FD9-508A-40BD-BD62-B0F636E874E5}" destId="{1DAD767A-6365-46E6-92A5-2C4684F6CDBB}" srcOrd="4" destOrd="0" presId="urn:microsoft.com/office/officeart/2005/8/layout/process2"/>
    <dgm:cxn modelId="{AC087C95-09AF-41CC-892C-420D1E187DAA}" type="presParOf" srcId="{5E923FD9-508A-40BD-BD62-B0F636E874E5}" destId="{AE464BF0-C06D-411E-BA94-863CE58A658A}" srcOrd="5" destOrd="0" presId="urn:microsoft.com/office/officeart/2005/8/layout/process2"/>
    <dgm:cxn modelId="{9553DA09-5FC5-46ED-8349-EB6ABA77F4AD}" type="presParOf" srcId="{AE464BF0-C06D-411E-BA94-863CE58A658A}" destId="{8FA5309D-2F0A-4A66-B619-3C4C6B55CCB6}" srcOrd="0" destOrd="0" presId="urn:microsoft.com/office/officeart/2005/8/layout/process2"/>
    <dgm:cxn modelId="{0C41A988-7AD1-4CBE-BB3B-7E42E84AEB38}" type="presParOf" srcId="{5E923FD9-508A-40BD-BD62-B0F636E874E5}" destId="{E0595C2E-4D87-4FD7-B6B2-D681D040D6E5}" srcOrd="6" destOrd="0" presId="urn:microsoft.com/office/officeart/2005/8/layout/process2"/>
    <dgm:cxn modelId="{C00CE478-8830-4C1B-A529-023EAD409847}" type="presParOf" srcId="{5E923FD9-508A-40BD-BD62-B0F636E874E5}" destId="{8FF2ADAE-D084-46DD-9C18-1F383A5FE481}" srcOrd="7" destOrd="0" presId="urn:microsoft.com/office/officeart/2005/8/layout/process2"/>
    <dgm:cxn modelId="{C66ED2ED-EFDF-42F7-86E8-C86CBC4F6CB8}" type="presParOf" srcId="{8FF2ADAE-D084-46DD-9C18-1F383A5FE481}" destId="{45034F53-A5C7-4237-BA93-CA7B7678791E}" srcOrd="0" destOrd="0" presId="urn:microsoft.com/office/officeart/2005/8/layout/process2"/>
    <dgm:cxn modelId="{E5477730-42B8-4E85-9797-D33D04CCD755}" type="presParOf" srcId="{5E923FD9-508A-40BD-BD62-B0F636E874E5}" destId="{FD56F67A-6B17-46FA-90A3-F9A90DB39CD5}" srcOrd="8" destOrd="0" presId="urn:microsoft.com/office/officeart/2005/8/layout/process2"/>
    <dgm:cxn modelId="{52097B13-52AC-472E-A6DB-5BC3F176664E}" type="presParOf" srcId="{5E923FD9-508A-40BD-BD62-B0F636E874E5}" destId="{B49EF2AA-DEAD-42E8-8D40-700066DCDC3A}" srcOrd="9" destOrd="0" presId="urn:microsoft.com/office/officeart/2005/8/layout/process2"/>
    <dgm:cxn modelId="{381E51F5-AF32-41B6-B5EA-7DB2C7F1BCAF}" type="presParOf" srcId="{B49EF2AA-DEAD-42E8-8D40-700066DCDC3A}" destId="{3D081585-6B60-4835-AE31-A06677DBA60C}" srcOrd="0" destOrd="0" presId="urn:microsoft.com/office/officeart/2005/8/layout/process2"/>
    <dgm:cxn modelId="{E6E95450-BD00-44C2-BA9C-7F055A30E195}" type="presParOf" srcId="{5E923FD9-508A-40BD-BD62-B0F636E874E5}" destId="{958DD3A8-E508-45D2-AF28-C6A672D5E740}" srcOrd="10" destOrd="0" presId="urn:microsoft.com/office/officeart/2005/8/layout/process2"/>
    <dgm:cxn modelId="{E209F13F-24E8-4487-A005-BBEF0D2D9665}" type="presParOf" srcId="{5E923FD9-508A-40BD-BD62-B0F636E874E5}" destId="{63FBEBE8-1183-4874-9E28-9B4052091163}" srcOrd="11" destOrd="0" presId="urn:microsoft.com/office/officeart/2005/8/layout/process2"/>
    <dgm:cxn modelId="{87B05CA9-FBEF-492D-B09A-08D43908AC5B}" type="presParOf" srcId="{63FBEBE8-1183-4874-9E28-9B4052091163}" destId="{425E5064-DD9F-4E25-991F-DE602D465FD1}" srcOrd="0" destOrd="0" presId="urn:microsoft.com/office/officeart/2005/8/layout/process2"/>
    <dgm:cxn modelId="{C03276B8-0894-4C55-8BD8-CA361F66C2AB}" type="presParOf" srcId="{5E923FD9-508A-40BD-BD62-B0F636E874E5}" destId="{790C9019-3EB2-4B74-A88B-C70FDD342C3B}" srcOrd="12" destOrd="0" presId="urn:microsoft.com/office/officeart/2005/8/layout/process2"/>
    <dgm:cxn modelId="{5B3568B2-55B6-40B5-8E13-E1D8947767B2}" type="presParOf" srcId="{5E923FD9-508A-40BD-BD62-B0F636E874E5}" destId="{9C16AD95-C29D-4411-A694-547FFD66D6BB}" srcOrd="13" destOrd="0" presId="urn:microsoft.com/office/officeart/2005/8/layout/process2"/>
    <dgm:cxn modelId="{B1622216-B439-493A-B2C5-69F5ABB5DE57}" type="presParOf" srcId="{9C16AD95-C29D-4411-A694-547FFD66D6BB}" destId="{C264E839-6C01-42A6-8F05-A68718F509FB}" srcOrd="0" destOrd="0" presId="urn:microsoft.com/office/officeart/2005/8/layout/process2"/>
    <dgm:cxn modelId="{F510CF61-F4D5-4F7B-B4B6-F92307F93361}" type="presParOf" srcId="{5E923FD9-508A-40BD-BD62-B0F636E874E5}" destId="{6FC13FF5-E77F-494D-A4ED-8CE334FC1D9D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56112-BAD9-4F72-9E01-36731C8800B9}">
      <dsp:nvSpPr>
        <dsp:cNvPr id="0" name=""/>
        <dsp:cNvSpPr/>
      </dsp:nvSpPr>
      <dsp:spPr>
        <a:xfrm>
          <a:off x="1233677" y="980"/>
          <a:ext cx="2292069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Collect Data </a:t>
          </a:r>
        </a:p>
      </dsp:txBody>
      <dsp:txXfrm>
        <a:off x="1243904" y="11207"/>
        <a:ext cx="2271615" cy="328727"/>
      </dsp:txXfrm>
    </dsp:sp>
    <dsp:sp modelId="{6946314C-95DE-4456-AA42-96C8F1FB154A}">
      <dsp:nvSpPr>
        <dsp:cNvPr id="0" name=""/>
        <dsp:cNvSpPr/>
      </dsp:nvSpPr>
      <dsp:spPr>
        <a:xfrm rot="5400000">
          <a:off x="2314240" y="358891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>
            <a:solidFill>
              <a:schemeClr val="tx1"/>
            </a:solidFill>
          </a:endParaRPr>
        </a:p>
      </dsp:txBody>
      <dsp:txXfrm rot="-5400000">
        <a:off x="2332573" y="371985"/>
        <a:ext cx="94279" cy="91660"/>
      </dsp:txXfrm>
    </dsp:sp>
    <dsp:sp modelId="{0C719E7B-F0F6-45AB-8D57-76225C29624E}">
      <dsp:nvSpPr>
        <dsp:cNvPr id="0" name=""/>
        <dsp:cNvSpPr/>
      </dsp:nvSpPr>
      <dsp:spPr>
        <a:xfrm>
          <a:off x="1233677" y="524753"/>
          <a:ext cx="2292069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Exploratory Data Analysis</a:t>
          </a:r>
        </a:p>
      </dsp:txBody>
      <dsp:txXfrm>
        <a:off x="1243904" y="534980"/>
        <a:ext cx="2271615" cy="328727"/>
      </dsp:txXfrm>
    </dsp:sp>
    <dsp:sp modelId="{1B06C54D-F92F-4CC8-BE3B-53878DD075DE}">
      <dsp:nvSpPr>
        <dsp:cNvPr id="0" name=""/>
        <dsp:cNvSpPr/>
      </dsp:nvSpPr>
      <dsp:spPr>
        <a:xfrm rot="5400000">
          <a:off x="2314240" y="882664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 rot="-5400000">
        <a:off x="2332573" y="895758"/>
        <a:ext cx="94279" cy="91660"/>
      </dsp:txXfrm>
    </dsp:sp>
    <dsp:sp modelId="{1DAD767A-6365-46E6-92A5-2C4684F6CDBB}">
      <dsp:nvSpPr>
        <dsp:cNvPr id="0" name=""/>
        <dsp:cNvSpPr/>
      </dsp:nvSpPr>
      <dsp:spPr>
        <a:xfrm>
          <a:off x="1254146" y="1048525"/>
          <a:ext cx="2251131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Data Cleaning</a:t>
          </a:r>
        </a:p>
      </dsp:txBody>
      <dsp:txXfrm>
        <a:off x="1264373" y="1058752"/>
        <a:ext cx="2230677" cy="328727"/>
      </dsp:txXfrm>
    </dsp:sp>
    <dsp:sp modelId="{AE464BF0-C06D-411E-BA94-863CE58A658A}">
      <dsp:nvSpPr>
        <dsp:cNvPr id="0" name=""/>
        <dsp:cNvSpPr/>
      </dsp:nvSpPr>
      <dsp:spPr>
        <a:xfrm rot="5400000">
          <a:off x="2314240" y="1406436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>
            <a:solidFill>
              <a:schemeClr val="tx1"/>
            </a:solidFill>
          </a:endParaRPr>
        </a:p>
      </dsp:txBody>
      <dsp:txXfrm rot="-5400000">
        <a:off x="2332573" y="1419530"/>
        <a:ext cx="94279" cy="91660"/>
      </dsp:txXfrm>
    </dsp:sp>
    <dsp:sp modelId="{E0595C2E-4D87-4FD7-B6B2-D681D040D6E5}">
      <dsp:nvSpPr>
        <dsp:cNvPr id="0" name=""/>
        <dsp:cNvSpPr/>
      </dsp:nvSpPr>
      <dsp:spPr>
        <a:xfrm>
          <a:off x="1281431" y="1572298"/>
          <a:ext cx="2196561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Case Folding</a:t>
          </a:r>
        </a:p>
      </dsp:txBody>
      <dsp:txXfrm>
        <a:off x="1291658" y="1582525"/>
        <a:ext cx="2176107" cy="328727"/>
      </dsp:txXfrm>
    </dsp:sp>
    <dsp:sp modelId="{8FF2ADAE-D084-46DD-9C18-1F383A5FE481}">
      <dsp:nvSpPr>
        <dsp:cNvPr id="0" name=""/>
        <dsp:cNvSpPr/>
      </dsp:nvSpPr>
      <dsp:spPr>
        <a:xfrm rot="5400000">
          <a:off x="2314240" y="1930209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>
            <a:solidFill>
              <a:schemeClr val="tx1"/>
            </a:solidFill>
          </a:endParaRPr>
        </a:p>
      </dsp:txBody>
      <dsp:txXfrm rot="-5400000">
        <a:off x="2332573" y="1943303"/>
        <a:ext cx="94279" cy="91660"/>
      </dsp:txXfrm>
    </dsp:sp>
    <dsp:sp modelId="{FD56F67A-6B17-46FA-90A3-F9A90DB39CD5}">
      <dsp:nvSpPr>
        <dsp:cNvPr id="0" name=""/>
        <dsp:cNvSpPr/>
      </dsp:nvSpPr>
      <dsp:spPr>
        <a:xfrm>
          <a:off x="1281431" y="2096070"/>
          <a:ext cx="2196561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Tokenization </a:t>
          </a:r>
        </a:p>
      </dsp:txBody>
      <dsp:txXfrm>
        <a:off x="1291658" y="2106297"/>
        <a:ext cx="2176107" cy="328727"/>
      </dsp:txXfrm>
    </dsp:sp>
    <dsp:sp modelId="{B49EF2AA-DEAD-42E8-8D40-700066DCDC3A}">
      <dsp:nvSpPr>
        <dsp:cNvPr id="0" name=""/>
        <dsp:cNvSpPr/>
      </dsp:nvSpPr>
      <dsp:spPr>
        <a:xfrm rot="5400000">
          <a:off x="2314240" y="2453981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>
            <a:solidFill>
              <a:schemeClr val="tx1"/>
            </a:solidFill>
          </a:endParaRPr>
        </a:p>
      </dsp:txBody>
      <dsp:txXfrm rot="-5400000">
        <a:off x="2332573" y="2467075"/>
        <a:ext cx="94279" cy="91660"/>
      </dsp:txXfrm>
    </dsp:sp>
    <dsp:sp modelId="{958DD3A8-E508-45D2-AF28-C6A672D5E740}">
      <dsp:nvSpPr>
        <dsp:cNvPr id="0" name=""/>
        <dsp:cNvSpPr/>
      </dsp:nvSpPr>
      <dsp:spPr>
        <a:xfrm>
          <a:off x="1281431" y="2619842"/>
          <a:ext cx="2196561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Stopwords Removal </a:t>
          </a:r>
        </a:p>
      </dsp:txBody>
      <dsp:txXfrm>
        <a:off x="1291658" y="2630069"/>
        <a:ext cx="2176107" cy="328727"/>
      </dsp:txXfrm>
    </dsp:sp>
    <dsp:sp modelId="{63FBEBE8-1183-4874-9E28-9B4052091163}">
      <dsp:nvSpPr>
        <dsp:cNvPr id="0" name=""/>
        <dsp:cNvSpPr/>
      </dsp:nvSpPr>
      <dsp:spPr>
        <a:xfrm rot="5400000">
          <a:off x="2314240" y="2977753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>
            <a:solidFill>
              <a:schemeClr val="tx1"/>
            </a:solidFill>
          </a:endParaRPr>
        </a:p>
      </dsp:txBody>
      <dsp:txXfrm rot="-5400000">
        <a:off x="2332573" y="2990847"/>
        <a:ext cx="94279" cy="91660"/>
      </dsp:txXfrm>
    </dsp:sp>
    <dsp:sp modelId="{790C9019-3EB2-4B74-A88B-C70FDD342C3B}">
      <dsp:nvSpPr>
        <dsp:cNvPr id="0" name=""/>
        <dsp:cNvSpPr/>
      </dsp:nvSpPr>
      <dsp:spPr>
        <a:xfrm>
          <a:off x="1281431" y="3143615"/>
          <a:ext cx="2196561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Stemming</a:t>
          </a:r>
        </a:p>
      </dsp:txBody>
      <dsp:txXfrm>
        <a:off x="1291658" y="3153842"/>
        <a:ext cx="2176107" cy="328727"/>
      </dsp:txXfrm>
    </dsp:sp>
    <dsp:sp modelId="{9C16AD95-C29D-4411-A694-547FFD66D6BB}">
      <dsp:nvSpPr>
        <dsp:cNvPr id="0" name=""/>
        <dsp:cNvSpPr/>
      </dsp:nvSpPr>
      <dsp:spPr>
        <a:xfrm rot="5400000">
          <a:off x="2314240" y="3501526"/>
          <a:ext cx="130943" cy="15713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>
            <a:solidFill>
              <a:schemeClr val="tx1"/>
            </a:solidFill>
          </a:endParaRPr>
        </a:p>
      </dsp:txBody>
      <dsp:txXfrm rot="-5400000">
        <a:off x="2332573" y="3514620"/>
        <a:ext cx="94279" cy="91660"/>
      </dsp:txXfrm>
    </dsp:sp>
    <dsp:sp modelId="{6FC13FF5-E77F-494D-A4ED-8CE334FC1D9D}">
      <dsp:nvSpPr>
        <dsp:cNvPr id="0" name=""/>
        <dsp:cNvSpPr/>
      </dsp:nvSpPr>
      <dsp:spPr>
        <a:xfrm>
          <a:off x="1281431" y="3667387"/>
          <a:ext cx="2196561" cy="34918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>
              <a:solidFill>
                <a:schemeClr val="tx1"/>
              </a:solidFill>
            </a:rPr>
            <a:t>Lemmatization</a:t>
          </a:r>
        </a:p>
      </dsp:txBody>
      <dsp:txXfrm>
        <a:off x="1291658" y="3677614"/>
        <a:ext cx="2176107" cy="32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04450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  <p:sldLayoutId id="214748367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urabhsabharwal/sentiment-analysis-car-revie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1600" y="3579863"/>
            <a:ext cx="7812360" cy="1008112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12S17008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Simanjuntak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12S17060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Manurung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12S17061 Mega Christy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Silalahi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26754" y="2283718"/>
            <a:ext cx="713769" cy="5760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67844" y="1491630"/>
            <a:ext cx="2952328" cy="208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912" y="2253238"/>
            <a:ext cx="5364088" cy="473576"/>
          </a:xfrm>
        </p:spPr>
        <p:txBody>
          <a:bodyPr/>
          <a:lstStyle/>
          <a:p>
            <a:r>
              <a:rPr lang="en-GB" sz="2400" b="1" dirty="0" err="1"/>
              <a:t>Proyek</a:t>
            </a:r>
            <a:r>
              <a:rPr lang="en-GB" sz="2400" b="1" dirty="0"/>
              <a:t> </a:t>
            </a:r>
            <a:r>
              <a:rPr lang="en-GB" sz="2400" b="1" dirty="0" err="1" smtClean="0"/>
              <a:t>Pemrosesan</a:t>
            </a:r>
            <a:r>
              <a:rPr lang="en-GB" sz="2400" b="1" dirty="0" smtClean="0"/>
              <a:t> Bahasa </a:t>
            </a:r>
            <a:r>
              <a:rPr lang="en-GB" sz="2400" b="1" dirty="0" err="1"/>
              <a:t>A</a:t>
            </a:r>
            <a:r>
              <a:rPr lang="en-GB" sz="2400" b="1" dirty="0" err="1" smtClean="0"/>
              <a:t>lami</a:t>
            </a:r>
            <a:endParaRPr lang="en-GB" sz="2400" dirty="0" smtClean="0"/>
          </a:p>
          <a:p>
            <a:endParaRPr lang="en-GB" sz="2400" b="1" dirty="0" smtClean="0"/>
          </a:p>
          <a:p>
            <a:r>
              <a:rPr lang="en-US" sz="2400" b="1" dirty="0"/>
              <a:t>Sentiment Analysis for Car Review by </a:t>
            </a:r>
            <a:r>
              <a:rPr lang="en-US" sz="2400" b="1" dirty="0" smtClean="0"/>
              <a:t>Using</a:t>
            </a:r>
            <a:r>
              <a:rPr lang="en-US" sz="2400" dirty="0"/>
              <a:t> </a:t>
            </a:r>
            <a:r>
              <a:rPr lang="en-US" sz="2400" b="1" dirty="0" smtClean="0"/>
              <a:t>SVM </a:t>
            </a:r>
            <a:r>
              <a:rPr lang="en-US" sz="2400" b="1" dirty="0"/>
              <a:t>(Support Vector </a:t>
            </a:r>
            <a:endParaRPr lang="en-US" sz="2400" b="1" dirty="0" smtClean="0"/>
          </a:p>
          <a:p>
            <a:r>
              <a:rPr lang="en-US" sz="2400" b="1" dirty="0" smtClean="0"/>
              <a:t>Machine</a:t>
            </a:r>
            <a:r>
              <a:rPr lang="en-US" sz="2400" b="1" dirty="0"/>
              <a:t>) </a:t>
            </a:r>
            <a:endParaRPr lang="en-US" sz="2400" dirty="0"/>
          </a:p>
          <a:p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Analisis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80824"/>
              </p:ext>
            </p:extLst>
          </p:nvPr>
        </p:nvGraphicFramePr>
        <p:xfrm>
          <a:off x="1043608" y="1491630"/>
          <a:ext cx="7128792" cy="237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500"/>
                <a:gridCol w="3745036"/>
                <a:gridCol w="2304256"/>
              </a:tblGrid>
              <a:tr h="905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Attribut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Deskripsi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Tipe Data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Atribut Year berisi data tahun yang dimulai dari tahun 2010 sampai 2019.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Nominal: Quantitative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Atribut Model berisi merek model mobil yang digunakan oleh pengguna.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Categorical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Review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Atribut Review berisi hasil review atau pendapat dari para pengguna terhadap model mobil yang digunakan. 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Categorical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1088461"/>
            <a:ext cx="60580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merupakan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atribut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atribut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data:</a:t>
            </a:r>
            <a:endParaRPr kumimoji="0" lang="en-GB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15566"/>
            <a:ext cx="8352928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i="1" dirty="0"/>
              <a:t>Support Vector Machine</a:t>
            </a:r>
            <a:r>
              <a:rPr lang="en-US" sz="1600" dirty="0"/>
              <a:t> . </a:t>
            </a:r>
            <a:r>
              <a:rPr lang="en-US" sz="1600" i="1" dirty="0"/>
              <a:t>Support Vector Machine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klasifikasi</a:t>
            </a:r>
            <a:r>
              <a:rPr lang="en-US" sz="1600" dirty="0"/>
              <a:t> yang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i="1" dirty="0"/>
              <a:t>hyperplane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margin </a:t>
            </a:r>
            <a:r>
              <a:rPr lang="en-US" sz="1600" dirty="0" err="1"/>
              <a:t>terbesar</a:t>
            </a:r>
            <a:r>
              <a:rPr lang="en-US" sz="1600" dirty="0"/>
              <a:t>. </a:t>
            </a:r>
            <a:r>
              <a:rPr lang="en-US" sz="1600" i="1" dirty="0"/>
              <a:t>Hyperplane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pemisah</a:t>
            </a:r>
            <a:r>
              <a:rPr lang="en-US" sz="1600" dirty="0"/>
              <a:t> data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i="1" dirty="0"/>
              <a:t>margin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i="1" dirty="0"/>
              <a:t>hyperplane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terdekat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. 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judul</a:t>
            </a:r>
            <a:r>
              <a:rPr lang="en-US" sz="1600" dirty="0"/>
              <a:t> </a:t>
            </a:r>
            <a:r>
              <a:rPr lang="en-US" sz="1600" i="1" dirty="0"/>
              <a:t>“Sentiment Analysis for Car Review by Using SVM (Support Vector Machine)”</a:t>
            </a:r>
            <a:r>
              <a:rPr lang="en-US" sz="1600" dirty="0"/>
              <a:t>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mengklasifikasikan</a:t>
            </a:r>
            <a:r>
              <a:rPr lang="en-US" sz="1600" dirty="0"/>
              <a:t> </a:t>
            </a:r>
            <a:r>
              <a:rPr lang="en-US" sz="1600" i="1" dirty="0"/>
              <a:t>review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negative. </a:t>
            </a:r>
            <a:r>
              <a:rPr lang="en-US" sz="1600" dirty="0" err="1"/>
              <a:t>Pengklasifikasian</a:t>
            </a:r>
            <a:r>
              <a:rPr lang="en-US" sz="1600" dirty="0"/>
              <a:t> </a:t>
            </a:r>
            <a:r>
              <a:rPr lang="en-US" sz="1600" i="1" dirty="0"/>
              <a:t>Support Vector Machine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hyperplane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memisahkan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. </a:t>
            </a:r>
            <a:r>
              <a:rPr lang="en-US" sz="1600" i="1" dirty="0"/>
              <a:t>Support Vector Machine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berusaha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i="1" dirty="0"/>
              <a:t>hyperplane</a:t>
            </a:r>
            <a:r>
              <a:rPr lang="en-US" sz="1600" dirty="0"/>
              <a:t> yang optimal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kelas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dipisahkan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7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3"/>
          </a:xfrm>
        </p:spPr>
        <p:txBody>
          <a:bodyPr>
            <a:noAutofit/>
          </a:bodyPr>
          <a:lstStyle/>
          <a:p>
            <a:r>
              <a:rPr lang="en-GB" sz="4800" dirty="0" err="1" smtClean="0">
                <a:solidFill>
                  <a:schemeClr val="tx1"/>
                </a:solidFill>
              </a:rPr>
              <a:t>Desain</a:t>
            </a:r>
            <a:r>
              <a:rPr lang="en-GB" sz="4800" dirty="0" smtClean="0">
                <a:solidFill>
                  <a:schemeClr val="tx1"/>
                </a:solidFill>
              </a:rPr>
              <a:t> </a:t>
            </a:r>
            <a:endParaRPr lang="en-GB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Pra-Pemprosesan</a:t>
            </a:r>
            <a:r>
              <a:rPr lang="en-US" dirty="0"/>
              <a:t> Data</a:t>
            </a:r>
            <a:endParaRPr lang="ko-KR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6321802"/>
              </p:ext>
            </p:extLst>
          </p:nvPr>
        </p:nvGraphicFramePr>
        <p:xfrm>
          <a:off x="2051720" y="843558"/>
          <a:ext cx="4759424" cy="40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ko-KR" dirty="0" smtClean="0"/>
              <a:t>Collect Data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15566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data set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data set Dataset Car Reviews yang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review para customer yang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2010 – 2019, </a:t>
            </a:r>
            <a:r>
              <a:rPr lang="en-US" sz="1600" dirty="0" err="1"/>
              <a:t>semua</a:t>
            </a:r>
            <a:r>
              <a:rPr lang="en-US" sz="1600" dirty="0"/>
              <a:t> review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dataset Car Reviews. Dataset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meemiliki</a:t>
            </a:r>
            <a:r>
              <a:rPr lang="en-US" sz="1600" dirty="0"/>
              <a:t> 3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year (</a:t>
            </a:r>
            <a:r>
              <a:rPr lang="en-US" sz="1600" dirty="0" err="1"/>
              <a:t>tahun</a:t>
            </a:r>
            <a:r>
              <a:rPr lang="en-US" sz="1600" dirty="0"/>
              <a:t>), model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review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2010 </a:t>
            </a:r>
            <a:r>
              <a:rPr lang="en-US" sz="1600" dirty="0" err="1"/>
              <a:t>sampai</a:t>
            </a:r>
            <a:r>
              <a:rPr lang="en-US" sz="1600" dirty="0"/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22854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Exploratory</a:t>
            </a:r>
            <a:r>
              <a:rPr lang="en-US" dirty="0"/>
              <a:t> Data Analysis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Setelah</a:t>
            </a:r>
            <a:r>
              <a:rPr lang="en-US" sz="1600" dirty="0"/>
              <a:t>  data </a:t>
            </a:r>
            <a:r>
              <a:rPr lang="en-US" sz="1600" dirty="0" err="1"/>
              <a:t>dikumpulkan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data yang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pemahaman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data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exploratory</a:t>
            </a:r>
            <a:r>
              <a:rPr lang="en-US" sz="1600" dirty="0"/>
              <a:t> data analysis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diketahui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r>
              <a:rPr lang="en-US" sz="1600" dirty="0"/>
              <a:t> data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data yang </a:t>
            </a:r>
            <a:r>
              <a:rPr lang="en-US" sz="1600" dirty="0" err="1"/>
              <a:t>hilang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i="1" dirty="0"/>
              <a:t>Null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mendeskripsikan</a:t>
            </a:r>
            <a:r>
              <a:rPr lang="en-US" sz="1600" dirty="0"/>
              <a:t> data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  <a:p>
            <a:r>
              <a:rPr lang="en-US" sz="1600" dirty="0"/>
              <a:t>Dari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deskripsi</a:t>
            </a:r>
            <a:r>
              <a:rPr lang="en-US" sz="1600" dirty="0"/>
              <a:t> data 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diketahui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i="1" dirty="0"/>
              <a:t>Null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.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/>
              <a:t>Null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mempengaruhi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proses </a:t>
            </a:r>
            <a:r>
              <a:rPr lang="en-US" sz="1600" dirty="0" err="1"/>
              <a:t>selanjutnya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/>
              <a:t>Null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diatasi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proses data </a:t>
            </a:r>
            <a:r>
              <a:rPr lang="en-US" sz="1600" i="1" dirty="0"/>
              <a:t>cleaning</a:t>
            </a:r>
            <a:r>
              <a:rPr lang="en-US" sz="1600" dirty="0"/>
              <a:t>. </a:t>
            </a:r>
            <a:endParaRPr lang="en-GB" sz="1600" dirty="0"/>
          </a:p>
          <a:p>
            <a:pPr algn="just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1" y="2211710"/>
            <a:ext cx="559400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Membersihkan</a:t>
            </a:r>
            <a:r>
              <a:rPr lang="en-US" b="1" dirty="0" smtClean="0"/>
              <a:t> </a:t>
            </a:r>
            <a:r>
              <a:rPr lang="en-US" b="1" dirty="0"/>
              <a:t>Data (</a:t>
            </a:r>
            <a:r>
              <a:rPr lang="en-US" b="1" i="1" dirty="0"/>
              <a:t>Data Cleaning</a:t>
            </a:r>
            <a:r>
              <a:rPr lang="en-US" b="1" dirty="0"/>
              <a:t>)</a:t>
            </a:r>
            <a:endParaRPr lang="en-GB" b="1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Membersihkan</a:t>
            </a:r>
            <a:r>
              <a:rPr lang="en-US" sz="1600" dirty="0"/>
              <a:t> data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yang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data yang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kotor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  <a:r>
              <a:rPr lang="en-US" sz="1600" dirty="0" err="1"/>
              <a:t>pembersihan</a:t>
            </a:r>
            <a:r>
              <a:rPr lang="en-US" sz="1600" dirty="0"/>
              <a:t> data agar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 </a:t>
            </a:r>
            <a:r>
              <a:rPr lang="en-US" sz="1600" dirty="0" err="1"/>
              <a:t>tetap</a:t>
            </a:r>
            <a:r>
              <a:rPr lang="en-US" sz="1600" dirty="0"/>
              <a:t> </a:t>
            </a:r>
            <a:r>
              <a:rPr lang="en-US" sz="1600" dirty="0" err="1"/>
              <a:t>terjaga</a:t>
            </a:r>
            <a:r>
              <a:rPr lang="en-US" sz="1600" dirty="0"/>
              <a:t>. Data cleaning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hilang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i="1" dirty="0"/>
              <a:t>Null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penghapusan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hilang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Null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i="1" dirty="0"/>
              <a:t>Drop Missing Value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ditunjukan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GB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436142"/>
            <a:ext cx="5328592" cy="2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endParaRPr lang="en-US" b="1" i="1" dirty="0" smtClean="0"/>
          </a:p>
          <a:p>
            <a:r>
              <a:rPr lang="en-US" b="1" i="1" dirty="0" smtClean="0"/>
              <a:t>Case </a:t>
            </a:r>
            <a:r>
              <a:rPr lang="en-US" b="1" i="1" dirty="0"/>
              <a:t>folding</a:t>
            </a:r>
            <a:endParaRPr lang="en-GB" b="1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Case folding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proses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mengubah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teks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tokenisasi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kecil</a:t>
            </a:r>
            <a:r>
              <a:rPr lang="en-US" sz="1600" dirty="0"/>
              <a:t> (</a:t>
            </a:r>
            <a:r>
              <a:rPr lang="en-US" sz="1600" i="1" dirty="0"/>
              <a:t>lowercase</a:t>
            </a:r>
            <a:r>
              <a:rPr lang="en-US" sz="1600" dirty="0"/>
              <a:t>),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diproses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tahap</a:t>
            </a:r>
            <a:r>
              <a:rPr lang="en-US" sz="1600" dirty="0"/>
              <a:t> </a:t>
            </a:r>
            <a:r>
              <a:rPr lang="en-US" sz="1600" dirty="0" err="1" smtClean="0"/>
              <a:t>selanjutnya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merupaka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</a:t>
            </a:r>
            <a:r>
              <a:rPr lang="en-US" sz="1600" i="1" dirty="0"/>
              <a:t>code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i="1" dirty="0"/>
              <a:t>case folding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endParaRPr lang="en-GB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case folding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 smtClean="0"/>
              <a:t>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307231"/>
            <a:ext cx="5713730" cy="62455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3579862"/>
            <a:ext cx="3312368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r>
              <a:rPr lang="en-US" i="1" dirty="0" smtClean="0"/>
              <a:t>Tokenization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Tokenization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proses yang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memisahkan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kata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, </a:t>
            </a:r>
            <a:r>
              <a:rPr lang="en-US" sz="1600" i="1" dirty="0"/>
              <a:t>tokenization</a:t>
            </a:r>
            <a:r>
              <a:rPr lang="en-US" sz="1600" dirty="0"/>
              <a:t> </a:t>
            </a:r>
            <a:r>
              <a:rPr lang="en-US" sz="1600" dirty="0" err="1"/>
              <a:t>berfungsi</a:t>
            </a:r>
            <a:r>
              <a:rPr lang="en-US" sz="1600" dirty="0"/>
              <a:t> agar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mengakibatkan</a:t>
            </a:r>
            <a:r>
              <a:rPr lang="en-US" sz="1600" dirty="0"/>
              <a:t> </a:t>
            </a:r>
            <a:r>
              <a:rPr lang="en-US" sz="1600" dirty="0" err="1"/>
              <a:t>disambiguasi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baca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</a:t>
            </a:r>
            <a:r>
              <a:rPr lang="en-US" sz="1600" i="1" dirty="0"/>
              <a:t>code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proses </a:t>
            </a:r>
            <a:r>
              <a:rPr lang="en-US" sz="1600" i="1" dirty="0"/>
              <a:t>tokenization</a:t>
            </a:r>
            <a:r>
              <a:rPr lang="en-US" sz="1600" dirty="0"/>
              <a:t>: </a:t>
            </a:r>
          </a:p>
          <a:p>
            <a:endParaRPr lang="en-GB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2211710"/>
            <a:ext cx="4711700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r>
              <a:rPr lang="en-US" i="1" dirty="0" smtClean="0"/>
              <a:t>Tokenization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GB" sz="1600" dirty="0" err="1" smtClean="0"/>
              <a:t>Hasil</a:t>
            </a:r>
            <a:r>
              <a:rPr lang="en-GB" sz="1600" dirty="0" smtClean="0"/>
              <a:t> Tokenization: </a:t>
            </a:r>
          </a:p>
          <a:p>
            <a:r>
              <a:rPr lang="en-GB" sz="1600" dirty="0" smtClean="0"/>
              <a:t> </a:t>
            </a:r>
            <a:endParaRPr lang="en-GB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687299"/>
            <a:ext cx="3289300" cy="20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Overview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3874" y="1084332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12"/>
          <p:cNvSpPr txBox="1"/>
          <p:nvPr/>
        </p:nvSpPr>
        <p:spPr bwMode="auto">
          <a:xfrm>
            <a:off x="1873780" y="1223015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Latar</a:t>
            </a:r>
            <a:r>
              <a:rPr lang="en-GB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Belakang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350" y="103118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3227" y="114517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1167" y="1921089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12"/>
          <p:cNvSpPr txBox="1"/>
          <p:nvPr/>
        </p:nvSpPr>
        <p:spPr bwMode="auto">
          <a:xfrm>
            <a:off x="1927811" y="2059772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</a:t>
            </a:r>
            <a:r>
              <a:rPr lang="en-GB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576" y="184704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1833" y="1901739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5632" y="2757846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2"/>
          <p:cNvSpPr txBox="1"/>
          <p:nvPr/>
        </p:nvSpPr>
        <p:spPr bwMode="auto">
          <a:xfrm>
            <a:off x="2010810" y="2850179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Manfaat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5576" y="272067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8591" y="2757846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85632" y="3594603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2"/>
          <p:cNvSpPr txBox="1"/>
          <p:nvPr/>
        </p:nvSpPr>
        <p:spPr bwMode="auto">
          <a:xfrm>
            <a:off x="1896955" y="3733286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Ruang</a:t>
            </a:r>
            <a:r>
              <a:rPr lang="en-GB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Lingkup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5349" y="359460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23551" y="3640953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94784" y="4371950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86589" y="43719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16282" y="4529462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Removal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i="1" dirty="0"/>
              <a:t>Stopping or </a:t>
            </a:r>
            <a:r>
              <a:rPr lang="en-US" sz="1600" i="1" dirty="0" err="1"/>
              <a:t>Stopword</a:t>
            </a:r>
            <a:r>
              <a:rPr lang="en-US" sz="1600" i="1" dirty="0"/>
              <a:t> Removal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proses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penghapusan</a:t>
            </a:r>
            <a:r>
              <a:rPr lang="en-US" sz="1600" dirty="0"/>
              <a:t> kata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relevan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kata-kata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kata ‘and’, ‘a/an’, ‘is’, ‘or’, ‘in’, ‘on’, ‘at’, ‘</a:t>
            </a:r>
            <a:r>
              <a:rPr lang="en-US" sz="1600" dirty="0" err="1"/>
              <a:t>as’,’the</a:t>
            </a:r>
            <a:r>
              <a:rPr lang="en-US" sz="1600" dirty="0"/>
              <a:t>’, </a:t>
            </a:r>
            <a:r>
              <a:rPr lang="en-US" sz="1600" dirty="0" err="1"/>
              <a:t>etc</a:t>
            </a:r>
            <a:r>
              <a:rPr lang="en-US" sz="1600" dirty="0"/>
              <a:t>, yang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.</a:t>
            </a:r>
            <a:endParaRPr lang="en-GB" sz="1600" dirty="0"/>
          </a:p>
          <a:p>
            <a:r>
              <a:rPr lang="en-GB" sz="1600" dirty="0" smtClean="0"/>
              <a:t> </a:t>
            </a:r>
            <a:endParaRPr lang="en-GB" sz="1600" dirty="0"/>
          </a:p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</a:t>
            </a:r>
            <a:r>
              <a:rPr lang="en-US" sz="1600" i="1" dirty="0"/>
              <a:t>code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proses </a:t>
            </a:r>
            <a:r>
              <a:rPr lang="en-US" sz="1600" i="1" dirty="0" err="1"/>
              <a:t>stopwords</a:t>
            </a:r>
            <a:r>
              <a:rPr lang="en-US" sz="1600" i="1" dirty="0"/>
              <a:t> removal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075806"/>
            <a:ext cx="4838700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Removal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915566"/>
            <a:ext cx="84969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proses </a:t>
            </a:r>
            <a:r>
              <a:rPr lang="en-US" sz="1600" i="1" dirty="0" err="1"/>
              <a:t>stopwords</a:t>
            </a:r>
            <a:r>
              <a:rPr lang="en-US" sz="1600" i="1" dirty="0"/>
              <a:t> removal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  <a:endParaRPr lang="en-GB" sz="1600" dirty="0"/>
          </a:p>
          <a:p>
            <a:endParaRPr lang="en-US" sz="1600" dirty="0"/>
          </a:p>
          <a:p>
            <a:endParaRPr lang="en-GB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325" y="1895474"/>
            <a:ext cx="2673350" cy="182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r>
              <a:rPr lang="en-US" i="1" dirty="0"/>
              <a:t>Stemming</a:t>
            </a:r>
            <a:r>
              <a:rPr lang="en-US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99542"/>
            <a:ext cx="86409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i="1" dirty="0"/>
              <a:t>Stemming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proses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menghilangkan</a:t>
            </a:r>
            <a:r>
              <a:rPr lang="en-US" sz="1600" dirty="0"/>
              <a:t> </a:t>
            </a:r>
            <a:r>
              <a:rPr lang="en-US" sz="1600" dirty="0" err="1"/>
              <a:t>imbuhan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. </a:t>
            </a:r>
            <a:r>
              <a:rPr lang="en-US" sz="1600" i="1" dirty="0"/>
              <a:t>Stemming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kata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kata.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r>
              <a:rPr lang="en-GB" sz="1600" dirty="0" smtClean="0"/>
              <a:t> </a:t>
            </a:r>
          </a:p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</a:t>
            </a:r>
            <a:r>
              <a:rPr lang="en-US" sz="1600" i="1" dirty="0"/>
              <a:t>code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proses </a:t>
            </a:r>
            <a:r>
              <a:rPr lang="en-US" sz="1600" i="1" dirty="0"/>
              <a:t>stemming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  <a:endParaRPr lang="en-GB" sz="1600" dirty="0"/>
          </a:p>
          <a:p>
            <a:endParaRPr lang="en-GB" sz="1600" dirty="0"/>
          </a:p>
          <a:p>
            <a:endParaRPr lang="en-US" sz="1600" dirty="0"/>
          </a:p>
          <a:p>
            <a:endParaRPr lang="en-GB" sz="1600" dirty="0"/>
          </a:p>
          <a:p>
            <a:endParaRPr lang="en-US" sz="1600" dirty="0" smtClean="0"/>
          </a:p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proses </a:t>
            </a:r>
            <a:r>
              <a:rPr lang="en-US" sz="1600" i="1" dirty="0"/>
              <a:t>stemming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  <a:endParaRPr lang="en-GB" sz="1600" dirty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2191129"/>
            <a:ext cx="4787900" cy="749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3507854"/>
            <a:ext cx="331236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648072"/>
          </a:xfrm>
        </p:spPr>
        <p:txBody>
          <a:bodyPr/>
          <a:lstStyle/>
          <a:p>
            <a:r>
              <a:rPr lang="en-US" dirty="0"/>
              <a:t>Lemmatization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402" y="771550"/>
            <a:ext cx="86070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/>
              <a:t>tahap</a:t>
            </a:r>
            <a:r>
              <a:rPr lang="en-US" sz="1600" dirty="0"/>
              <a:t> proses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i="1" dirty="0"/>
              <a:t>lemmatization </a:t>
            </a:r>
            <a:r>
              <a:rPr lang="en-US" sz="1600" dirty="0" err="1"/>
              <a:t>mengubah</a:t>
            </a:r>
            <a:r>
              <a:rPr lang="en-US" sz="1600" dirty="0"/>
              <a:t> kata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dasarnya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kata yang </a:t>
            </a:r>
            <a:r>
              <a:rPr lang="en-US" sz="1600" dirty="0" err="1"/>
              <a:t>terdapat</a:t>
            </a:r>
            <a:r>
              <a:rPr lang="en-US" sz="1600" dirty="0"/>
              <a:t> di </a:t>
            </a:r>
            <a:r>
              <a:rPr lang="en-US" sz="1600" dirty="0" err="1"/>
              <a:t>kamus</a:t>
            </a:r>
            <a:r>
              <a:rPr lang="en-US" sz="1600" dirty="0"/>
              <a:t>. </a:t>
            </a:r>
            <a:r>
              <a:rPr lang="en-US" sz="1600" dirty="0" err="1"/>
              <a:t>Bentuk</a:t>
            </a:r>
            <a:r>
              <a:rPr lang="en-US" sz="1600" dirty="0"/>
              <a:t> kata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lemma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tergantung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gramatikal</a:t>
            </a:r>
            <a:r>
              <a:rPr lang="en-US" sz="1600" dirty="0"/>
              <a:t> yang </a:t>
            </a:r>
            <a:r>
              <a:rPr lang="en-US" sz="1600" dirty="0" err="1" smtClean="0"/>
              <a:t>ada</a:t>
            </a:r>
            <a:endParaRPr lang="en-US" sz="1600" dirty="0" smtClean="0"/>
          </a:p>
          <a:p>
            <a:endParaRPr lang="en-GB" sz="1600" dirty="0"/>
          </a:p>
          <a:p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potongan</a:t>
            </a:r>
            <a:r>
              <a:rPr lang="en-US" sz="1600" dirty="0"/>
              <a:t> </a:t>
            </a:r>
            <a:r>
              <a:rPr lang="en-US" sz="1600" i="1" dirty="0"/>
              <a:t>code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proses </a:t>
            </a:r>
            <a:r>
              <a:rPr lang="en-US" sz="1600" i="1" dirty="0"/>
              <a:t>lemmatization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  <a:p>
            <a:endParaRPr lang="en-US" sz="1600" dirty="0"/>
          </a:p>
          <a:p>
            <a:endParaRPr lang="en-GB" sz="1600" dirty="0"/>
          </a:p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proses </a:t>
            </a:r>
            <a:r>
              <a:rPr lang="en-US" sz="1600" i="1" dirty="0"/>
              <a:t>lemmatization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 smtClean="0"/>
              <a:t>:</a:t>
            </a:r>
          </a:p>
          <a:p>
            <a:endParaRPr lang="en-GB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GB" sz="1600" dirty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endParaRPr lang="en-US" sz="1600" dirty="0"/>
          </a:p>
          <a:p>
            <a:endParaRPr lang="en-GB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4864" y="2175321"/>
            <a:ext cx="4851400" cy="102423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67744" y="3507854"/>
            <a:ext cx="307631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3"/>
          </a:xfrm>
        </p:spPr>
        <p:txBody>
          <a:bodyPr>
            <a:noAutofit/>
          </a:bodyPr>
          <a:lstStyle/>
          <a:p>
            <a:r>
              <a:rPr lang="en-GB" sz="4000" b="1" dirty="0" err="1">
                <a:solidFill>
                  <a:schemeClr val="tx1"/>
                </a:solidFill>
              </a:rPr>
              <a:t>Implementasi</a:t>
            </a:r>
            <a:r>
              <a:rPr lang="en-GB" sz="4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72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632848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sentiment (polarity, subjectivity)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review.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3D535-B0D1-48CD-845F-0275A8B77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792360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995614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polarity dan subjectivity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Polarity dan Subjectivity.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4282CA-247F-469C-ACC8-C23E97C081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508" y="1347614"/>
            <a:ext cx="824204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632848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mengakumulasi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polarity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Neutral,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skornya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673C5D-777E-46A6-AECC-5AFBBCB47F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6912768" cy="35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560840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persentase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review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A307D6-CFD1-40FA-BF3C-384EDE7E28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347613"/>
            <a:ext cx="8064896" cy="7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560840" cy="102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Positive, Neutral, dan Negative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persebaran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AB152E-9834-4B54-88DF-4F86CB8EA3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543" y="1707654"/>
            <a:ext cx="62732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Overview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3874" y="1084332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12"/>
          <p:cNvSpPr txBox="1"/>
          <p:nvPr/>
        </p:nvSpPr>
        <p:spPr bwMode="auto">
          <a:xfrm>
            <a:off x="1969900" y="1179827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350" y="103118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3227" y="114517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1167" y="1921089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12"/>
          <p:cNvSpPr txBox="1"/>
          <p:nvPr/>
        </p:nvSpPr>
        <p:spPr bwMode="auto">
          <a:xfrm>
            <a:off x="1927811" y="2059772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Implementasi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576" y="184704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1833" y="1901739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5632" y="2757846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2"/>
          <p:cNvSpPr txBox="1"/>
          <p:nvPr/>
        </p:nvSpPr>
        <p:spPr bwMode="auto">
          <a:xfrm>
            <a:off x="2010810" y="2850179"/>
            <a:ext cx="5738578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Evaluasi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5576" y="2720676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8591" y="2757846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8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560840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divisualisasikan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polarity dan subjectivity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137E06-B4CD-4E46-A21A-F50191D35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1" y="1297404"/>
            <a:ext cx="7316345" cy="35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920880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cloud kata (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cloud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kata yang paling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review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dianalisis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04D696-90F2-41C1-95E2-2D17A3E453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750" y="1268535"/>
            <a:ext cx="5328394" cy="35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55526"/>
            <a:ext cx="7920880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SVM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TF-IDF. Dimana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726DB6-87AD-4937-A697-54FA24105A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347614"/>
            <a:ext cx="796328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3"/>
          </a:xfrm>
        </p:spPr>
        <p:txBody>
          <a:bodyPr>
            <a:noAutofit/>
          </a:bodyPr>
          <a:lstStyle/>
          <a:p>
            <a:r>
              <a:rPr lang="en-GB" sz="5400" b="1" dirty="0" err="1">
                <a:solidFill>
                  <a:schemeClr val="tx1"/>
                </a:solidFill>
              </a:rPr>
              <a:t>Evaluasi</a:t>
            </a:r>
            <a:endParaRPr lang="en-GB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840" y="267494"/>
            <a:ext cx="7704856" cy="166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pemodelan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(SVM)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uji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sampel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 car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244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Salah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Confusion Matrix.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klasifikasi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memperkirakan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salah.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7F2DAB-BF14-4B74-B08E-078E1E06B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5" b="6522"/>
          <a:stretch/>
        </p:blipFill>
        <p:spPr>
          <a:xfrm>
            <a:off x="539552" y="2092278"/>
            <a:ext cx="7789031" cy="1152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060050-0A2D-4327-A9A0-14F943C6E6ED}"/>
              </a:ext>
            </a:extLst>
          </p:cNvPr>
          <p:cNvSpPr txBox="1"/>
          <p:nvPr/>
        </p:nvSpPr>
        <p:spPr>
          <a:xfrm>
            <a:off x="452840" y="3435846"/>
            <a:ext cx="7789030" cy="166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terklasifikasikan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𝐴𝑘𝑢𝑟𝑎𝑠𝑖 = 𝑇𝑁 + 𝑇𝑃 / 𝑇𝑁 + 𝑃 + 𝐹𝑁 + 𝐹𝑃 𝑥 100%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𝑃𝑟𝑒𝑠𝑖𝑠𝑖 = 𝑇𝑃 / 𝑇𝑃 + 𝐹𝑃 𝑥 100%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𝑅𝑒𝑐𝑎𝑙𝑙 = 𝑇𝑃 / 𝑇𝑃 + 𝐹𝑁 𝑥 100%</a:t>
            </a:r>
          </a:p>
        </p:txBody>
      </p:sp>
    </p:spTree>
    <p:extLst>
      <p:ext uri="{BB962C8B-B14F-4D97-AF65-F5344CB8AC3E}">
        <p14:creationId xmlns:p14="http://schemas.microsoft.com/office/powerpoint/2010/main" val="29477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840" y="267494"/>
            <a:ext cx="8295624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SVM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dibangun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TF-IDF.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08F8AE-004C-47C3-ABFB-A3EBFF78C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1" y="1059582"/>
            <a:ext cx="681675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840" y="267494"/>
            <a:ext cx="8295624" cy="71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SVM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dibangun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K-Fold Cross Validation.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820E01B-9315-4900-B138-0B6BC0EBC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978201"/>
            <a:ext cx="5184576" cy="41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3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13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Latar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Belakang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15565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lain, SVM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SVM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soft-margin 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yang optimal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86359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(SVM)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car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seller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best seller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6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77155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mobil-mobil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diperbanyak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kuantitasnya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disukai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disukai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memproduksi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536" y="586591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pengerjaan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Inggris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5816" y="1851670"/>
            <a:ext cx="3312368" cy="1368152"/>
          </a:xfrm>
        </p:spPr>
        <p:txBody>
          <a:bodyPr>
            <a:noAutofit/>
          </a:bodyPr>
          <a:lstStyle/>
          <a:p>
            <a:r>
              <a:rPr lang="en-GB" altLang="ko-KR" b="1" dirty="0" err="1" smtClean="0">
                <a:solidFill>
                  <a:schemeClr val="tx1"/>
                </a:solidFill>
              </a:rPr>
              <a:t>Analisis</a:t>
            </a:r>
            <a:r>
              <a:rPr lang="en-GB" altLang="ko-KR" b="1" dirty="0" smtClean="0">
                <a:solidFill>
                  <a:schemeClr val="tx1"/>
                </a:solidFill>
              </a:rPr>
              <a:t> Data </a:t>
            </a:r>
            <a:r>
              <a:rPr lang="en-GB" altLang="ko-KR" b="1" dirty="0" err="1" smtClean="0">
                <a:solidFill>
                  <a:schemeClr val="tx1"/>
                </a:solidFill>
              </a:rPr>
              <a:t>dan</a:t>
            </a:r>
            <a:r>
              <a:rPr lang="en-GB" altLang="ko-KR" b="1" dirty="0" smtClean="0">
                <a:solidFill>
                  <a:schemeClr val="tx1"/>
                </a:solidFill>
              </a:rPr>
              <a:t> </a:t>
            </a:r>
            <a:r>
              <a:rPr lang="en-GB" altLang="ko-KR" b="1" dirty="0" err="1" smtClean="0">
                <a:solidFill>
                  <a:schemeClr val="tx1"/>
                </a:solidFill>
              </a:rPr>
              <a:t>Metode</a:t>
            </a:r>
            <a:r>
              <a:rPr lang="en-GB" altLang="ko-KR" b="1" dirty="0" smtClean="0">
                <a:solidFill>
                  <a:schemeClr val="tx1"/>
                </a:solidFill>
              </a:rPr>
              <a:t>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771550"/>
            <a:ext cx="7560840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Car Reviews</a:t>
            </a:r>
            <a:r>
              <a:rPr lang="en-US" dirty="0"/>
              <a:t>, yang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 err="1"/>
              <a:t>Sourabh</a:t>
            </a:r>
            <a:r>
              <a:rPr lang="en-US" i="1" dirty="0"/>
              <a:t> Sabharwal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 err="1"/>
              <a:t>Kaggle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situs </a:t>
            </a:r>
            <a:r>
              <a:rPr lang="en-US" i="1" u="sng" dirty="0">
                <a:hlinkClick r:id="rId2"/>
              </a:rPr>
              <a:t>https://www.kaggle.com/sourabhsabharwal/sentiment-analysis-car-reviews</a:t>
            </a:r>
            <a:r>
              <a:rPr lang="en-US" i="1" dirty="0"/>
              <a:t>. Dataset Car Reviews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review </a:t>
            </a:r>
            <a:r>
              <a:rPr lang="en-US" dirty="0"/>
              <a:t>para </a:t>
            </a:r>
            <a:r>
              <a:rPr lang="en-US" i="1" dirty="0"/>
              <a:t>customer </a:t>
            </a:r>
            <a:r>
              <a:rPr lang="en-US" dirty="0"/>
              <a:t>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2010 – 2019,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i="1" dirty="0"/>
              <a:t>review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dataset Car Reviews</a:t>
            </a:r>
            <a:r>
              <a:rPr lang="en-US" dirty="0"/>
              <a:t>. </a:t>
            </a:r>
            <a:r>
              <a:rPr lang="en-US" i="1" dirty="0"/>
              <a:t>Dataset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meemiliki</a:t>
            </a:r>
            <a:r>
              <a:rPr lang="en-US" dirty="0"/>
              <a:t> 3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year (</a:t>
            </a:r>
            <a:r>
              <a:rPr lang="en-US" dirty="0" err="1"/>
              <a:t>tahun</a:t>
            </a:r>
            <a:r>
              <a:rPr lang="en-US" dirty="0"/>
              <a:t>), model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review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2010 </a:t>
            </a:r>
            <a:r>
              <a:rPr lang="en-US" dirty="0" err="1"/>
              <a:t>sampai</a:t>
            </a:r>
            <a:r>
              <a:rPr lang="en-US" dirty="0"/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40151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1535</Words>
  <Application>Microsoft Office PowerPoint</Application>
  <PresentationFormat>On-screen Show (16:9)</PresentationFormat>
  <Paragraphs>214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Siti Manurung</cp:lastModifiedBy>
  <cp:revision>89</cp:revision>
  <dcterms:created xsi:type="dcterms:W3CDTF">2016-12-05T23:26:54Z</dcterms:created>
  <dcterms:modified xsi:type="dcterms:W3CDTF">2021-01-08T14:11:01Z</dcterms:modified>
</cp:coreProperties>
</file>