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9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>
        <p:scale>
          <a:sx n="66" d="100"/>
          <a:sy n="66" d="100"/>
        </p:scale>
        <p:origin x="-90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VIDEO GAMES SALES VISUALIZATION USING TABLEAU </a:t>
            </a:r>
            <a:endParaRPr lang="ru-RU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584" y="3393822"/>
            <a:ext cx="4855124" cy="2284839"/>
          </a:xfrm>
        </p:spPr>
        <p:txBody>
          <a:bodyPr>
            <a:normAutofit/>
          </a:bodyPr>
          <a:lstStyle/>
          <a:p>
            <a:r>
              <a:rPr lang="en-US" sz="1800" dirty="0"/>
              <a:t>Oleh :</a:t>
            </a:r>
          </a:p>
          <a:p>
            <a:r>
              <a:rPr lang="en-US" sz="1800" dirty="0"/>
              <a:t>12S17008 - </a:t>
            </a:r>
            <a:r>
              <a:rPr lang="en-US" sz="1800" dirty="0" err="1"/>
              <a:t>Rezky</a:t>
            </a:r>
            <a:r>
              <a:rPr lang="en-US" sz="1800" dirty="0"/>
              <a:t> </a:t>
            </a:r>
            <a:r>
              <a:rPr lang="en-US" sz="1800" dirty="0" err="1"/>
              <a:t>Simanjuntak</a:t>
            </a:r>
            <a:endParaRPr lang="en-US" sz="1800" dirty="0"/>
          </a:p>
          <a:p>
            <a:r>
              <a:rPr lang="en-US" sz="1800" dirty="0"/>
              <a:t>12S17060 - Siti </a:t>
            </a:r>
            <a:r>
              <a:rPr lang="en-US" sz="1800" dirty="0" err="1"/>
              <a:t>Berliana</a:t>
            </a:r>
            <a:r>
              <a:rPr lang="en-US" sz="1800" dirty="0"/>
              <a:t> </a:t>
            </a:r>
            <a:r>
              <a:rPr lang="en-US" sz="1800" dirty="0" err="1"/>
              <a:t>Manurung</a:t>
            </a:r>
            <a:endParaRPr lang="en-US" sz="1800" dirty="0"/>
          </a:p>
          <a:p>
            <a:r>
              <a:rPr lang="en-US" sz="1800" dirty="0"/>
              <a:t>12S17061 - Mega Christy </a:t>
            </a:r>
            <a:r>
              <a:rPr lang="en-US" sz="1800" dirty="0" err="1"/>
              <a:t>Silalahi</a:t>
            </a:r>
            <a:endParaRPr lang="en-US" sz="1800" dirty="0"/>
          </a:p>
          <a:p>
            <a:endParaRPr lang="ru-RU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8588" y="5710202"/>
            <a:ext cx="5146266" cy="94982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12S4056 – Data Visualization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2: Tree Map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797051"/>
            <a:ext cx="10515599" cy="484332"/>
          </a:xfrm>
        </p:spPr>
        <p:txBody>
          <a:bodyPr/>
          <a:lstStyle/>
          <a:p>
            <a:pPr lvl="0"/>
            <a:r>
              <a:rPr lang="en-GB" sz="2400" i="1" dirty="0"/>
              <a:t>G</a:t>
            </a:r>
            <a:r>
              <a:rPr lang="en-GB" sz="2400" i="1" dirty="0" smtClean="0"/>
              <a:t>enre</a:t>
            </a:r>
            <a:r>
              <a:rPr lang="en-GB" sz="2400" dirty="0" smtClean="0"/>
              <a:t> </a:t>
            </a:r>
            <a:r>
              <a:rPr lang="en-GB" sz="2400" dirty="0"/>
              <a:t>video </a:t>
            </a:r>
            <a:r>
              <a:rPr lang="en-GB" sz="2400" i="1" dirty="0"/>
              <a:t>games</a:t>
            </a:r>
            <a:r>
              <a:rPr lang="en-GB" sz="2400" dirty="0"/>
              <a:t> yang paling </a:t>
            </a:r>
            <a:r>
              <a:rPr lang="en-GB" sz="2400" dirty="0" err="1"/>
              <a:t>populer</a:t>
            </a:r>
            <a:r>
              <a:rPr lang="en-GB" sz="2400" dirty="0"/>
              <a:t> </a:t>
            </a:r>
            <a:r>
              <a:rPr lang="en-GB" sz="2400" dirty="0" err="1"/>
              <a:t>berdasarkan</a:t>
            </a:r>
            <a:r>
              <a:rPr lang="en-GB" sz="2400" dirty="0"/>
              <a:t> </a:t>
            </a:r>
            <a:r>
              <a:rPr lang="en-GB" sz="2400" dirty="0" err="1"/>
              <a:t>penjualan</a:t>
            </a:r>
            <a:r>
              <a:rPr lang="en-GB" sz="2400" dirty="0"/>
              <a:t> global.</a:t>
            </a:r>
          </a:p>
          <a:p>
            <a:endParaRPr lang="ru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974" y="232917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Desain</a:t>
            </a:r>
            <a:r>
              <a:rPr lang="en-GB" dirty="0" smtClean="0"/>
              <a:t> </a:t>
            </a:r>
            <a:r>
              <a:rPr lang="en-GB" dirty="0" err="1" smtClean="0"/>
              <a:t>Mockup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81082" y="2368664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Visualisasi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798589" y="2733789"/>
            <a:ext cx="5730240" cy="3075883"/>
          </a:xfrm>
          <a:prstGeom prst="rect">
            <a:avLst/>
          </a:prstGeom>
        </p:spPr>
      </p:pic>
      <p:pic>
        <p:nvPicPr>
          <p:cNvPr id="13" name="Picture 12" descr="C:\Users\MEGA SILALAHI\Pictures\Visdat\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0" y="2733789"/>
            <a:ext cx="5172191" cy="329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Penjelasan</a:t>
            </a:r>
            <a:r>
              <a:rPr lang="en-GB" dirty="0" smtClean="0"/>
              <a:t> Panel 2 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11212" y="2316390"/>
            <a:ext cx="4805817" cy="3937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b="1" dirty="0"/>
              <a:t>Dari </a:t>
            </a:r>
            <a:r>
              <a:rPr lang="en-US" sz="1500" b="1" dirty="0" err="1"/>
              <a:t>hasil</a:t>
            </a:r>
            <a:r>
              <a:rPr lang="en-US" sz="1500" b="1" dirty="0"/>
              <a:t> </a:t>
            </a:r>
            <a:r>
              <a:rPr lang="en-US" sz="1500" b="1" dirty="0" err="1"/>
              <a:t>visualisasi</a:t>
            </a:r>
            <a:r>
              <a:rPr lang="en-US" sz="1500" b="1" dirty="0"/>
              <a:t> </a:t>
            </a:r>
            <a:r>
              <a:rPr lang="en-US" sz="1500" b="1" dirty="0" err="1"/>
              <a:t>tersebut</a:t>
            </a:r>
            <a:r>
              <a:rPr lang="en-US" sz="1500" b="1" dirty="0"/>
              <a:t> </a:t>
            </a:r>
            <a:r>
              <a:rPr lang="en-US" sz="1500" b="1" dirty="0" err="1"/>
              <a:t>dapat</a:t>
            </a:r>
            <a:r>
              <a:rPr lang="en-US" sz="1500" b="1" dirty="0"/>
              <a:t> </a:t>
            </a:r>
            <a:r>
              <a:rPr lang="en-US" sz="1500" b="1" dirty="0" err="1"/>
              <a:t>diketahui</a:t>
            </a:r>
            <a:r>
              <a:rPr lang="en-US" sz="1500" b="1" dirty="0"/>
              <a:t> </a:t>
            </a:r>
            <a:r>
              <a:rPr lang="en-US" sz="1500" b="1" dirty="0" err="1"/>
              <a:t>bahwa</a:t>
            </a:r>
            <a:r>
              <a:rPr lang="en-US" sz="1500" b="1" dirty="0"/>
              <a:t> </a:t>
            </a:r>
            <a:r>
              <a:rPr lang="en-US" sz="1500" b="1" i="1" dirty="0"/>
              <a:t>Genre</a:t>
            </a:r>
            <a:r>
              <a:rPr lang="en-US" sz="1500" b="1" dirty="0"/>
              <a:t> yang paling </a:t>
            </a:r>
            <a:r>
              <a:rPr lang="en-US" sz="1500" b="1" dirty="0" err="1"/>
              <a:t>populer</a:t>
            </a:r>
            <a:r>
              <a:rPr lang="en-US" sz="1500" b="1" dirty="0"/>
              <a:t> </a:t>
            </a:r>
            <a:r>
              <a:rPr lang="en-US" sz="1500" b="1" dirty="0" err="1"/>
              <a:t>dalam</a:t>
            </a:r>
            <a:r>
              <a:rPr lang="en-US" sz="1500" b="1" dirty="0"/>
              <a:t> </a:t>
            </a:r>
            <a:r>
              <a:rPr lang="en-US" sz="1500" b="1" dirty="0" err="1"/>
              <a:t>penjualan</a:t>
            </a:r>
            <a:r>
              <a:rPr lang="en-US" sz="1500" b="1" dirty="0"/>
              <a:t> video </a:t>
            </a:r>
            <a:r>
              <a:rPr lang="en-US" sz="1500" b="1" i="1" dirty="0"/>
              <a:t>games</a:t>
            </a:r>
            <a:r>
              <a:rPr lang="en-US" sz="1500" b="1" dirty="0"/>
              <a:t> </a:t>
            </a:r>
            <a:r>
              <a:rPr lang="en-US" sz="1500" b="1" dirty="0" err="1"/>
              <a:t>yaitu</a:t>
            </a:r>
            <a:r>
              <a:rPr lang="en-US" sz="1500" b="1" dirty="0"/>
              <a:t> </a:t>
            </a:r>
            <a:r>
              <a:rPr lang="en-US" sz="1500" b="1" i="1" dirty="0"/>
              <a:t>Genre</a:t>
            </a:r>
            <a:r>
              <a:rPr lang="en-US" sz="1500" b="1" dirty="0"/>
              <a:t> “</a:t>
            </a:r>
            <a:r>
              <a:rPr lang="en-US" sz="1500" b="1" i="1" dirty="0"/>
              <a:t>Action</a:t>
            </a:r>
            <a:r>
              <a:rPr lang="en-US" sz="1500" b="1" dirty="0"/>
              <a:t>” </a:t>
            </a:r>
            <a:r>
              <a:rPr lang="en-US" sz="1500" b="1" dirty="0" err="1"/>
              <a:t>dengan</a:t>
            </a:r>
            <a:r>
              <a:rPr lang="en-US" sz="1500" b="1" dirty="0"/>
              <a:t> total </a:t>
            </a:r>
            <a:r>
              <a:rPr lang="en-US" sz="1500" b="1" dirty="0" err="1"/>
              <a:t>penjualan</a:t>
            </a:r>
            <a:r>
              <a:rPr lang="en-US" sz="1500" b="1" dirty="0"/>
              <a:t> 1.751 </a:t>
            </a:r>
            <a:r>
              <a:rPr lang="en-US" sz="1500" b="1" dirty="0" err="1"/>
              <a:t>dan</a:t>
            </a:r>
            <a:r>
              <a:rPr lang="en-US" sz="1500" b="1" dirty="0"/>
              <a:t> </a:t>
            </a:r>
            <a:r>
              <a:rPr lang="en-US" sz="1500" b="1" dirty="0" err="1"/>
              <a:t>untuk</a:t>
            </a:r>
            <a:r>
              <a:rPr lang="en-US" sz="1500" b="1" dirty="0"/>
              <a:t> </a:t>
            </a:r>
            <a:r>
              <a:rPr lang="en-US" sz="1500" b="1" i="1" dirty="0"/>
              <a:t>Genre</a:t>
            </a:r>
            <a:r>
              <a:rPr lang="en-US" sz="1500" b="1" dirty="0"/>
              <a:t> yang paling </a:t>
            </a:r>
            <a:r>
              <a:rPr lang="en-US" sz="1500" b="1" dirty="0" err="1"/>
              <a:t>rendah</a:t>
            </a:r>
            <a:r>
              <a:rPr lang="en-US" sz="1500" b="1" dirty="0"/>
              <a:t> </a:t>
            </a:r>
            <a:r>
              <a:rPr lang="en-US" sz="1500" b="1" dirty="0" err="1"/>
              <a:t>jumlah</a:t>
            </a:r>
            <a:r>
              <a:rPr lang="en-US" sz="1500" b="1" dirty="0"/>
              <a:t> </a:t>
            </a:r>
            <a:r>
              <a:rPr lang="en-US" sz="1500" b="1" dirty="0" err="1"/>
              <a:t>penjualan</a:t>
            </a:r>
            <a:r>
              <a:rPr lang="en-US" sz="1500" b="1" dirty="0"/>
              <a:t> </a:t>
            </a:r>
            <a:r>
              <a:rPr lang="en-US" sz="1500" b="1" dirty="0" err="1"/>
              <a:t>nya</a:t>
            </a:r>
            <a:r>
              <a:rPr lang="en-US" sz="1500" b="1" dirty="0"/>
              <a:t> </a:t>
            </a:r>
            <a:r>
              <a:rPr lang="en-US" sz="1500" b="1" dirty="0" err="1"/>
              <a:t>yaitu</a:t>
            </a:r>
            <a:r>
              <a:rPr lang="en-US" sz="1500" b="1" dirty="0"/>
              <a:t> </a:t>
            </a:r>
            <a:r>
              <a:rPr lang="en-US" sz="1500" b="1" i="1" dirty="0"/>
              <a:t>Genre</a:t>
            </a:r>
            <a:r>
              <a:rPr lang="en-US" sz="1500" b="1" dirty="0"/>
              <a:t> “</a:t>
            </a:r>
            <a:r>
              <a:rPr lang="en-US" sz="1500" b="1" i="1" dirty="0"/>
              <a:t>strategy</a:t>
            </a:r>
            <a:r>
              <a:rPr lang="en-US" sz="1500" b="1" dirty="0"/>
              <a:t>” </a:t>
            </a:r>
            <a:r>
              <a:rPr lang="en-US" sz="1500" b="1" dirty="0" err="1"/>
              <a:t>dengan</a:t>
            </a:r>
            <a:r>
              <a:rPr lang="en-US" sz="1500" b="1" dirty="0"/>
              <a:t> total 175. </a:t>
            </a:r>
            <a:r>
              <a:rPr lang="en-US" sz="1500" b="1" dirty="0" err="1"/>
              <a:t>Pada</a:t>
            </a:r>
            <a:r>
              <a:rPr lang="en-US" sz="1500" b="1" dirty="0"/>
              <a:t> idiom </a:t>
            </a:r>
            <a:r>
              <a:rPr lang="en-US" sz="1500" b="1" dirty="0" err="1"/>
              <a:t>visualisasi</a:t>
            </a:r>
            <a:r>
              <a:rPr lang="en-US" sz="1500" b="1" dirty="0"/>
              <a:t> </a:t>
            </a:r>
            <a:r>
              <a:rPr lang="en-US" sz="1500" b="1" i="1" dirty="0"/>
              <a:t>tree map </a:t>
            </a:r>
            <a:r>
              <a:rPr lang="en-US" sz="1500" b="1" dirty="0" err="1"/>
              <a:t>terdiri</a:t>
            </a:r>
            <a:r>
              <a:rPr lang="en-US" sz="1500" b="1" dirty="0"/>
              <a:t> </a:t>
            </a:r>
            <a:r>
              <a:rPr lang="en-US" sz="1500" b="1" dirty="0" err="1"/>
              <a:t>dari</a:t>
            </a:r>
            <a:r>
              <a:rPr lang="en-US" sz="1500" b="1" dirty="0"/>
              <a:t> </a:t>
            </a:r>
            <a:r>
              <a:rPr lang="en-US" sz="1500" b="1" dirty="0" err="1"/>
              <a:t>kotak-kotak</a:t>
            </a:r>
            <a:r>
              <a:rPr lang="en-US" sz="1500" b="1" dirty="0"/>
              <a:t> yang </a:t>
            </a:r>
            <a:r>
              <a:rPr lang="en-US" sz="1500" b="1" dirty="0" err="1"/>
              <a:t>memiliki</a:t>
            </a:r>
            <a:r>
              <a:rPr lang="en-US" sz="1500" b="1" dirty="0"/>
              <a:t> </a:t>
            </a:r>
            <a:r>
              <a:rPr lang="en-US" sz="1500" b="1" dirty="0" err="1"/>
              <a:t>warna</a:t>
            </a:r>
            <a:r>
              <a:rPr lang="en-US" sz="1500" b="1" dirty="0"/>
              <a:t> yang </a:t>
            </a:r>
            <a:r>
              <a:rPr lang="en-US" sz="1500" b="1" dirty="0" err="1"/>
              <a:t>berbeda</a:t>
            </a:r>
            <a:r>
              <a:rPr lang="en-US" sz="1500" b="1" dirty="0"/>
              <a:t> </a:t>
            </a:r>
            <a:r>
              <a:rPr lang="en-US" sz="1500" b="1" dirty="0" err="1"/>
              <a:t>dan</a:t>
            </a:r>
            <a:r>
              <a:rPr lang="en-US" sz="1500" b="1" dirty="0"/>
              <a:t> </a:t>
            </a:r>
            <a:r>
              <a:rPr lang="en-US" sz="1500" b="1" dirty="0" err="1"/>
              <a:t>mewakili</a:t>
            </a:r>
            <a:r>
              <a:rPr lang="en-US" sz="1500" b="1" dirty="0"/>
              <a:t> </a:t>
            </a:r>
            <a:r>
              <a:rPr lang="en-US" sz="1500" b="1" dirty="0" err="1"/>
              <a:t>kuantitas</a:t>
            </a:r>
            <a:r>
              <a:rPr lang="en-US" sz="1500" b="1" dirty="0"/>
              <a:t> </a:t>
            </a:r>
            <a:r>
              <a:rPr lang="en-US" sz="1500" b="1" dirty="0" err="1"/>
              <a:t>dari</a:t>
            </a:r>
            <a:r>
              <a:rPr lang="en-US" sz="1500" b="1" dirty="0"/>
              <a:t> data, </a:t>
            </a:r>
            <a:r>
              <a:rPr lang="en-US" sz="1500" b="1" dirty="0" err="1"/>
              <a:t>dengan</a:t>
            </a:r>
            <a:r>
              <a:rPr lang="en-US" sz="1500" b="1" dirty="0"/>
              <a:t> </a:t>
            </a:r>
            <a:r>
              <a:rPr lang="en-US" sz="1500" b="1" dirty="0" err="1"/>
              <a:t>adanya</a:t>
            </a:r>
            <a:r>
              <a:rPr lang="en-US" sz="1500" b="1" dirty="0"/>
              <a:t> </a:t>
            </a:r>
            <a:r>
              <a:rPr lang="en-US" sz="1500" b="1" dirty="0" err="1"/>
              <a:t>pengkatorian</a:t>
            </a:r>
            <a:r>
              <a:rPr lang="en-US" sz="1500" b="1" dirty="0"/>
              <a:t> </a:t>
            </a:r>
            <a:r>
              <a:rPr lang="en-US" sz="1500" b="1" dirty="0" err="1"/>
              <a:t>tersebut</a:t>
            </a:r>
            <a:r>
              <a:rPr lang="en-US" sz="1500" b="1" dirty="0"/>
              <a:t> </a:t>
            </a:r>
            <a:r>
              <a:rPr lang="en-US" sz="1500" b="1" dirty="0" err="1"/>
              <a:t>maka</a:t>
            </a:r>
            <a:r>
              <a:rPr lang="en-US" sz="1500" b="1" dirty="0"/>
              <a:t> </a:t>
            </a:r>
            <a:r>
              <a:rPr lang="en-US" sz="1500" b="1" dirty="0" err="1"/>
              <a:t>akan</a:t>
            </a:r>
            <a:r>
              <a:rPr lang="en-US" sz="1500" b="1" dirty="0"/>
              <a:t> </a:t>
            </a:r>
            <a:r>
              <a:rPr lang="en-US" sz="1500" b="1" dirty="0" err="1"/>
              <a:t>memudahkan</a:t>
            </a:r>
            <a:r>
              <a:rPr lang="en-US" sz="1500" b="1" dirty="0"/>
              <a:t> </a:t>
            </a:r>
            <a:r>
              <a:rPr lang="en-US" sz="1500" b="1" dirty="0" err="1"/>
              <a:t>pembaca</a:t>
            </a:r>
            <a:r>
              <a:rPr lang="en-US" sz="1500" b="1" dirty="0"/>
              <a:t> </a:t>
            </a:r>
            <a:r>
              <a:rPr lang="en-US" sz="1500" b="1" dirty="0" err="1"/>
              <a:t>untuk</a:t>
            </a:r>
            <a:r>
              <a:rPr lang="en-US" sz="1500" b="1" dirty="0"/>
              <a:t> </a:t>
            </a:r>
            <a:r>
              <a:rPr lang="en-US" sz="1500" b="1" dirty="0" err="1"/>
              <a:t>melihat</a:t>
            </a:r>
            <a:r>
              <a:rPr lang="en-US" sz="1500" b="1" dirty="0"/>
              <a:t> </a:t>
            </a:r>
            <a:r>
              <a:rPr lang="en-US" sz="1500" b="1" dirty="0" err="1"/>
              <a:t>dan</a:t>
            </a:r>
            <a:r>
              <a:rPr lang="en-US" sz="1500" b="1" dirty="0"/>
              <a:t> </a:t>
            </a:r>
            <a:r>
              <a:rPr lang="en-US" sz="1500" b="1" dirty="0" err="1"/>
              <a:t>memahami</a:t>
            </a:r>
            <a:r>
              <a:rPr lang="en-US" sz="1500" b="1" dirty="0"/>
              <a:t> </a:t>
            </a:r>
            <a:r>
              <a:rPr lang="en-US" sz="1500" b="1" dirty="0" err="1"/>
              <a:t>visualisasi</a:t>
            </a:r>
            <a:r>
              <a:rPr lang="en-US" sz="1500" b="1" dirty="0"/>
              <a:t>. </a:t>
            </a:r>
            <a:endParaRPr lang="en-GB" sz="1500" b="1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80314" y="1110343"/>
            <a:ext cx="6411686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3:Bar Chart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797051"/>
            <a:ext cx="10515599" cy="484332"/>
          </a:xfrm>
        </p:spPr>
        <p:txBody>
          <a:bodyPr/>
          <a:lstStyle/>
          <a:p>
            <a:r>
              <a:rPr lang="en-US" sz="2400" dirty="0"/>
              <a:t>10 </a:t>
            </a:r>
            <a:r>
              <a:rPr lang="en-US" sz="2400" dirty="0" err="1"/>
              <a:t>penjualan</a:t>
            </a:r>
            <a:r>
              <a:rPr lang="en-US" sz="2400" dirty="0"/>
              <a:t> video </a:t>
            </a:r>
            <a:r>
              <a:rPr lang="en-US" sz="2400" i="1" dirty="0"/>
              <a:t>games</a:t>
            </a:r>
            <a:r>
              <a:rPr lang="en-US" sz="2400" dirty="0"/>
              <a:t> </a:t>
            </a:r>
            <a:r>
              <a:rPr lang="en-US" sz="2400" dirty="0" err="1"/>
              <a:t>terlaris</a:t>
            </a:r>
            <a:r>
              <a:rPr lang="en-US" sz="2400" dirty="0"/>
              <a:t> di </a:t>
            </a:r>
            <a:r>
              <a:rPr lang="en-US" sz="2400" dirty="0" err="1"/>
              <a:t>Jepang</a:t>
            </a:r>
            <a:endParaRPr lang="ru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974" y="232917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Desain</a:t>
            </a:r>
            <a:r>
              <a:rPr lang="en-GB" dirty="0" smtClean="0"/>
              <a:t> </a:t>
            </a:r>
            <a:r>
              <a:rPr lang="en-GB" dirty="0" err="1" smtClean="0"/>
              <a:t>Mockup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90318" y="229477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Visualisasi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4" name="Picture 13" descr="C:\Users\MEGA SILALAHI\Pictures\Visdat\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1" y="2827712"/>
            <a:ext cx="5048885" cy="298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890318" y="2791517"/>
            <a:ext cx="573151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Penjelasan</a:t>
            </a:r>
            <a:r>
              <a:rPr lang="en-GB" dirty="0" smtClean="0"/>
              <a:t> Panel 3 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11212" y="2316390"/>
            <a:ext cx="4805817" cy="3937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b="1" dirty="0" err="1"/>
              <a:t>Pada</a:t>
            </a:r>
            <a:r>
              <a:rPr lang="en-US" sz="1500" b="1" dirty="0"/>
              <a:t> </a:t>
            </a:r>
            <a:r>
              <a:rPr lang="en-US" sz="1500" b="1" dirty="0" err="1"/>
              <a:t>visualisasi</a:t>
            </a:r>
            <a:r>
              <a:rPr lang="en-US" sz="1500" b="1" dirty="0"/>
              <a:t> </a:t>
            </a:r>
            <a:r>
              <a:rPr lang="en-US" sz="1500" b="1" dirty="0" err="1"/>
              <a:t>tersebut</a:t>
            </a:r>
            <a:r>
              <a:rPr lang="en-US" sz="1500" b="1" dirty="0"/>
              <a:t> </a:t>
            </a:r>
            <a:r>
              <a:rPr lang="en-US" sz="1500" b="1" dirty="0" err="1"/>
              <a:t>dapat</a:t>
            </a:r>
            <a:r>
              <a:rPr lang="en-US" sz="1500" b="1" dirty="0"/>
              <a:t> </a:t>
            </a:r>
            <a:r>
              <a:rPr lang="en-US" sz="1500" b="1" dirty="0" err="1"/>
              <a:t>diketahui</a:t>
            </a:r>
            <a:r>
              <a:rPr lang="en-US" sz="1500" b="1" dirty="0"/>
              <a:t> </a:t>
            </a:r>
            <a:r>
              <a:rPr lang="en-US" sz="1500" b="1" dirty="0" err="1"/>
              <a:t>bahwa</a:t>
            </a:r>
            <a:r>
              <a:rPr lang="en-US" sz="1500" b="1" dirty="0"/>
              <a:t> “</a:t>
            </a:r>
            <a:r>
              <a:rPr lang="en-US" sz="1500" b="1" i="1" dirty="0" err="1"/>
              <a:t>Pokemon</a:t>
            </a:r>
            <a:r>
              <a:rPr lang="en-US" sz="1500" b="1" i="1" dirty="0"/>
              <a:t> Red/</a:t>
            </a:r>
            <a:r>
              <a:rPr lang="en-US" sz="1500" b="1" i="1" dirty="0" err="1"/>
              <a:t>Pokemon</a:t>
            </a:r>
            <a:r>
              <a:rPr lang="en-US" sz="1500" b="1" i="1" dirty="0"/>
              <a:t> Blue</a:t>
            </a:r>
            <a:r>
              <a:rPr lang="en-US" sz="1500" b="1" dirty="0"/>
              <a:t>” </a:t>
            </a:r>
            <a:r>
              <a:rPr lang="en-US" sz="1500" b="1" dirty="0" err="1"/>
              <a:t>adalah</a:t>
            </a:r>
            <a:r>
              <a:rPr lang="en-US" sz="1500" b="1" dirty="0"/>
              <a:t> </a:t>
            </a:r>
            <a:r>
              <a:rPr lang="en-US" sz="1500" b="1" dirty="0" err="1"/>
              <a:t>penjualan</a:t>
            </a:r>
            <a:r>
              <a:rPr lang="en-US" sz="1500" b="1" dirty="0"/>
              <a:t> yang paling </a:t>
            </a:r>
            <a:r>
              <a:rPr lang="en-US" sz="1500" b="1" dirty="0" err="1"/>
              <a:t>laris</a:t>
            </a:r>
            <a:r>
              <a:rPr lang="en-US" sz="1500" b="1" dirty="0"/>
              <a:t> di </a:t>
            </a:r>
            <a:r>
              <a:rPr lang="en-US" sz="1500" b="1" dirty="0" err="1"/>
              <a:t>Jepang</a:t>
            </a:r>
            <a:r>
              <a:rPr lang="en-US" sz="1500" b="1" dirty="0"/>
              <a:t> </a:t>
            </a:r>
            <a:r>
              <a:rPr lang="en-US" sz="1500" b="1" dirty="0" err="1"/>
              <a:t>dengan</a:t>
            </a:r>
            <a:r>
              <a:rPr lang="en-US" sz="1500" b="1" dirty="0"/>
              <a:t> total </a:t>
            </a:r>
            <a:r>
              <a:rPr lang="en-US" sz="1500" b="1" dirty="0" err="1"/>
              <a:t>penjualan</a:t>
            </a:r>
            <a:r>
              <a:rPr lang="en-US" sz="1500" b="1" dirty="0"/>
              <a:t> 10.22, </a:t>
            </a:r>
            <a:r>
              <a:rPr lang="en-US" sz="1500" b="1" dirty="0" err="1"/>
              <a:t>sedangakan</a:t>
            </a:r>
            <a:r>
              <a:rPr lang="en-US" sz="1500" b="1" dirty="0"/>
              <a:t> </a:t>
            </a:r>
            <a:r>
              <a:rPr lang="en-US" sz="1500" b="1" dirty="0" err="1"/>
              <a:t>untuk</a:t>
            </a:r>
            <a:r>
              <a:rPr lang="en-US" sz="1500" b="1" dirty="0"/>
              <a:t> </a:t>
            </a:r>
            <a:r>
              <a:rPr lang="en-US" sz="1500" b="1" dirty="0" err="1"/>
              <a:t>pejualan</a:t>
            </a:r>
            <a:r>
              <a:rPr lang="en-US" sz="1500" b="1" dirty="0"/>
              <a:t> </a:t>
            </a:r>
            <a:r>
              <a:rPr lang="en-US" sz="1500" b="1" dirty="0" err="1"/>
              <a:t>terendah</a:t>
            </a:r>
            <a:r>
              <a:rPr lang="en-US" sz="1500" b="1" dirty="0"/>
              <a:t> </a:t>
            </a:r>
            <a:r>
              <a:rPr lang="en-US" sz="1500" b="1" dirty="0" err="1"/>
              <a:t>dari</a:t>
            </a:r>
            <a:r>
              <a:rPr lang="en-US" sz="1500" b="1" dirty="0"/>
              <a:t> 10 video </a:t>
            </a:r>
            <a:r>
              <a:rPr lang="en-US" sz="1500" b="1" dirty="0" err="1"/>
              <a:t>video</a:t>
            </a:r>
            <a:r>
              <a:rPr lang="en-US" sz="1500" b="1" dirty="0"/>
              <a:t> </a:t>
            </a:r>
            <a:r>
              <a:rPr lang="en-US" sz="1500" b="1" i="1" dirty="0"/>
              <a:t>games</a:t>
            </a:r>
            <a:r>
              <a:rPr lang="en-US" sz="1500" b="1" dirty="0"/>
              <a:t> </a:t>
            </a:r>
            <a:r>
              <a:rPr lang="en-US" sz="1500" b="1" dirty="0" err="1"/>
              <a:t>terlaris</a:t>
            </a:r>
            <a:r>
              <a:rPr lang="en-US" sz="1500" b="1" dirty="0"/>
              <a:t> </a:t>
            </a:r>
            <a:r>
              <a:rPr lang="en-US" sz="1500" b="1" dirty="0" err="1"/>
              <a:t>yaitu</a:t>
            </a:r>
            <a:r>
              <a:rPr lang="en-US" sz="1500" b="1" dirty="0"/>
              <a:t> “</a:t>
            </a:r>
            <a:r>
              <a:rPr lang="en-US" sz="1500" b="1" i="1" dirty="0"/>
              <a:t>Animal Crossing</a:t>
            </a:r>
            <a:r>
              <a:rPr lang="en-US" sz="1500" b="1" dirty="0"/>
              <a:t>” </a:t>
            </a:r>
            <a:r>
              <a:rPr lang="en-US" sz="1500" b="1" dirty="0" err="1"/>
              <a:t>dengan</a:t>
            </a:r>
            <a:r>
              <a:rPr lang="en-US" sz="1500" b="1" dirty="0"/>
              <a:t> total </a:t>
            </a:r>
            <a:r>
              <a:rPr lang="en-US" sz="1500" b="1" dirty="0" err="1"/>
              <a:t>penjualan</a:t>
            </a:r>
            <a:r>
              <a:rPr lang="en-US" sz="1500" b="1" dirty="0"/>
              <a:t> 5.330. </a:t>
            </a:r>
            <a:r>
              <a:rPr lang="en-US" sz="1500" b="1" dirty="0" err="1"/>
              <a:t>visualisasi</a:t>
            </a:r>
            <a:r>
              <a:rPr lang="en-US" sz="1500" b="1" dirty="0"/>
              <a:t> </a:t>
            </a:r>
            <a:r>
              <a:rPr lang="en-US" sz="1500" b="1" dirty="0" err="1"/>
              <a:t>tersebut</a:t>
            </a:r>
            <a:r>
              <a:rPr lang="en-US" sz="1500" b="1" dirty="0"/>
              <a:t> juga </a:t>
            </a:r>
            <a:r>
              <a:rPr lang="en-US" sz="1500" b="1" dirty="0" err="1"/>
              <a:t>diurutkan</a:t>
            </a:r>
            <a:r>
              <a:rPr lang="en-US" sz="1500" b="1" dirty="0"/>
              <a:t> </a:t>
            </a:r>
            <a:r>
              <a:rPr lang="en-US" sz="1500" b="1" dirty="0" err="1"/>
              <a:t>secara</a:t>
            </a:r>
            <a:r>
              <a:rPr lang="en-US" sz="1500" b="1" dirty="0"/>
              <a:t> </a:t>
            </a:r>
            <a:r>
              <a:rPr lang="en-US" sz="1500" b="1" i="1" dirty="0"/>
              <a:t>descending</a:t>
            </a:r>
            <a:r>
              <a:rPr lang="en-US" sz="1500" b="1" dirty="0"/>
              <a:t>, yang </a:t>
            </a:r>
            <a:r>
              <a:rPr lang="en-US" sz="1500" b="1" dirty="0" err="1"/>
              <a:t>membuat</a:t>
            </a:r>
            <a:r>
              <a:rPr lang="en-US" sz="1500" b="1" dirty="0"/>
              <a:t> </a:t>
            </a:r>
            <a:r>
              <a:rPr lang="en-US" sz="1500" b="1" dirty="0" err="1"/>
              <a:t>pembaca</a:t>
            </a:r>
            <a:r>
              <a:rPr lang="en-US" sz="1500" b="1" dirty="0"/>
              <a:t> </a:t>
            </a:r>
            <a:r>
              <a:rPr lang="en-US" sz="1500" b="1" dirty="0" err="1"/>
              <a:t>mudah</a:t>
            </a:r>
            <a:r>
              <a:rPr lang="en-US" sz="1500" b="1" dirty="0"/>
              <a:t> </a:t>
            </a:r>
            <a:r>
              <a:rPr lang="en-US" sz="1500" b="1" dirty="0" err="1"/>
              <a:t>memahaminya</a:t>
            </a:r>
            <a:r>
              <a:rPr lang="en-US" sz="1500" b="1" dirty="0"/>
              <a:t> </a:t>
            </a:r>
            <a:r>
              <a:rPr lang="en-US" sz="1500" b="1" dirty="0" err="1"/>
              <a:t>hanya</a:t>
            </a:r>
            <a:r>
              <a:rPr lang="en-US" sz="1500" b="1" dirty="0"/>
              <a:t> </a:t>
            </a:r>
            <a:r>
              <a:rPr lang="en-US" sz="1500" b="1" dirty="0" err="1"/>
              <a:t>dengan</a:t>
            </a:r>
            <a:r>
              <a:rPr lang="en-US" sz="1500" b="1" dirty="0"/>
              <a:t> </a:t>
            </a:r>
            <a:r>
              <a:rPr lang="en-US" sz="1500" b="1" dirty="0" err="1"/>
              <a:t>sekali</a:t>
            </a:r>
            <a:r>
              <a:rPr lang="en-US" sz="1500" b="1" dirty="0"/>
              <a:t> </a:t>
            </a:r>
            <a:r>
              <a:rPr lang="en-US" sz="1500" b="1" dirty="0" err="1"/>
              <a:t>lihat</a:t>
            </a:r>
            <a:r>
              <a:rPr lang="en-US" sz="1500" b="1" dirty="0"/>
              <a:t>. </a:t>
            </a:r>
            <a:endParaRPr lang="en-GB" sz="1500" b="1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823857" y="1322614"/>
            <a:ext cx="6368143" cy="41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4:Bar Chart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797051"/>
            <a:ext cx="10515599" cy="484332"/>
          </a:xfrm>
        </p:spPr>
        <p:txBody>
          <a:bodyPr/>
          <a:lstStyle/>
          <a:p>
            <a:r>
              <a:rPr lang="en-US" sz="2400" dirty="0"/>
              <a:t>10 </a:t>
            </a:r>
            <a:r>
              <a:rPr lang="en-US" sz="2400" dirty="0" err="1"/>
              <a:t>penjualan</a:t>
            </a:r>
            <a:r>
              <a:rPr lang="en-US" sz="2400" dirty="0"/>
              <a:t> video </a:t>
            </a:r>
            <a:r>
              <a:rPr lang="en-US" sz="2400" i="1" dirty="0"/>
              <a:t>games</a:t>
            </a:r>
            <a:r>
              <a:rPr lang="en-US" sz="2400" dirty="0"/>
              <a:t> </a:t>
            </a:r>
            <a:r>
              <a:rPr lang="en-US" sz="2400" dirty="0" err="1"/>
              <a:t>terlaris</a:t>
            </a:r>
            <a:r>
              <a:rPr lang="en-US" sz="2400" dirty="0"/>
              <a:t> di </a:t>
            </a:r>
            <a:r>
              <a:rPr lang="en-US" sz="2400" dirty="0" err="1" smtClean="0"/>
              <a:t>Eropa</a:t>
            </a:r>
            <a:endParaRPr lang="ru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974" y="232917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Desain</a:t>
            </a:r>
            <a:r>
              <a:rPr lang="en-GB" dirty="0" smtClean="0"/>
              <a:t> </a:t>
            </a:r>
            <a:r>
              <a:rPr lang="en-GB" dirty="0" err="1" smtClean="0"/>
              <a:t>Mockup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90318" y="229477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Visualisasi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882684" y="2959157"/>
            <a:ext cx="5732780" cy="2719070"/>
          </a:xfrm>
          <a:prstGeom prst="rect">
            <a:avLst/>
          </a:prstGeom>
        </p:spPr>
      </p:pic>
      <p:pic>
        <p:nvPicPr>
          <p:cNvPr id="13" name="Picture 12" descr="C:\Users\MEGA SILALAHI\Pictures\Visdat\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0" y="2827712"/>
            <a:ext cx="5048885" cy="2981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1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Penjelasan</a:t>
            </a:r>
            <a:r>
              <a:rPr lang="en-GB" dirty="0" smtClean="0"/>
              <a:t> Panel 4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11212" y="2316390"/>
            <a:ext cx="4805817" cy="3937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b="1" dirty="0" err="1"/>
              <a:t>Pada</a:t>
            </a:r>
            <a:r>
              <a:rPr lang="en-US" sz="1500" b="1" dirty="0"/>
              <a:t> </a:t>
            </a:r>
            <a:r>
              <a:rPr lang="en-US" sz="1500" b="1" dirty="0" err="1"/>
              <a:t>visualisas</a:t>
            </a:r>
            <a:r>
              <a:rPr lang="en-US" sz="1500" b="1" dirty="0"/>
              <a:t> </a:t>
            </a:r>
            <a:r>
              <a:rPr lang="en-US" sz="1500" b="1" dirty="0" err="1"/>
              <a:t>tersebut</a:t>
            </a:r>
            <a:r>
              <a:rPr lang="en-US" sz="1500" b="1" dirty="0"/>
              <a:t>, </a:t>
            </a:r>
            <a:r>
              <a:rPr lang="en-US" sz="1500" b="1" dirty="0" err="1"/>
              <a:t>diketahui</a:t>
            </a:r>
            <a:r>
              <a:rPr lang="en-US" sz="1500" b="1" dirty="0"/>
              <a:t> </a:t>
            </a:r>
            <a:r>
              <a:rPr lang="en-US" sz="1500" b="1" dirty="0" err="1"/>
              <a:t>bahwa</a:t>
            </a:r>
            <a:r>
              <a:rPr lang="en-US" sz="1500" b="1" dirty="0"/>
              <a:t> </a:t>
            </a:r>
            <a:r>
              <a:rPr lang="en-US" sz="1500" b="1" dirty="0" err="1"/>
              <a:t>penjualan</a:t>
            </a:r>
            <a:r>
              <a:rPr lang="en-US" sz="1500" b="1" dirty="0"/>
              <a:t> video </a:t>
            </a:r>
            <a:r>
              <a:rPr lang="en-US" sz="1500" b="1" i="1" dirty="0"/>
              <a:t>games</a:t>
            </a:r>
            <a:r>
              <a:rPr lang="en-US" sz="1500" b="1" dirty="0"/>
              <a:t> di </a:t>
            </a:r>
            <a:r>
              <a:rPr lang="en-US" sz="1500" b="1" dirty="0" err="1"/>
              <a:t>Eropa</a:t>
            </a:r>
            <a:r>
              <a:rPr lang="en-US" sz="1500" b="1" dirty="0"/>
              <a:t> yang paling </a:t>
            </a:r>
            <a:r>
              <a:rPr lang="en-US" sz="1500" b="1" dirty="0" err="1"/>
              <a:t>tinggi</a:t>
            </a:r>
            <a:r>
              <a:rPr lang="en-US" sz="1500" b="1" dirty="0"/>
              <a:t> </a:t>
            </a:r>
            <a:r>
              <a:rPr lang="en-US" sz="1500" b="1" dirty="0" err="1"/>
              <a:t>yaitu</a:t>
            </a:r>
            <a:r>
              <a:rPr lang="en-US" sz="1500" b="1" dirty="0"/>
              <a:t> “</a:t>
            </a:r>
            <a:r>
              <a:rPr lang="en-US" sz="1500" b="1" i="1" dirty="0"/>
              <a:t>Will Sports</a:t>
            </a:r>
            <a:r>
              <a:rPr lang="en-US" sz="1500" b="1" dirty="0"/>
              <a:t>” </a:t>
            </a:r>
            <a:r>
              <a:rPr lang="en-US" sz="1500" b="1" dirty="0" err="1"/>
              <a:t>dengan</a:t>
            </a:r>
            <a:r>
              <a:rPr lang="en-US" sz="1500" b="1" dirty="0"/>
              <a:t> total </a:t>
            </a:r>
            <a:r>
              <a:rPr lang="en-US" sz="1500" b="1" dirty="0" err="1"/>
              <a:t>penjualan</a:t>
            </a:r>
            <a:r>
              <a:rPr lang="en-US" sz="1500" b="1" dirty="0"/>
              <a:t> </a:t>
            </a:r>
            <a:r>
              <a:rPr lang="en-US" sz="1500" b="1" dirty="0" err="1"/>
              <a:t>yaitu</a:t>
            </a:r>
            <a:r>
              <a:rPr lang="en-US" sz="1500" b="1" dirty="0"/>
              <a:t> 29.02. </a:t>
            </a:r>
            <a:r>
              <a:rPr lang="en-US" sz="1500" b="1" dirty="0" err="1"/>
              <a:t>Sedangkan</a:t>
            </a:r>
            <a:r>
              <a:rPr lang="en-US" sz="1500" b="1" dirty="0"/>
              <a:t> </a:t>
            </a:r>
            <a:r>
              <a:rPr lang="en-US" sz="1500" b="1" dirty="0" err="1"/>
              <a:t>penjualan</a:t>
            </a:r>
            <a:r>
              <a:rPr lang="en-US" sz="1500" b="1" dirty="0"/>
              <a:t> </a:t>
            </a:r>
            <a:r>
              <a:rPr lang="en-US" sz="1500" b="1" dirty="0" err="1"/>
              <a:t>terendah</a:t>
            </a:r>
            <a:r>
              <a:rPr lang="en-US" sz="1500" b="1" dirty="0"/>
              <a:t> </a:t>
            </a:r>
            <a:r>
              <a:rPr lang="en-US" sz="1500" b="1" dirty="0" err="1"/>
              <a:t>yaitu</a:t>
            </a:r>
            <a:r>
              <a:rPr lang="en-US" sz="1500" b="1" dirty="0"/>
              <a:t> video </a:t>
            </a:r>
            <a:r>
              <a:rPr lang="en-US" sz="1500" b="1" i="1" dirty="0"/>
              <a:t>games</a:t>
            </a:r>
            <a:r>
              <a:rPr lang="en-US" sz="1500" b="1" dirty="0"/>
              <a:t> “</a:t>
            </a:r>
            <a:r>
              <a:rPr lang="en-US" sz="1500" b="1" i="1" dirty="0" err="1"/>
              <a:t>Nintendogs</a:t>
            </a:r>
            <a:r>
              <a:rPr lang="en-US" sz="1500" b="1" dirty="0"/>
              <a:t>” </a:t>
            </a:r>
            <a:r>
              <a:rPr lang="en-US" sz="1500" b="1" dirty="0" err="1"/>
              <a:t>dengan</a:t>
            </a:r>
            <a:r>
              <a:rPr lang="en-US" sz="1500" b="1" dirty="0"/>
              <a:t> total </a:t>
            </a:r>
            <a:r>
              <a:rPr lang="en-US" sz="1500" b="1" dirty="0" err="1"/>
              <a:t>penjualan</a:t>
            </a:r>
            <a:r>
              <a:rPr lang="en-US" sz="1500" b="1" dirty="0"/>
              <a:t> 11.00. </a:t>
            </a:r>
            <a:r>
              <a:rPr lang="en-US" sz="1500" b="1" dirty="0" err="1"/>
              <a:t>Dengan</a:t>
            </a:r>
            <a:r>
              <a:rPr lang="en-US" sz="1500" b="1" dirty="0"/>
              <a:t> </a:t>
            </a:r>
            <a:r>
              <a:rPr lang="en-US" sz="1500" b="1" dirty="0" err="1"/>
              <a:t>menggunakan</a:t>
            </a:r>
            <a:r>
              <a:rPr lang="en-US" sz="1500" b="1" dirty="0"/>
              <a:t> idiom </a:t>
            </a:r>
            <a:r>
              <a:rPr lang="en-US" sz="1500" b="1" dirty="0" err="1"/>
              <a:t>visualisasi</a:t>
            </a:r>
            <a:r>
              <a:rPr lang="en-US" sz="1500" b="1" dirty="0"/>
              <a:t> </a:t>
            </a:r>
            <a:r>
              <a:rPr lang="en-US" sz="1500" b="1" i="1" dirty="0"/>
              <a:t>Bar Chart </a:t>
            </a:r>
            <a:r>
              <a:rPr lang="en-US" sz="1500" b="1" dirty="0" err="1"/>
              <a:t>maka</a:t>
            </a:r>
            <a:r>
              <a:rPr lang="en-US" sz="1500" b="1" dirty="0"/>
              <a:t> </a:t>
            </a:r>
            <a:r>
              <a:rPr lang="en-US" sz="1500" b="1" dirty="0" err="1"/>
              <a:t>dapat</a:t>
            </a:r>
            <a:r>
              <a:rPr lang="en-US" sz="1500" b="1" dirty="0"/>
              <a:t> </a:t>
            </a:r>
            <a:r>
              <a:rPr lang="en-US" sz="1500" b="1" dirty="0" err="1"/>
              <a:t>dengan</a:t>
            </a:r>
            <a:r>
              <a:rPr lang="en-US" sz="1500" b="1" dirty="0"/>
              <a:t> </a:t>
            </a:r>
            <a:r>
              <a:rPr lang="en-US" sz="1500" b="1" dirty="0" err="1"/>
              <a:t>mudah</a:t>
            </a:r>
            <a:r>
              <a:rPr lang="en-US" sz="1500" b="1" dirty="0"/>
              <a:t> </a:t>
            </a:r>
            <a:r>
              <a:rPr lang="en-US" sz="1500" b="1" dirty="0" err="1"/>
              <a:t>pembaca</a:t>
            </a:r>
            <a:r>
              <a:rPr lang="en-US" sz="1500" b="1" dirty="0"/>
              <a:t> </a:t>
            </a:r>
            <a:r>
              <a:rPr lang="en-US" sz="1500" b="1" dirty="0" err="1"/>
              <a:t>melihat</a:t>
            </a:r>
            <a:r>
              <a:rPr lang="en-US" sz="1500" b="1" dirty="0"/>
              <a:t> </a:t>
            </a:r>
            <a:r>
              <a:rPr lang="en-US" sz="1500" b="1" dirty="0" err="1"/>
              <a:t>perbandingan</a:t>
            </a:r>
            <a:r>
              <a:rPr lang="en-US" sz="1500" b="1" dirty="0"/>
              <a:t> </a:t>
            </a:r>
            <a:r>
              <a:rPr lang="en-US" sz="1500" b="1" dirty="0" err="1"/>
              <a:t>antara</a:t>
            </a:r>
            <a:r>
              <a:rPr lang="en-US" sz="1500" b="1" dirty="0"/>
              <a:t> </a:t>
            </a:r>
            <a:r>
              <a:rPr lang="en-US" sz="1500" b="1" dirty="0" err="1"/>
              <a:t>penjualan</a:t>
            </a:r>
            <a:r>
              <a:rPr lang="en-US" sz="1500" b="1" dirty="0"/>
              <a:t> video </a:t>
            </a:r>
            <a:r>
              <a:rPr lang="en-US" sz="1500" b="1" i="1" dirty="0"/>
              <a:t>games</a:t>
            </a:r>
            <a:r>
              <a:rPr lang="en-US" sz="1500" b="1" dirty="0"/>
              <a:t> di </a:t>
            </a:r>
            <a:r>
              <a:rPr lang="en-US" sz="1500" b="1" dirty="0" err="1"/>
              <a:t>Eropa</a:t>
            </a:r>
            <a:r>
              <a:rPr lang="en-US" sz="1500" b="1" dirty="0"/>
              <a:t>. </a:t>
            </a:r>
            <a:endParaRPr lang="en-GB" sz="1500" b="1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63986" y="1387929"/>
            <a:ext cx="6428014" cy="41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5:Bar Chart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797051"/>
            <a:ext cx="10515599" cy="484332"/>
          </a:xfrm>
        </p:spPr>
        <p:txBody>
          <a:bodyPr/>
          <a:lstStyle/>
          <a:p>
            <a:pPr lvl="0"/>
            <a:r>
              <a:rPr lang="en-GB" sz="2400" i="1" dirty="0"/>
              <a:t>P</a:t>
            </a:r>
            <a:r>
              <a:rPr lang="en-GB" sz="2400" i="1" dirty="0" smtClean="0"/>
              <a:t>ublisher</a:t>
            </a:r>
            <a:r>
              <a:rPr lang="en-GB" sz="2400" dirty="0" smtClean="0"/>
              <a:t> </a:t>
            </a:r>
            <a:r>
              <a:rPr lang="en-GB" sz="2400" dirty="0"/>
              <a:t>yang paling </a:t>
            </a:r>
            <a:r>
              <a:rPr lang="en-GB" sz="2400" dirty="0" err="1"/>
              <a:t>banyak</a:t>
            </a:r>
            <a:r>
              <a:rPr lang="en-GB" sz="2400" dirty="0"/>
              <a:t> </a:t>
            </a:r>
            <a:r>
              <a:rPr lang="en-GB" sz="2400" dirty="0" err="1"/>
              <a:t>memproduksi</a:t>
            </a:r>
            <a:r>
              <a:rPr lang="en-GB" sz="2400" dirty="0"/>
              <a:t> video </a:t>
            </a:r>
            <a:r>
              <a:rPr lang="en-GB" sz="2400" i="1" dirty="0"/>
              <a:t>games</a:t>
            </a:r>
            <a:r>
              <a:rPr lang="en-GB" sz="2400" dirty="0"/>
              <a:t>.</a:t>
            </a:r>
          </a:p>
          <a:p>
            <a:endParaRPr lang="ru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974" y="232917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Desain</a:t>
            </a:r>
            <a:r>
              <a:rPr lang="en-GB" dirty="0" smtClean="0"/>
              <a:t> </a:t>
            </a:r>
            <a:r>
              <a:rPr lang="en-GB" dirty="0" err="1" smtClean="0"/>
              <a:t>Mockup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90318" y="229477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Visualisasi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14" name="Picture 13" descr="C:\Users\Siti Manurung\Documents\KULIAH\Semester VII\VISDAT\proyek\revis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5" y="2808514"/>
            <a:ext cx="4916125" cy="286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535386" y="2707622"/>
            <a:ext cx="5731510" cy="30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Penjelasan</a:t>
            </a:r>
            <a:r>
              <a:rPr lang="en-GB" dirty="0" smtClean="0"/>
              <a:t> Panel 5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11212" y="2316390"/>
            <a:ext cx="4805817" cy="3937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b="1" dirty="0"/>
              <a:t>Dari </a:t>
            </a:r>
            <a:r>
              <a:rPr lang="en-US" sz="1500" b="1" dirty="0" err="1"/>
              <a:t>hasil</a:t>
            </a:r>
            <a:r>
              <a:rPr lang="en-US" sz="1500" b="1" dirty="0"/>
              <a:t> </a:t>
            </a:r>
            <a:r>
              <a:rPr lang="en-US" sz="1500" b="1" dirty="0" err="1"/>
              <a:t>visualisasi</a:t>
            </a:r>
            <a:r>
              <a:rPr lang="en-US" sz="1500" b="1" dirty="0"/>
              <a:t> </a:t>
            </a:r>
            <a:r>
              <a:rPr lang="en-US" sz="1500" b="1" dirty="0" err="1"/>
              <a:t>tersebut</a:t>
            </a:r>
            <a:r>
              <a:rPr lang="en-US" sz="1500" b="1" dirty="0"/>
              <a:t> </a:t>
            </a:r>
            <a:r>
              <a:rPr lang="en-US" sz="1500" b="1" dirty="0" err="1"/>
              <a:t>maka</a:t>
            </a:r>
            <a:r>
              <a:rPr lang="en-US" sz="1500" b="1" dirty="0"/>
              <a:t> </a:t>
            </a:r>
            <a:r>
              <a:rPr lang="en-US" sz="1500" b="1" dirty="0" err="1"/>
              <a:t>dapat</a:t>
            </a:r>
            <a:r>
              <a:rPr lang="en-US" sz="1500" b="1" dirty="0"/>
              <a:t> </a:t>
            </a:r>
            <a:r>
              <a:rPr lang="en-US" sz="1500" b="1" dirty="0" err="1"/>
              <a:t>diketahui</a:t>
            </a:r>
            <a:r>
              <a:rPr lang="en-US" sz="1500" b="1" dirty="0"/>
              <a:t> </a:t>
            </a:r>
            <a:r>
              <a:rPr lang="en-US" sz="1500" b="1" dirty="0" err="1"/>
              <a:t>bahwa</a:t>
            </a:r>
            <a:r>
              <a:rPr lang="en-US" sz="1500" b="1" dirty="0"/>
              <a:t> </a:t>
            </a:r>
            <a:r>
              <a:rPr lang="en-US" sz="1500" b="1" i="1" dirty="0"/>
              <a:t>Publisher </a:t>
            </a:r>
            <a:r>
              <a:rPr lang="en-US" sz="1500" b="1" dirty="0"/>
              <a:t> yang paling </a:t>
            </a:r>
            <a:r>
              <a:rPr lang="en-US" sz="1500" b="1" dirty="0" err="1"/>
              <a:t>banyak</a:t>
            </a:r>
            <a:r>
              <a:rPr lang="en-US" sz="1500" b="1" dirty="0"/>
              <a:t> </a:t>
            </a:r>
            <a:r>
              <a:rPr lang="en-US" sz="1500" b="1" dirty="0" err="1"/>
              <a:t>memproduksi</a:t>
            </a:r>
            <a:r>
              <a:rPr lang="en-US" sz="1500" b="1" dirty="0"/>
              <a:t> video </a:t>
            </a:r>
            <a:r>
              <a:rPr lang="en-US" sz="1500" b="1" i="1" dirty="0"/>
              <a:t>games</a:t>
            </a:r>
            <a:r>
              <a:rPr lang="en-US" sz="1500" b="1" dirty="0"/>
              <a:t> </a:t>
            </a:r>
            <a:r>
              <a:rPr lang="en-US" sz="1500" b="1" dirty="0" err="1"/>
              <a:t>yaitu</a:t>
            </a:r>
            <a:r>
              <a:rPr lang="en-US" sz="1500" b="1" dirty="0"/>
              <a:t> “Nintendo” </a:t>
            </a:r>
            <a:r>
              <a:rPr lang="en-US" sz="1500" b="1" dirty="0" err="1"/>
              <a:t>dengan</a:t>
            </a:r>
            <a:r>
              <a:rPr lang="en-US" sz="1500" b="1" dirty="0"/>
              <a:t> </a:t>
            </a:r>
            <a:r>
              <a:rPr lang="en-US" sz="1500" b="1" dirty="0" err="1"/>
              <a:t>jumlah</a:t>
            </a:r>
            <a:r>
              <a:rPr lang="en-US" sz="1500" b="1" dirty="0"/>
              <a:t> </a:t>
            </a:r>
            <a:r>
              <a:rPr lang="en-US" sz="1500" b="1" dirty="0" err="1"/>
              <a:t>produksi</a:t>
            </a:r>
            <a:r>
              <a:rPr lang="en-US" sz="1500" b="1" dirty="0"/>
              <a:t> 1.787 </a:t>
            </a:r>
            <a:r>
              <a:rPr lang="en-US" sz="1500" b="1" dirty="0" err="1"/>
              <a:t>dan</a:t>
            </a:r>
            <a:r>
              <a:rPr lang="en-US" sz="1500" b="1" dirty="0"/>
              <a:t> </a:t>
            </a:r>
            <a:r>
              <a:rPr lang="en-US" sz="1500" b="1" dirty="0" err="1"/>
              <a:t>kemudian</a:t>
            </a:r>
            <a:r>
              <a:rPr lang="en-US" sz="1500" b="1" dirty="0"/>
              <a:t> </a:t>
            </a:r>
            <a:r>
              <a:rPr lang="en-US" sz="1500" b="1" dirty="0" err="1"/>
              <a:t>diikuti</a:t>
            </a:r>
            <a:r>
              <a:rPr lang="en-US" sz="1500" b="1" dirty="0"/>
              <a:t> </a:t>
            </a:r>
            <a:r>
              <a:rPr lang="en-US" sz="1500" b="1" dirty="0" err="1"/>
              <a:t>oleh</a:t>
            </a:r>
            <a:r>
              <a:rPr lang="en-US" sz="1500" b="1" dirty="0"/>
              <a:t> Electronic Arts </a:t>
            </a:r>
            <a:r>
              <a:rPr lang="en-US" sz="1500" b="1" dirty="0" err="1"/>
              <a:t>dan</a:t>
            </a:r>
            <a:r>
              <a:rPr lang="en-US" sz="1500" b="1" dirty="0"/>
              <a:t> </a:t>
            </a:r>
            <a:r>
              <a:rPr lang="en-US" sz="1500" b="1" i="1" dirty="0"/>
              <a:t>Publisher </a:t>
            </a:r>
            <a:r>
              <a:rPr lang="en-US" sz="1500" b="1" dirty="0"/>
              <a:t> </a:t>
            </a:r>
            <a:r>
              <a:rPr lang="en-US" sz="1500" b="1" dirty="0" err="1"/>
              <a:t>lainnya</a:t>
            </a:r>
            <a:r>
              <a:rPr lang="en-US" sz="1500" b="1" dirty="0"/>
              <a:t>. </a:t>
            </a:r>
            <a:r>
              <a:rPr lang="en-US" sz="1500" b="1" dirty="0" err="1"/>
              <a:t>Sedangkan</a:t>
            </a:r>
            <a:r>
              <a:rPr lang="en-US" sz="1500" b="1" dirty="0"/>
              <a:t> </a:t>
            </a:r>
            <a:r>
              <a:rPr lang="en-US" sz="1500" b="1" dirty="0" err="1"/>
              <a:t>untuk</a:t>
            </a:r>
            <a:r>
              <a:rPr lang="en-US" sz="1500" b="1" dirty="0"/>
              <a:t> </a:t>
            </a:r>
            <a:r>
              <a:rPr lang="en-US" sz="1500" b="1" i="1" dirty="0"/>
              <a:t>Publisher </a:t>
            </a:r>
            <a:r>
              <a:rPr lang="en-US" sz="1500" b="1" dirty="0"/>
              <a:t> yang paling </a:t>
            </a:r>
            <a:r>
              <a:rPr lang="en-US" sz="1500" b="1" dirty="0" err="1"/>
              <a:t>sedikit</a:t>
            </a:r>
            <a:r>
              <a:rPr lang="en-US" sz="1500" b="1" dirty="0"/>
              <a:t> </a:t>
            </a:r>
            <a:r>
              <a:rPr lang="en-US" sz="1500" b="1" dirty="0" err="1"/>
              <a:t>memproduksi</a:t>
            </a:r>
            <a:r>
              <a:rPr lang="en-US" sz="1500" b="1" dirty="0"/>
              <a:t> video </a:t>
            </a:r>
            <a:r>
              <a:rPr lang="en-US" sz="1500" b="1" i="1" dirty="0"/>
              <a:t>games</a:t>
            </a:r>
            <a:r>
              <a:rPr lang="en-US" sz="1500" b="1" dirty="0"/>
              <a:t> </a:t>
            </a:r>
            <a:r>
              <a:rPr lang="en-US" sz="1500" b="1" dirty="0" err="1"/>
              <a:t>yaitu</a:t>
            </a:r>
            <a:r>
              <a:rPr lang="en-US" sz="1500" b="1" dirty="0"/>
              <a:t> “</a:t>
            </a:r>
            <a:r>
              <a:rPr lang="en-US" sz="1500" b="1" dirty="0" err="1"/>
              <a:t>Ubisoft</a:t>
            </a:r>
            <a:r>
              <a:rPr lang="en-US" sz="1500" b="1" dirty="0"/>
              <a:t>” </a:t>
            </a:r>
            <a:r>
              <a:rPr lang="en-US" sz="1500" b="1" dirty="0" err="1"/>
              <a:t>dengan</a:t>
            </a:r>
            <a:r>
              <a:rPr lang="en-US" sz="1500" b="1" dirty="0"/>
              <a:t> </a:t>
            </a:r>
            <a:r>
              <a:rPr lang="en-US" sz="1500" b="1" dirty="0" err="1"/>
              <a:t>jumlah</a:t>
            </a:r>
            <a:r>
              <a:rPr lang="en-US" sz="1500" b="1" dirty="0"/>
              <a:t> </a:t>
            </a:r>
            <a:r>
              <a:rPr lang="en-US" sz="1500" b="1" dirty="0" err="1"/>
              <a:t>produksi</a:t>
            </a:r>
            <a:r>
              <a:rPr lang="en-US" sz="1500" b="1" dirty="0"/>
              <a:t> 475. Idiom </a:t>
            </a:r>
            <a:r>
              <a:rPr lang="en-US" sz="1500" b="1" dirty="0" err="1"/>
              <a:t>visualisasi</a:t>
            </a:r>
            <a:r>
              <a:rPr lang="en-US" sz="1500" b="1" dirty="0"/>
              <a:t> yang </a:t>
            </a:r>
            <a:r>
              <a:rPr lang="en-US" sz="1500" b="1" dirty="0" err="1"/>
              <a:t>digunakan</a:t>
            </a:r>
            <a:r>
              <a:rPr lang="en-US" sz="1500" b="1" dirty="0"/>
              <a:t> </a:t>
            </a:r>
            <a:r>
              <a:rPr lang="en-US" sz="1500" b="1" dirty="0" err="1"/>
              <a:t>yaitu</a:t>
            </a:r>
            <a:r>
              <a:rPr lang="en-US" sz="1500" b="1" dirty="0"/>
              <a:t> </a:t>
            </a:r>
            <a:r>
              <a:rPr lang="en-US" sz="1500" b="1" i="1" dirty="0"/>
              <a:t>Bar Chart horizontal </a:t>
            </a:r>
            <a:r>
              <a:rPr lang="en-US" sz="1500" b="1" dirty="0"/>
              <a:t>, </a:t>
            </a:r>
            <a:r>
              <a:rPr lang="en-US" sz="1500" b="1" dirty="0" err="1"/>
              <a:t>dan</a:t>
            </a:r>
            <a:r>
              <a:rPr lang="en-US" sz="1500" b="1" dirty="0"/>
              <a:t> </a:t>
            </a:r>
            <a:r>
              <a:rPr lang="en-US" sz="1500" b="1" dirty="0" err="1"/>
              <a:t>diurutkan</a:t>
            </a:r>
            <a:r>
              <a:rPr lang="en-US" sz="1500" b="1" dirty="0"/>
              <a:t> </a:t>
            </a:r>
            <a:r>
              <a:rPr lang="en-US" sz="1500" b="1" dirty="0" err="1"/>
              <a:t>secara</a:t>
            </a:r>
            <a:r>
              <a:rPr lang="en-US" sz="1500" b="1" dirty="0"/>
              <a:t> </a:t>
            </a:r>
            <a:r>
              <a:rPr lang="en-US" sz="1500" b="1" i="1" dirty="0"/>
              <a:t>descending</a:t>
            </a:r>
            <a:r>
              <a:rPr lang="en-US" sz="1500" b="1" dirty="0"/>
              <a:t> agar </a:t>
            </a:r>
            <a:r>
              <a:rPr lang="en-US" sz="1500" b="1" dirty="0" err="1"/>
              <a:t>lebih</a:t>
            </a:r>
            <a:r>
              <a:rPr lang="en-US" sz="1500" b="1" dirty="0"/>
              <a:t> </a:t>
            </a:r>
            <a:r>
              <a:rPr lang="en-US" sz="1500" b="1" dirty="0" err="1"/>
              <a:t>mudah</a:t>
            </a:r>
            <a:r>
              <a:rPr lang="en-US" sz="1500" b="1" dirty="0"/>
              <a:t> </a:t>
            </a:r>
            <a:r>
              <a:rPr lang="en-US" sz="1500" b="1" dirty="0" err="1"/>
              <a:t>dipahami</a:t>
            </a:r>
            <a:r>
              <a:rPr lang="en-US" sz="1500" b="1" dirty="0"/>
              <a:t>. </a:t>
            </a:r>
            <a:endParaRPr lang="en-GB" sz="1500" b="1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715000" y="1306286"/>
            <a:ext cx="6476999" cy="42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Dashboard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11212" y="2316390"/>
            <a:ext cx="4805817" cy="3937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idiom </a:t>
            </a:r>
            <a:r>
              <a:rPr lang="en-US" sz="1600" dirty="0" err="1"/>
              <a:t>visualisasi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idiom </a:t>
            </a:r>
            <a:r>
              <a:rPr lang="en-US" sz="1600" dirty="0" err="1"/>
              <a:t>visualisasi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digabunggkan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i="1" dirty="0"/>
              <a:t>dashboard</a:t>
            </a:r>
            <a:r>
              <a:rPr lang="en-US" sz="1600" dirty="0"/>
              <a:t> yang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idiom </a:t>
            </a:r>
            <a:r>
              <a:rPr lang="en-US" sz="1600" dirty="0" err="1"/>
              <a:t>visualiasi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i="1" dirty="0"/>
              <a:t>dashboard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agar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dipahami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proses </a:t>
            </a:r>
            <a:r>
              <a:rPr lang="en-US" sz="1600" dirty="0" err="1"/>
              <a:t>pengambilan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792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Dashboard </a:t>
            </a:r>
            <a:r>
              <a:rPr lang="en-GB" dirty="0" err="1" smtClean="0"/>
              <a:t>Penjualan</a:t>
            </a:r>
            <a:r>
              <a:rPr lang="en-GB" dirty="0" smtClean="0"/>
              <a:t> Video Games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974" y="2220575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Desain</a:t>
            </a:r>
            <a:r>
              <a:rPr lang="en-GB" dirty="0" smtClean="0"/>
              <a:t> </a:t>
            </a:r>
            <a:r>
              <a:rPr lang="en-GB" dirty="0" err="1" smtClean="0"/>
              <a:t>Mockup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95604" y="2220575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Visualisasi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12" name="Picture 11" descr="Dashboar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1" y="2585700"/>
            <a:ext cx="5324475" cy="331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895604" y="2585700"/>
            <a:ext cx="5955030" cy="360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3F5E6EB-7398-423E-8CE7-C245DD7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PEMBAHASAN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4F7324-437C-4224-A6B1-FDBA2E24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F9517A4-8511-4F38-B2FA-17B0DB8440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4" y="2374900"/>
            <a:ext cx="5915149" cy="357644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LATAR BELAKANG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TUJUAN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MANFAAT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RUANG LINGKUP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IDIOM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EVALUASI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KESIMPULAN DAN SARAN</a:t>
            </a:r>
          </a:p>
        </p:txBody>
      </p:sp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xmlns="" id="{6556BED0-7B37-4CEB-8328-888DBFCC592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918" r="28918"/>
          <a:stretch/>
        </p:blipFill>
        <p:spPr>
          <a:xfrm>
            <a:off x="5772150" y="1484313"/>
            <a:ext cx="6421438" cy="3438525"/>
          </a:xfrm>
        </p:spPr>
      </p:pic>
    </p:spTree>
    <p:extLst>
      <p:ext uri="{BB962C8B-B14F-4D97-AF65-F5344CB8AC3E}">
        <p14:creationId xmlns:p14="http://schemas.microsoft.com/office/powerpoint/2010/main" val="249877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Evaluasi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5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4953" y="0"/>
            <a:ext cx="7585924" cy="5949573"/>
          </a:xfr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1836" y="2593144"/>
            <a:ext cx="4719955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400" b="0" dirty="0" err="1">
                <a:solidFill>
                  <a:schemeClr val="tx1"/>
                </a:solidFill>
              </a:rPr>
              <a:t>Evaluasi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Visualisasi</a:t>
            </a:r>
            <a:r>
              <a:rPr lang="en-US" sz="1400" b="0" dirty="0">
                <a:solidFill>
                  <a:schemeClr val="tx1"/>
                </a:solidFill>
              </a:rPr>
              <a:t> Data </a:t>
            </a:r>
            <a:r>
              <a:rPr lang="en-US" sz="1400" b="0" dirty="0" err="1">
                <a:solidFill>
                  <a:schemeClr val="tx1"/>
                </a:solidFill>
              </a:rPr>
              <a:t>perlu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</a:rPr>
              <a:t>dilakukan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dikarenakan</a:t>
            </a:r>
            <a:r>
              <a:rPr lang="en-US" sz="1400" b="0" dirty="0">
                <a:solidFill>
                  <a:schemeClr val="tx1"/>
                </a:solidFill>
              </a:rPr>
              <a:t> :</a:t>
            </a:r>
          </a:p>
          <a:p>
            <a:pPr lvl="0" algn="just"/>
            <a:r>
              <a:rPr lang="en-US" sz="1400" b="0" dirty="0" err="1">
                <a:solidFill>
                  <a:schemeClr val="tx1"/>
                </a:solidFill>
              </a:rPr>
              <a:t>Tidak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cukup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untuk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memunculkan</a:t>
            </a:r>
            <a:r>
              <a:rPr lang="en-US" sz="1400" b="0" dirty="0">
                <a:solidFill>
                  <a:schemeClr val="tx1"/>
                </a:solidFill>
              </a:rPr>
              <a:t> ide </a:t>
            </a:r>
            <a:r>
              <a:rPr lang="en-US" sz="1400" b="0" dirty="0" err="1">
                <a:solidFill>
                  <a:schemeClr val="tx1"/>
                </a:solidFill>
              </a:rPr>
              <a:t>baru</a:t>
            </a:r>
            <a:endParaRPr lang="en-US" sz="1400" b="0" dirty="0">
              <a:solidFill>
                <a:schemeClr val="tx1"/>
              </a:solidFill>
            </a:endParaRPr>
          </a:p>
          <a:p>
            <a:pPr lvl="0" algn="just"/>
            <a:r>
              <a:rPr lang="en-US" sz="1400" b="0" dirty="0" err="1">
                <a:solidFill>
                  <a:schemeClr val="tx1"/>
                </a:solidFill>
              </a:rPr>
              <a:t>Harus</a:t>
            </a:r>
            <a:r>
              <a:rPr lang="en-US" sz="1400" b="0" dirty="0">
                <a:solidFill>
                  <a:schemeClr val="tx1"/>
                </a:solidFill>
              </a:rPr>
              <a:t> juga </a:t>
            </a:r>
            <a:r>
              <a:rPr lang="en-US" sz="1400" b="0" dirty="0" err="1">
                <a:solidFill>
                  <a:schemeClr val="tx1"/>
                </a:solidFill>
              </a:rPr>
              <a:t>menentukan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apakah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metode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baru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lebih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baik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dari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metode</a:t>
            </a:r>
            <a:r>
              <a:rPr lang="en-US" sz="1400" b="0" dirty="0">
                <a:solidFill>
                  <a:schemeClr val="tx1"/>
                </a:solidFill>
              </a:rPr>
              <a:t> yang </a:t>
            </a:r>
            <a:r>
              <a:rPr lang="en-US" sz="1400" b="0" dirty="0" err="1">
                <a:solidFill>
                  <a:schemeClr val="tx1"/>
                </a:solidFill>
              </a:rPr>
              <a:t>sudah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ada</a:t>
            </a:r>
            <a:endParaRPr lang="en-US" sz="1400" b="0" dirty="0">
              <a:solidFill>
                <a:schemeClr val="tx1"/>
              </a:solidFill>
            </a:endParaRPr>
          </a:p>
          <a:p>
            <a:pPr lvl="0" algn="just"/>
            <a:r>
              <a:rPr lang="en-US" sz="1400" b="0" dirty="0" err="1">
                <a:solidFill>
                  <a:schemeClr val="tx1"/>
                </a:solidFill>
              </a:rPr>
              <a:t>Tidak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ada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evaluasi</a:t>
            </a:r>
            <a:r>
              <a:rPr lang="en-US" sz="1400" b="0" dirty="0">
                <a:solidFill>
                  <a:schemeClr val="tx1"/>
                </a:solidFill>
              </a:rPr>
              <a:t> = </a:t>
            </a:r>
            <a:r>
              <a:rPr lang="en-US" sz="1400" b="0" dirty="0" err="1">
                <a:solidFill>
                  <a:schemeClr val="tx1"/>
                </a:solidFill>
              </a:rPr>
              <a:t>tidak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ada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bukti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kemajuan</a:t>
            </a:r>
            <a:r>
              <a:rPr lang="en-US" sz="1400" b="0" dirty="0">
                <a:solidFill>
                  <a:schemeClr val="tx1"/>
                </a:solidFill>
              </a:rPr>
              <a:t> (</a:t>
            </a:r>
            <a:r>
              <a:rPr lang="en-US" sz="1400" b="0" dirty="0" err="1">
                <a:solidFill>
                  <a:schemeClr val="tx1"/>
                </a:solidFill>
              </a:rPr>
              <a:t>Tidak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tahu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kapan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kita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berhasil</a:t>
            </a:r>
            <a:r>
              <a:rPr lang="en-US" sz="1400" dirty="0"/>
              <a:t>)</a:t>
            </a:r>
          </a:p>
          <a:p>
            <a:pPr algn="just"/>
            <a:r>
              <a:rPr lang="en-US" sz="1400" dirty="0"/>
              <a:t>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0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394" y="0"/>
            <a:ext cx="4503295" cy="782638"/>
          </a:xfrm>
        </p:spPr>
        <p:txBody>
          <a:bodyPr/>
          <a:lstStyle/>
          <a:p>
            <a:r>
              <a:rPr lang="en-US" dirty="0" err="1" smtClean="0"/>
              <a:t>Evaluasi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058" y="758704"/>
            <a:ext cx="5791200" cy="58162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idiom visualization yang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Map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- </a:t>
            </a:r>
            <a:r>
              <a:rPr lang="en-US" sz="16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Summative</a:t>
            </a:r>
            <a:r>
              <a:rPr 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lain, juga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</a:t>
            </a:r>
            <a:r>
              <a:rPr lang="en-US" sz="16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HCI.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Quantitative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sejuamlah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veriabel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dianalisis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digeneralisasikan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Adapun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16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dianalisis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disediakan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idiom yang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2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05" y="0"/>
            <a:ext cx="4503295" cy="782638"/>
          </a:xfrm>
        </p:spPr>
        <p:txBody>
          <a:bodyPr/>
          <a:lstStyle/>
          <a:p>
            <a:r>
              <a:rPr lang="en-US" dirty="0" err="1" smtClean="0"/>
              <a:t>Kesimpulan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0743" y="686132"/>
            <a:ext cx="5892799" cy="639683"/>
          </a:xfrm>
        </p:spPr>
        <p:txBody>
          <a:bodyPr>
            <a:noAutofit/>
          </a:bodyPr>
          <a:lstStyle/>
          <a:p>
            <a:r>
              <a:rPr lang="en-US" b="0" dirty="0" err="1">
                <a:solidFill>
                  <a:schemeClr val="tx1"/>
                </a:solidFill>
              </a:rPr>
              <a:t>Dalam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proyek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ini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terdapat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beberapa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kesimpulan</a:t>
            </a:r>
            <a:r>
              <a:rPr lang="en-US" b="0" dirty="0">
                <a:solidFill>
                  <a:schemeClr val="tx1"/>
                </a:solidFill>
              </a:rPr>
              <a:t> yang </a:t>
            </a:r>
            <a:r>
              <a:rPr lang="en-US" b="0" dirty="0" err="1">
                <a:solidFill>
                  <a:schemeClr val="tx1"/>
                </a:solidFill>
              </a:rPr>
              <a:t>diperoleh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yaitu</a:t>
            </a:r>
            <a:r>
              <a:rPr lang="en-US" b="0" dirty="0">
                <a:solidFill>
                  <a:schemeClr val="tx1"/>
                </a:solidFill>
              </a:rPr>
              <a:t> : 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3371" y="1669142"/>
            <a:ext cx="10609943" cy="4746171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hasil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analisi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data, Dataset Video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Sales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memvisualisasikan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sehinggga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mempermudah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pembaca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mendapatkan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tools </a:t>
            </a:r>
            <a:r>
              <a:rPr lang="en-US" sz="16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Tableu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proyek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berhasil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memvisualisasikan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5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panel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visualisasi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satu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dashboard.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Kelima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panel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manfaat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kemudahan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bagi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pihak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perusahaan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store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manajemen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pengambilan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keputusan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menentukan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keputusan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pilihan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terbaik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adanya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visualisasi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perusahaan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menentukan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video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s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apa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yang paling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banyak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disukai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masyarakat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produksi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video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s.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Begitu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juga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bagi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store yang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melihat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penjualan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video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s yang paling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laris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video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yang paling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sering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dibeli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oleh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masyarakat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hasil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visualiasi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maka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para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store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lebih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mudah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menentukan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video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s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apa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dijual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selanjutnya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Visualisasi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juga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kepada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pengguna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rs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melihat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game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apa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yang paling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populer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7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90" y="2400353"/>
            <a:ext cx="4548187" cy="2940904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– Summative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kelima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5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tx1"/>
                </a:solidFill>
              </a:rPr>
              <a:t>Adapun</a:t>
            </a:r>
            <a:r>
              <a:rPr lang="en-US" b="0" dirty="0">
                <a:solidFill>
                  <a:schemeClr val="tx1"/>
                </a:solidFill>
              </a:rPr>
              <a:t> saran yang </a:t>
            </a:r>
            <a:r>
              <a:rPr lang="en-US" b="0" dirty="0" err="1">
                <a:solidFill>
                  <a:schemeClr val="tx1"/>
                </a:solidFill>
              </a:rPr>
              <a:t>dapat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dilakukan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 err="1">
                <a:solidFill>
                  <a:schemeClr val="tx1"/>
                </a:solidFill>
              </a:rPr>
              <a:t>yaitu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sebagai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berikut</a:t>
            </a:r>
            <a:r>
              <a:rPr lang="en-US" b="0" dirty="0">
                <a:solidFill>
                  <a:schemeClr val="tx1"/>
                </a:solidFill>
              </a:rPr>
              <a:t>: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90057" y="2766707"/>
            <a:ext cx="6467789" cy="3111579"/>
          </a:xfrm>
        </p:spPr>
        <p:txBody>
          <a:bodyPr>
            <a:normAutofit fontScale="40000" lnSpcReduction="20000"/>
          </a:bodyPr>
          <a:lstStyle/>
          <a:p>
            <a:pPr lvl="0">
              <a:lnSpc>
                <a:spcPct val="160000"/>
              </a:lnSpc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sebaiknya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lain, yang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60000"/>
              </a:lnSpc>
            </a:pP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sebaiknya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60000"/>
              </a:lnSpc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idiom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idiom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beragaram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disesuai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  </a:t>
            </a: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3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xmlns="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021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6268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10624"/>
            <a:ext cx="9809136" cy="554737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Sains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simulasi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pembelajaran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intinya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Selain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potensi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simulasi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pembelajaran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mengungkap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tren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tersembunyi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Meskipun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pilihan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mungkin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berbeda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semuanya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kesamaan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pilihan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peluang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menarik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keuntungan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Penerbit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Idealnya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visualisasi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diharapkan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memutuskan</a:t>
            </a:r>
            <a:r>
              <a:rPr lang="en-US" dirty="0">
                <a:solidFill>
                  <a:schemeClr val="tx1"/>
                </a:solidFill>
              </a:rPr>
              <a:t> di platform, Genre,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negara mana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merilis</a:t>
            </a:r>
            <a:r>
              <a:rPr lang="en-US" dirty="0">
                <a:solidFill>
                  <a:schemeClr val="tx1"/>
                </a:solidFill>
              </a:rPr>
              <a:t> video game masa </a:t>
            </a:r>
            <a:r>
              <a:rPr lang="en-US" dirty="0" err="1">
                <a:solidFill>
                  <a:schemeClr val="tx1"/>
                </a:solidFill>
              </a:rPr>
              <a:t>depan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Adapun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maksud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mengetahui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faktor-faktor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menyebabkan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video game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populer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sukses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bidang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finansial</a:t>
            </a:r>
            <a:r>
              <a:rPr lang="en-US" dirty="0">
                <a:solidFill>
                  <a:schemeClr val="tx1"/>
                </a:solidFill>
              </a:rPr>
              <a:t>. Adapun data yang </a:t>
            </a:r>
            <a:r>
              <a:rPr lang="en-US" dirty="0" err="1">
                <a:solidFill>
                  <a:schemeClr val="tx1"/>
                </a:solidFill>
              </a:rPr>
              <a:t>dikumpulkan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sekitar</a:t>
            </a:r>
            <a:r>
              <a:rPr lang="en-US" dirty="0">
                <a:solidFill>
                  <a:schemeClr val="tx1"/>
                </a:solidFill>
              </a:rPr>
              <a:t> 16.598 data yang </a:t>
            </a:r>
            <a:r>
              <a:rPr lang="en-US" dirty="0" err="1">
                <a:solidFill>
                  <a:schemeClr val="tx1"/>
                </a:solidFill>
              </a:rPr>
              <a:t>berkaitan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judul</a:t>
            </a:r>
            <a:r>
              <a:rPr lang="en-US" dirty="0">
                <a:solidFill>
                  <a:schemeClr val="tx1"/>
                </a:solidFill>
              </a:rPr>
              <a:t> video game </a:t>
            </a:r>
            <a:r>
              <a:rPr lang="en-US" dirty="0" err="1">
                <a:solidFill>
                  <a:schemeClr val="tx1"/>
                </a:solidFill>
              </a:rPr>
              <a:t>individu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dirilis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platform.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kumpulan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unik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judul</a:t>
            </a:r>
            <a:r>
              <a:rPr lang="en-US" dirty="0">
                <a:solidFill>
                  <a:schemeClr val="tx1"/>
                </a:solidFill>
              </a:rPr>
              <a:t> video game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memperkirakan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variabel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dependen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empiris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unit game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negara </a:t>
            </a:r>
            <a:r>
              <a:rPr lang="en-US" dirty="0" err="1">
                <a:solidFill>
                  <a:schemeClr val="tx1"/>
                </a:solidFill>
              </a:rPr>
              <a:t>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tahun</a:t>
            </a:r>
            <a:r>
              <a:rPr lang="en-US" dirty="0">
                <a:solidFill>
                  <a:schemeClr val="tx1"/>
                </a:solidFill>
              </a:rPr>
              <a:t> 1980 </a:t>
            </a:r>
            <a:r>
              <a:rPr lang="en-US" dirty="0" err="1">
                <a:solidFill>
                  <a:schemeClr val="tx1"/>
                </a:solidFill>
              </a:rPr>
              <a:t>hingga</a:t>
            </a:r>
            <a:r>
              <a:rPr lang="en-US" dirty="0">
                <a:solidFill>
                  <a:schemeClr val="tx1"/>
                </a:solidFill>
              </a:rPr>
              <a:t> 2020, yang </a:t>
            </a:r>
            <a:r>
              <a:rPr lang="en-US" dirty="0" err="1">
                <a:solidFill>
                  <a:schemeClr val="tx1"/>
                </a:solidFill>
              </a:rPr>
              <a:t>diperoleh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dataset online yang </a:t>
            </a:r>
            <a:r>
              <a:rPr lang="en-US" dirty="0" err="1">
                <a:solidFill>
                  <a:schemeClr val="tx1"/>
                </a:solidFill>
              </a:rPr>
              <a:t>dikelola</a:t>
            </a:r>
            <a:r>
              <a:rPr lang="en-US" dirty="0">
                <a:solidFill>
                  <a:schemeClr val="tx1"/>
                </a:solidFill>
              </a:rPr>
              <a:t> oleh Kaggle.com. </a:t>
            </a:r>
            <a:r>
              <a:rPr lang="en-US" dirty="0" err="1">
                <a:solidFill>
                  <a:schemeClr val="tx1"/>
                </a:solidFill>
              </a:rPr>
              <a:t>Selain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menemukan</a:t>
            </a:r>
            <a:r>
              <a:rPr lang="en-US" dirty="0">
                <a:solidFill>
                  <a:schemeClr val="tx1"/>
                </a:solidFill>
              </a:rPr>
              <a:t> video game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populer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game, </a:t>
            </a:r>
            <a:r>
              <a:rPr lang="en-US" dirty="0" err="1">
                <a:solidFill>
                  <a:schemeClr val="tx1"/>
                </a:solidFill>
              </a:rPr>
              <a:t>visualisasi</a:t>
            </a:r>
            <a:r>
              <a:rPr lang="en-US" dirty="0">
                <a:solidFill>
                  <a:schemeClr val="tx1"/>
                </a:solidFill>
              </a:rPr>
              <a:t> juga </a:t>
            </a:r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Publisher 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game yang paling </a:t>
            </a:r>
            <a:r>
              <a:rPr lang="en-US" dirty="0" err="1">
                <a:solidFill>
                  <a:schemeClr val="tx1"/>
                </a:solidFill>
              </a:rPr>
              <a:t>laris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253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794094"/>
            <a:ext cx="9809136" cy="4872952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Memvisualisasikan</a:t>
            </a:r>
            <a:r>
              <a:rPr lang="en-US" sz="2400" dirty="0">
                <a:solidFill>
                  <a:schemeClr val="tx1"/>
                </a:solidFill>
              </a:rPr>
              <a:t> 10 </a:t>
            </a:r>
            <a:r>
              <a:rPr lang="en-US" sz="2400" dirty="0" err="1">
                <a:solidFill>
                  <a:schemeClr val="tx1"/>
                </a:solidFill>
              </a:rPr>
              <a:t>penjualan</a:t>
            </a:r>
            <a:r>
              <a:rPr lang="en-US" sz="2400" dirty="0">
                <a:solidFill>
                  <a:schemeClr val="tx1"/>
                </a:solidFill>
              </a:rPr>
              <a:t> video games </a:t>
            </a:r>
            <a:r>
              <a:rPr lang="en-US" sz="2400" dirty="0" err="1">
                <a:solidFill>
                  <a:schemeClr val="tx1"/>
                </a:solidFill>
              </a:rPr>
              <a:t>terlaris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Memvisualisasikan</a:t>
            </a:r>
            <a:r>
              <a:rPr lang="en-US" sz="2400" dirty="0">
                <a:solidFill>
                  <a:schemeClr val="tx1"/>
                </a:solidFill>
              </a:rPr>
              <a:t> Genre video games yang paling </a:t>
            </a:r>
            <a:r>
              <a:rPr lang="en-US" sz="2400" dirty="0" err="1">
                <a:solidFill>
                  <a:schemeClr val="tx1"/>
                </a:solidFill>
              </a:rPr>
              <a:t>populer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Memvisualisasikan</a:t>
            </a:r>
            <a:r>
              <a:rPr lang="en-US" sz="2400" dirty="0">
                <a:solidFill>
                  <a:schemeClr val="tx1"/>
                </a:solidFill>
              </a:rPr>
              <a:t> 10 </a:t>
            </a:r>
            <a:r>
              <a:rPr lang="en-US" sz="2400" dirty="0" err="1">
                <a:solidFill>
                  <a:schemeClr val="tx1"/>
                </a:solidFill>
              </a:rPr>
              <a:t>penjualan</a:t>
            </a:r>
            <a:r>
              <a:rPr lang="en-US" sz="2400" dirty="0">
                <a:solidFill>
                  <a:schemeClr val="tx1"/>
                </a:solidFill>
              </a:rPr>
              <a:t> video games </a:t>
            </a:r>
            <a:r>
              <a:rPr lang="en-US" sz="2400" dirty="0" err="1">
                <a:solidFill>
                  <a:schemeClr val="tx1"/>
                </a:solidFill>
              </a:rPr>
              <a:t>terlaris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Jepang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Memvisualisasikan</a:t>
            </a:r>
            <a:r>
              <a:rPr lang="en-US" sz="2400" dirty="0">
                <a:solidFill>
                  <a:schemeClr val="tx1"/>
                </a:solidFill>
              </a:rPr>
              <a:t> 10 </a:t>
            </a:r>
            <a:r>
              <a:rPr lang="en-US" sz="2400" dirty="0" err="1">
                <a:solidFill>
                  <a:schemeClr val="tx1"/>
                </a:solidFill>
              </a:rPr>
              <a:t>penjualan</a:t>
            </a:r>
            <a:r>
              <a:rPr lang="en-US" sz="2400" dirty="0">
                <a:solidFill>
                  <a:schemeClr val="tx1"/>
                </a:solidFill>
              </a:rPr>
              <a:t> video games </a:t>
            </a:r>
            <a:r>
              <a:rPr lang="en-US" sz="2400" dirty="0" err="1">
                <a:solidFill>
                  <a:schemeClr val="tx1"/>
                </a:solidFill>
              </a:rPr>
              <a:t>terlaris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Eropa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Memvisualisasikan</a:t>
            </a:r>
            <a:r>
              <a:rPr lang="en-US" sz="2400" dirty="0">
                <a:solidFill>
                  <a:schemeClr val="tx1"/>
                </a:solidFill>
              </a:rPr>
              <a:t> Publisher  yang paling </a:t>
            </a:r>
            <a:r>
              <a:rPr lang="en-US" sz="2400" dirty="0" err="1">
                <a:solidFill>
                  <a:schemeClr val="tx1"/>
                </a:solidFill>
              </a:rPr>
              <a:t>banyak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memproduksi</a:t>
            </a:r>
            <a:r>
              <a:rPr lang="en-US" sz="2400" dirty="0">
                <a:solidFill>
                  <a:schemeClr val="tx1"/>
                </a:solidFill>
              </a:rPr>
              <a:t> video games.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MANFAAT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814286"/>
            <a:ext cx="9809136" cy="46785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Visualisasi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merepresentasikan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grafik</a:t>
            </a:r>
            <a:r>
              <a:rPr lang="en-US" dirty="0">
                <a:solidFill>
                  <a:schemeClr val="tx1"/>
                </a:solidFill>
              </a:rPr>
              <a:t> pada data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visualiasi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video games </a:t>
            </a:r>
            <a:r>
              <a:rPr lang="en-US" dirty="0" err="1">
                <a:solidFill>
                  <a:schemeClr val="tx1"/>
                </a:solidFill>
              </a:rPr>
              <a:t>diharapkan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kemudahan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pihak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game dan game store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manajemen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pengambilan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pilihan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terbaik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7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LINGKUP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814286"/>
            <a:ext cx="9809136" cy="467858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Ketersediaan</a:t>
            </a:r>
            <a:r>
              <a:rPr lang="en-US" dirty="0">
                <a:solidFill>
                  <a:schemeClr val="tx1"/>
                </a:solidFill>
              </a:rPr>
              <a:t> dataset (dataset availability) pada dataset Video Game Sales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dynamic, yang </a:t>
            </a:r>
            <a:r>
              <a:rPr lang="en-US" dirty="0" err="1">
                <a:solidFill>
                  <a:schemeClr val="tx1"/>
                </a:solidFill>
              </a:rPr>
              <a:t>berarti</a:t>
            </a:r>
            <a:r>
              <a:rPr lang="en-US" dirty="0">
                <a:solidFill>
                  <a:schemeClr val="tx1"/>
                </a:solidFill>
              </a:rPr>
              <a:t> dataset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diakses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online.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Tools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pengerjaan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memvisualisasikan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Tableau.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Bahasa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dataset Video Game Sales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Bahasa </a:t>
            </a:r>
            <a:r>
              <a:rPr lang="en-US" dirty="0" err="1">
                <a:solidFill>
                  <a:schemeClr val="tx1"/>
                </a:solidFill>
              </a:rPr>
              <a:t>Inggris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Dataset Video Game Sales </a:t>
            </a:r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video game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negara </a:t>
            </a:r>
            <a:r>
              <a:rPr lang="en-US" dirty="0" err="1">
                <a:solidFill>
                  <a:schemeClr val="tx1"/>
                </a:solidFill>
              </a:rPr>
              <a:t>jepang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benua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Eropa</a:t>
            </a:r>
            <a:r>
              <a:rPr lang="en-US" dirty="0">
                <a:solidFill>
                  <a:schemeClr val="tx1"/>
                </a:solidFill>
              </a:rPr>
              <a:t> dan Amerika Utara. 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5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Desain</a:t>
            </a:r>
            <a:r>
              <a:rPr lang="en-GB" dirty="0" smtClean="0"/>
              <a:t> </a:t>
            </a:r>
            <a:r>
              <a:rPr lang="en-GB" dirty="0" err="1" smtClean="0"/>
              <a:t>Visualisasi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2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1: Bar Chart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/>
              <a:t>10 </a:t>
            </a:r>
            <a:r>
              <a:rPr lang="en-US" sz="2400" dirty="0" err="1"/>
              <a:t>penjualan</a:t>
            </a:r>
            <a:r>
              <a:rPr lang="en-US" sz="2400" dirty="0"/>
              <a:t> video </a:t>
            </a:r>
            <a:r>
              <a:rPr lang="en-US" sz="2400" i="1" dirty="0"/>
              <a:t>games </a:t>
            </a:r>
            <a:r>
              <a:rPr lang="en-US" sz="2400" dirty="0" err="1"/>
              <a:t>terlaris</a:t>
            </a:r>
            <a:endParaRPr lang="ru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974" y="232917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Desain</a:t>
            </a:r>
            <a:r>
              <a:rPr lang="en-GB" dirty="0" smtClean="0"/>
              <a:t> </a:t>
            </a:r>
            <a:r>
              <a:rPr lang="en-GB" dirty="0" err="1" smtClean="0"/>
              <a:t>Mockup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81082" y="2440015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Visualisasi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0" name="Picture 9" descr="C:\Users\MEGA SILALAHI\Pictures\Visdat\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74" y="2622578"/>
            <a:ext cx="5036300" cy="386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881082" y="2914964"/>
            <a:ext cx="5731510" cy="30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Penjelasan</a:t>
            </a:r>
            <a:r>
              <a:rPr lang="en-GB" dirty="0" smtClean="0"/>
              <a:t> Panel 1 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11212" y="2316390"/>
            <a:ext cx="4805817" cy="393745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6000" b="1" dirty="0" err="1"/>
              <a:t>Berdasarkan</a:t>
            </a:r>
            <a:r>
              <a:rPr lang="en-US" sz="6000" b="1" dirty="0"/>
              <a:t> </a:t>
            </a:r>
            <a:r>
              <a:rPr lang="en-US" sz="6000" b="1" dirty="0" err="1"/>
              <a:t>visualiasi</a:t>
            </a:r>
            <a:r>
              <a:rPr lang="en-US" sz="6000" b="1" dirty="0"/>
              <a:t> </a:t>
            </a:r>
            <a:r>
              <a:rPr lang="en-US" sz="6000" b="1" dirty="0" err="1"/>
              <a:t>tersebut</a:t>
            </a:r>
            <a:r>
              <a:rPr lang="en-US" sz="6000" b="1" dirty="0"/>
              <a:t>, </a:t>
            </a:r>
            <a:r>
              <a:rPr lang="en-US" sz="6000" b="1" dirty="0" err="1"/>
              <a:t>maka</a:t>
            </a:r>
            <a:r>
              <a:rPr lang="en-US" sz="6000" b="1" dirty="0"/>
              <a:t> </a:t>
            </a:r>
            <a:r>
              <a:rPr lang="en-US" sz="6000" b="1" dirty="0" err="1"/>
              <a:t>dapat</a:t>
            </a:r>
            <a:r>
              <a:rPr lang="en-US" sz="6000" b="1" dirty="0"/>
              <a:t> </a:t>
            </a:r>
            <a:r>
              <a:rPr lang="en-US" sz="6000" b="1" dirty="0" err="1"/>
              <a:t>diketahui</a:t>
            </a:r>
            <a:r>
              <a:rPr lang="en-US" sz="6000" b="1" dirty="0"/>
              <a:t> </a:t>
            </a:r>
            <a:r>
              <a:rPr lang="en-US" sz="6000" b="1" dirty="0" err="1"/>
              <a:t>bahwa</a:t>
            </a:r>
            <a:r>
              <a:rPr lang="en-US" sz="6000" b="1" dirty="0"/>
              <a:t> video </a:t>
            </a:r>
            <a:r>
              <a:rPr lang="en-US" sz="6000" b="1" i="1" dirty="0"/>
              <a:t>games</a:t>
            </a:r>
            <a:r>
              <a:rPr lang="en-US" sz="6000" b="1" dirty="0"/>
              <a:t> yang paling </a:t>
            </a:r>
            <a:r>
              <a:rPr lang="en-US" sz="6000" b="1" dirty="0" err="1"/>
              <a:t>tinggi</a:t>
            </a:r>
            <a:r>
              <a:rPr lang="en-US" sz="6000" b="1" dirty="0"/>
              <a:t> </a:t>
            </a:r>
            <a:r>
              <a:rPr lang="en-US" sz="6000" b="1" dirty="0" err="1"/>
              <a:t>tingkat</a:t>
            </a:r>
            <a:r>
              <a:rPr lang="en-US" sz="6000" b="1" dirty="0"/>
              <a:t> </a:t>
            </a:r>
            <a:r>
              <a:rPr lang="en-US" sz="6000" b="1" dirty="0" err="1"/>
              <a:t>penjualan</a:t>
            </a:r>
            <a:r>
              <a:rPr lang="en-US" sz="6000" b="1" dirty="0"/>
              <a:t> </a:t>
            </a:r>
            <a:r>
              <a:rPr lang="en-US" sz="6000" b="1" dirty="0" err="1"/>
              <a:t>nya</a:t>
            </a:r>
            <a:r>
              <a:rPr lang="en-US" sz="6000" b="1" dirty="0"/>
              <a:t> </a:t>
            </a:r>
            <a:r>
              <a:rPr lang="en-US" sz="6000" b="1" dirty="0" err="1"/>
              <a:t>yaitu</a:t>
            </a:r>
            <a:r>
              <a:rPr lang="en-US" sz="6000" b="1" dirty="0"/>
              <a:t> video </a:t>
            </a:r>
            <a:r>
              <a:rPr lang="en-US" sz="6000" b="1" i="1" dirty="0"/>
              <a:t>games</a:t>
            </a:r>
            <a:r>
              <a:rPr lang="en-US" sz="6000" b="1" dirty="0"/>
              <a:t> “</a:t>
            </a:r>
            <a:r>
              <a:rPr lang="en-US" sz="6000" b="1" i="1" dirty="0"/>
              <a:t>Will Sports</a:t>
            </a:r>
            <a:r>
              <a:rPr lang="en-US" sz="6000" b="1" dirty="0"/>
              <a:t>” </a:t>
            </a:r>
            <a:r>
              <a:rPr lang="en-US" sz="6000" b="1" dirty="0" err="1"/>
              <a:t>dengan</a:t>
            </a:r>
            <a:r>
              <a:rPr lang="en-US" sz="6000" b="1" dirty="0"/>
              <a:t> total </a:t>
            </a:r>
            <a:r>
              <a:rPr lang="en-US" sz="6000" b="1" dirty="0" err="1"/>
              <a:t>penjualan</a:t>
            </a:r>
            <a:r>
              <a:rPr lang="en-US" sz="6000" b="1" dirty="0"/>
              <a:t> 82.74. </a:t>
            </a:r>
            <a:r>
              <a:rPr lang="en-US" sz="6000" b="1" dirty="0" err="1"/>
              <a:t>Sedangkan</a:t>
            </a:r>
            <a:r>
              <a:rPr lang="en-US" sz="6000" b="1" dirty="0"/>
              <a:t> </a:t>
            </a:r>
            <a:r>
              <a:rPr lang="en-US" sz="6000" b="1" dirty="0" err="1"/>
              <a:t>untuk</a:t>
            </a:r>
            <a:r>
              <a:rPr lang="en-US" sz="6000" b="1" dirty="0"/>
              <a:t> </a:t>
            </a:r>
            <a:r>
              <a:rPr lang="en-US" sz="6000" b="1" dirty="0" err="1"/>
              <a:t>urutan</a:t>
            </a:r>
            <a:r>
              <a:rPr lang="en-US" sz="6000" b="1" dirty="0"/>
              <a:t> </a:t>
            </a:r>
            <a:r>
              <a:rPr lang="en-US" sz="6000" b="1" dirty="0" err="1"/>
              <a:t>terendah</a:t>
            </a:r>
            <a:r>
              <a:rPr lang="en-US" sz="6000" b="1" dirty="0"/>
              <a:t> </a:t>
            </a:r>
            <a:r>
              <a:rPr lang="en-US" sz="6000" b="1" dirty="0" err="1"/>
              <a:t>yaitu</a:t>
            </a:r>
            <a:r>
              <a:rPr lang="en-US" sz="6000" b="1" dirty="0"/>
              <a:t> video </a:t>
            </a:r>
            <a:r>
              <a:rPr lang="en-US" sz="6000" b="1" i="1" dirty="0"/>
              <a:t>games</a:t>
            </a:r>
            <a:r>
              <a:rPr lang="en-US" sz="6000" b="1" dirty="0"/>
              <a:t> “</a:t>
            </a:r>
            <a:r>
              <a:rPr lang="en-US" sz="6000" b="1" i="1" dirty="0"/>
              <a:t>New Super Mario Bros</a:t>
            </a:r>
            <a:r>
              <a:rPr lang="en-US" sz="6000" b="1" dirty="0"/>
              <a:t>” </a:t>
            </a:r>
            <a:r>
              <a:rPr lang="en-US" sz="6000" b="1" dirty="0" err="1"/>
              <a:t>dengan</a:t>
            </a:r>
            <a:r>
              <a:rPr lang="en-US" sz="6000" b="1" dirty="0"/>
              <a:t> total </a:t>
            </a:r>
            <a:r>
              <a:rPr lang="en-US" sz="6000" b="1" dirty="0" err="1"/>
              <a:t>penjualan</a:t>
            </a:r>
            <a:r>
              <a:rPr lang="en-US" sz="6000" b="1" dirty="0"/>
              <a:t> 30.01. </a:t>
            </a:r>
            <a:r>
              <a:rPr lang="en-US" sz="6000" b="1" dirty="0" err="1"/>
              <a:t>Dalam</a:t>
            </a:r>
            <a:r>
              <a:rPr lang="en-US" sz="6000" b="1" dirty="0"/>
              <a:t> </a:t>
            </a:r>
            <a:r>
              <a:rPr lang="en-US" sz="6000" b="1" dirty="0" err="1"/>
              <a:t>visualisasi</a:t>
            </a:r>
            <a:r>
              <a:rPr lang="en-US" sz="6000" b="1" dirty="0"/>
              <a:t> </a:t>
            </a:r>
            <a:r>
              <a:rPr lang="en-US" sz="6000" b="1" dirty="0" err="1"/>
              <a:t>tersebut</a:t>
            </a:r>
            <a:r>
              <a:rPr lang="en-US" sz="6000" b="1" dirty="0"/>
              <a:t> </a:t>
            </a:r>
            <a:r>
              <a:rPr lang="en-US" sz="6000" b="1" dirty="0" err="1"/>
              <a:t>ditampilan</a:t>
            </a:r>
            <a:r>
              <a:rPr lang="en-US" sz="6000" b="1" dirty="0"/>
              <a:t> </a:t>
            </a:r>
            <a:r>
              <a:rPr lang="en-US" sz="6000" b="1" dirty="0" err="1"/>
              <a:t>dengan</a:t>
            </a:r>
            <a:r>
              <a:rPr lang="en-US" sz="6000" b="1" dirty="0"/>
              <a:t> </a:t>
            </a:r>
            <a:r>
              <a:rPr lang="en-US" sz="6000" b="1" dirty="0" err="1"/>
              <a:t>berurutan</a:t>
            </a:r>
            <a:r>
              <a:rPr lang="en-US" sz="6000" b="1" dirty="0"/>
              <a:t> </a:t>
            </a:r>
            <a:r>
              <a:rPr lang="en-US" sz="6000" b="1" dirty="0" err="1"/>
              <a:t>yaitu</a:t>
            </a:r>
            <a:r>
              <a:rPr lang="en-US" sz="6000" b="1" dirty="0"/>
              <a:t> </a:t>
            </a:r>
            <a:r>
              <a:rPr lang="en-US" sz="6000" b="1" dirty="0" err="1"/>
              <a:t>diurutkan</a:t>
            </a:r>
            <a:r>
              <a:rPr lang="en-US" sz="6000" b="1" dirty="0"/>
              <a:t> </a:t>
            </a:r>
            <a:r>
              <a:rPr lang="en-US" sz="6000" b="1" dirty="0" err="1"/>
              <a:t>secara</a:t>
            </a:r>
            <a:r>
              <a:rPr lang="en-US" sz="6000" b="1" dirty="0"/>
              <a:t> </a:t>
            </a:r>
            <a:r>
              <a:rPr lang="en-US" sz="6000" b="1" i="1" dirty="0"/>
              <a:t>descending, </a:t>
            </a:r>
            <a:r>
              <a:rPr lang="en-US" sz="6000" b="1" dirty="0" err="1"/>
              <a:t>sehingga</a:t>
            </a:r>
            <a:r>
              <a:rPr lang="en-US" sz="6000" b="1" dirty="0"/>
              <a:t> </a:t>
            </a:r>
            <a:r>
              <a:rPr lang="en-US" sz="6000" b="1" dirty="0" err="1"/>
              <a:t>akan</a:t>
            </a:r>
            <a:r>
              <a:rPr lang="en-US" sz="6000" b="1" dirty="0"/>
              <a:t> </a:t>
            </a:r>
            <a:r>
              <a:rPr lang="en-US" sz="6000" b="1" dirty="0" err="1"/>
              <a:t>memudahkan</a:t>
            </a:r>
            <a:r>
              <a:rPr lang="en-US" sz="6000" b="1" dirty="0"/>
              <a:t> </a:t>
            </a:r>
            <a:r>
              <a:rPr lang="en-US" sz="6000" b="1" dirty="0" err="1"/>
              <a:t>pembaca</a:t>
            </a:r>
            <a:r>
              <a:rPr lang="en-US" sz="6000" b="1" dirty="0"/>
              <a:t> </a:t>
            </a:r>
            <a:r>
              <a:rPr lang="en-US" sz="6000" b="1" dirty="0" err="1"/>
              <a:t>untuk</a:t>
            </a:r>
            <a:r>
              <a:rPr lang="en-US" sz="6000" b="1" dirty="0"/>
              <a:t> </a:t>
            </a:r>
            <a:r>
              <a:rPr lang="en-US" sz="6000" b="1" dirty="0" err="1"/>
              <a:t>mengetahui</a:t>
            </a:r>
            <a:r>
              <a:rPr lang="en-US" sz="6000" b="1" dirty="0"/>
              <a:t> </a:t>
            </a:r>
            <a:r>
              <a:rPr lang="en-US" sz="6000" b="1" dirty="0" err="1"/>
              <a:t>informasi</a:t>
            </a:r>
            <a:r>
              <a:rPr lang="en-US" sz="6000" b="1" dirty="0"/>
              <a:t> yang </a:t>
            </a:r>
            <a:r>
              <a:rPr lang="en-US" sz="6000" b="1" dirty="0" err="1"/>
              <a:t>ditampilkan</a:t>
            </a:r>
            <a:r>
              <a:rPr lang="en-US" sz="6000" b="1" dirty="0"/>
              <a:t>. </a:t>
            </a:r>
            <a:endParaRPr lang="ru-RU" sz="6000" b="1" dirty="0"/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747657" y="914400"/>
            <a:ext cx="6444343" cy="44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b0879af-3eba-417a-a55a-ffe6dcd6ca77"/>
    <ds:schemaRef ds:uri="http://www.w3.org/XML/1998/namespace"/>
    <ds:schemaRef ds:uri="6dc4bcd6-49db-4c07-9060-8acfc67cef9f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56</TotalTime>
  <Words>1375</Words>
  <Application>Microsoft Office PowerPoint</Application>
  <PresentationFormat>Custom</PresentationFormat>
  <Paragraphs>122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VIDEO GAMES SALES VISUALIZATION USING TABLEAU </vt:lpstr>
      <vt:lpstr>PEMBAHASAN</vt:lpstr>
      <vt:lpstr>LATAR BELAKANG</vt:lpstr>
      <vt:lpstr>TUJUAN</vt:lpstr>
      <vt:lpstr>MANFAAT</vt:lpstr>
      <vt:lpstr>RUANG LINGKUP</vt:lpstr>
      <vt:lpstr>Desain Visualisasi</vt:lpstr>
      <vt:lpstr>PANEL 1: Bar Chart </vt:lpstr>
      <vt:lpstr>Penjelasan Panel 1 </vt:lpstr>
      <vt:lpstr>PANEL 2: Tree Map </vt:lpstr>
      <vt:lpstr>Penjelasan Panel 2 </vt:lpstr>
      <vt:lpstr>PANEL 3:Bar Chart</vt:lpstr>
      <vt:lpstr>Penjelasan Panel 3 </vt:lpstr>
      <vt:lpstr>PANEL 4:Bar Chart</vt:lpstr>
      <vt:lpstr>Penjelasan Panel 4</vt:lpstr>
      <vt:lpstr>PANEL 5:Bar Chart</vt:lpstr>
      <vt:lpstr>Penjelasan Panel 5</vt:lpstr>
      <vt:lpstr>Dashboard</vt:lpstr>
      <vt:lpstr>Dashboard Penjualan Video Games</vt:lpstr>
      <vt:lpstr>Evaluasi</vt:lpstr>
      <vt:lpstr>Evaluasi</vt:lpstr>
      <vt:lpstr>Evaluasi</vt:lpstr>
      <vt:lpstr>Evaluasi</vt:lpstr>
      <vt:lpstr>Kesimpulan</vt:lpstr>
      <vt:lpstr>Kesimpulan</vt:lpstr>
      <vt:lpstr>Saran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Anonymous</dc:creator>
  <cp:lastModifiedBy>Siti Manurung</cp:lastModifiedBy>
  <cp:revision>6</cp:revision>
  <dcterms:created xsi:type="dcterms:W3CDTF">2021-01-11T08:44:36Z</dcterms:created>
  <dcterms:modified xsi:type="dcterms:W3CDTF">2021-01-11T12:07:19Z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