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304" r:id="rId5"/>
    <p:sldId id="262" r:id="rId6"/>
    <p:sldId id="305" r:id="rId7"/>
    <p:sldId id="306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C03CB8-06D9-4F36-930E-D8E5980B81B3}">
  <a:tblStyle styleId="{8CC03CB8-06D9-4F36-930E-D8E5980B8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098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75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86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1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76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68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54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nonymez/CloudWebApplicationLab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2204864"/>
            <a:ext cx="9144000" cy="4653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0" y="3429000"/>
            <a:ext cx="9144000" cy="1415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Laboratorio di Applicazioni Web e </a:t>
            </a:r>
            <a:r>
              <a:rPr lang="it-IT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Lezione </a:t>
            </a:r>
            <a:r>
              <a:rPr lang="it-IT" sz="2400" b="1" dirty="0">
                <a:solidFill>
                  <a:schemeClr val="dk1"/>
                </a:solidFill>
              </a:rPr>
              <a:t>3</a:t>
            </a:r>
            <a:r>
              <a:rPr lang="it-IT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it-IT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it-IT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t-IT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it-IT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Pages</a:t>
            </a:r>
            <a:endParaRPr lang="it-IT" sz="24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Filippo </a:t>
            </a:r>
            <a:r>
              <a:rPr lang="it-IT" sz="1400" b="1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Gaudenzi</a:t>
            </a:r>
            <a:endParaRPr sz="1400" b="1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31"/>
          <p:cNvSpPr/>
          <p:nvPr/>
        </p:nvSpPr>
        <p:spPr>
          <a:xfrm>
            <a:off x="2240600" y="6059616"/>
            <a:ext cx="578459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https://github.com/anonymez/CloudWebApplicationLab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7800" y="5837882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228600" y="1676400"/>
            <a:ext cx="8663880" cy="32316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Nella lezione 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abbiamo visto come creare utilizzando 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</a:t>
            </a:r>
            <a:r>
              <a:rPr lang="it-IT" sz="2400" b="0" i="0" u="none" strike="noStrike" cap="none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il nostro progetto Cinema, ma la pagina è ancora totalmente statica.</a:t>
            </a: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Introduzione</a:t>
            </a:r>
            <a:endParaRPr sz="2800" b="1" i="0" u="none" strike="noStrike" cap="none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060" y="2917840"/>
            <a:ext cx="4731136" cy="308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449" y="3196445"/>
            <a:ext cx="3044787" cy="2347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 CSS tramite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975" y="2244941"/>
            <a:ext cx="77006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function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hide(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divID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){ 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document.getElementById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divID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if(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elem.style.display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=='none'){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elem.style.display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='block';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}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else{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elem.style.display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 'none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} 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E’ </a:t>
            </a:r>
            <a:r>
              <a:rPr lang="en-US" sz="1800" dirty="0" err="1" smtClean="0"/>
              <a:t>possibile</a:t>
            </a:r>
            <a:r>
              <a:rPr lang="en-US" sz="1800" dirty="0" smtClean="0"/>
              <a:t> </a:t>
            </a:r>
            <a:r>
              <a:rPr lang="en-US" sz="1800" dirty="0" err="1" smtClean="0"/>
              <a:t>utilizzare</a:t>
            </a:r>
            <a:r>
              <a:rPr lang="en-US" sz="1800" dirty="0" smtClean="0"/>
              <a:t> la </a:t>
            </a:r>
            <a:r>
              <a:rPr lang="en-US" sz="1800" b="1" dirty="0" err="1" smtClean="0"/>
              <a:t>proprietà</a:t>
            </a:r>
            <a:r>
              <a:rPr lang="en-US" sz="1800" b="1" dirty="0" smtClean="0"/>
              <a:t> display (CSS) </a:t>
            </a:r>
            <a:r>
              <a:rPr lang="en-US" sz="1800" dirty="0" smtClean="0"/>
              <a:t>di un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e </a:t>
            </a:r>
            <a:r>
              <a:rPr lang="en-US" sz="1800" dirty="0" err="1" smtClean="0"/>
              <a:t>andarla</a:t>
            </a:r>
            <a:r>
              <a:rPr lang="en-US" sz="1800" dirty="0" smtClean="0"/>
              <a:t> a </a:t>
            </a:r>
            <a:r>
              <a:rPr lang="en-US" sz="1800" dirty="0" err="1" smtClean="0"/>
              <a:t>modificare</a:t>
            </a:r>
            <a:r>
              <a:rPr lang="en-US" sz="1800" dirty="0" smtClean="0"/>
              <a:t> </a:t>
            </a:r>
            <a:r>
              <a:rPr lang="en-US" sz="1800" dirty="0" err="1" smtClean="0"/>
              <a:t>tramite</a:t>
            </a:r>
            <a:r>
              <a:rPr lang="en-US" sz="1800" dirty="0" smtClean="0"/>
              <a:t> </a:t>
            </a:r>
            <a:r>
              <a:rPr lang="en-US" sz="1800" dirty="0" err="1" smtClean="0"/>
              <a:t>javascript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1975" y="4847422"/>
            <a:ext cx="8086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EX.  </a:t>
            </a:r>
            <a:r>
              <a:rPr lang="en-US" sz="2000" b="1" dirty="0" err="1" smtClean="0">
                <a:solidFill>
                  <a:srgbClr val="FF0000"/>
                </a:solidFill>
              </a:rPr>
              <a:t>Creiamo</a:t>
            </a:r>
            <a:r>
              <a:rPr lang="en-US" sz="2000" b="1" dirty="0" smtClean="0">
                <a:solidFill>
                  <a:srgbClr val="FF0000"/>
                </a:solidFill>
              </a:rPr>
              <a:t> un </a:t>
            </a:r>
            <a:r>
              <a:rPr lang="en-US" sz="2000" b="1" dirty="0" err="1" smtClean="0">
                <a:solidFill>
                  <a:srgbClr val="FF0000"/>
                </a:solidFill>
              </a:rPr>
              <a:t>bottone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che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nasconde</a:t>
            </a:r>
            <a:r>
              <a:rPr lang="en-US" sz="2000" b="1" dirty="0" smtClean="0">
                <a:solidFill>
                  <a:srgbClr val="FF0000"/>
                </a:solidFill>
              </a:rPr>
              <a:t> o </a:t>
            </a:r>
            <a:r>
              <a:rPr lang="en-US" sz="2000" b="1" dirty="0" err="1" smtClean="0">
                <a:solidFill>
                  <a:srgbClr val="FF0000"/>
                </a:solidFill>
              </a:rPr>
              <a:t>mostra</a:t>
            </a:r>
            <a:r>
              <a:rPr lang="en-US" sz="2000" b="1" dirty="0" smtClean="0">
                <a:solidFill>
                  <a:srgbClr val="FF0000"/>
                </a:solidFill>
              </a:rPr>
              <a:t> la sidebar </a:t>
            </a:r>
            <a:r>
              <a:rPr lang="en-US" sz="2000" b="1" dirty="0" err="1" smtClean="0">
                <a:solidFill>
                  <a:srgbClr val="FF0000"/>
                </a:solidFill>
              </a:rPr>
              <a:t>nel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nostro</a:t>
            </a:r>
            <a:r>
              <a:rPr lang="en-US" sz="2000" b="1" dirty="0" smtClean="0">
                <a:solidFill>
                  <a:srgbClr val="FF0000"/>
                </a:solidFill>
              </a:rPr>
              <a:t> header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 HTML tramite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975" y="2281025"/>
            <a:ext cx="77006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elem</a:t>
            </a:r>
            <a:r>
              <a:rPr lang="en-US" sz="1600" dirty="0"/>
              <a:t>=</a:t>
            </a:r>
            <a:r>
              <a:rPr lang="en-US" sz="1600" dirty="0" err="1"/>
              <a:t>document.getElementById</a:t>
            </a:r>
            <a:r>
              <a:rPr lang="en-US" sz="1600" dirty="0"/>
              <a:t>("movies"); </a:t>
            </a:r>
            <a:r>
              <a:rPr lang="en-US" sz="1600" dirty="0" err="1"/>
              <a:t>newElem</a:t>
            </a:r>
            <a:r>
              <a:rPr lang="en-US" sz="1600" dirty="0"/>
              <a:t>=</a:t>
            </a:r>
            <a:r>
              <a:rPr lang="en-US" sz="1600" dirty="0" err="1"/>
              <a:t>document.createElement</a:t>
            </a:r>
            <a:r>
              <a:rPr lang="en-US" sz="1600" dirty="0"/>
              <a:t>('div'); </a:t>
            </a:r>
            <a:endParaRPr lang="en-US" sz="1600" dirty="0" smtClean="0"/>
          </a:p>
          <a:p>
            <a:r>
              <a:rPr lang="en-US" sz="1600" dirty="0" err="1" smtClean="0"/>
              <a:t>newElem.className</a:t>
            </a:r>
            <a:r>
              <a:rPr lang="en-US" sz="1600" dirty="0"/>
              <a:t>="movie"; </a:t>
            </a:r>
            <a:endParaRPr lang="en-US" sz="1600" dirty="0" smtClean="0"/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movieDiv</a:t>
            </a:r>
            <a:r>
              <a:rPr lang="en-US" sz="1600" dirty="0" smtClean="0"/>
              <a:t>=‘&lt;h2&gt;</a:t>
            </a:r>
            <a:r>
              <a:rPr lang="en-US" sz="1600" dirty="0" err="1" smtClean="0"/>
              <a:t>nuovo</a:t>
            </a:r>
            <a:r>
              <a:rPr lang="en-US" sz="1600" dirty="0" smtClean="0"/>
              <a:t> div&lt;h2&gt;’</a:t>
            </a:r>
          </a:p>
          <a:p>
            <a:r>
              <a:rPr lang="en-US" sz="1600" dirty="0" err="1" smtClean="0"/>
              <a:t>newElem.innerHTML</a:t>
            </a:r>
            <a:r>
              <a:rPr lang="en-US" sz="1600" dirty="0" smtClean="0"/>
              <a:t>=</a:t>
            </a:r>
            <a:r>
              <a:rPr lang="en-US" sz="1600" dirty="0" err="1" smtClean="0"/>
              <a:t>movieDiv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 err="1" smtClean="0"/>
              <a:t>elem.appendChild</a:t>
            </a:r>
            <a:r>
              <a:rPr lang="en-US" sz="1600" dirty="0" smtClean="0"/>
              <a:t>(</a:t>
            </a:r>
            <a:r>
              <a:rPr lang="en-US" sz="1600" dirty="0" err="1" smtClean="0"/>
              <a:t>newElem</a:t>
            </a:r>
            <a:r>
              <a:rPr lang="en-US" sz="1600" dirty="0"/>
              <a:t>);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E’ </a:t>
            </a:r>
            <a:r>
              <a:rPr lang="en-US" sz="1800" dirty="0" err="1" smtClean="0"/>
              <a:t>possibile</a:t>
            </a:r>
            <a:r>
              <a:rPr lang="en-US" sz="1800" dirty="0" smtClean="0"/>
              <a:t> </a:t>
            </a:r>
            <a:r>
              <a:rPr lang="en-US" sz="1800" dirty="0" err="1" smtClean="0"/>
              <a:t>accedere</a:t>
            </a:r>
            <a:r>
              <a:rPr lang="en-US" sz="1800" dirty="0" smtClean="0"/>
              <a:t> al </a:t>
            </a:r>
            <a:r>
              <a:rPr lang="en-US" sz="1800" dirty="0" err="1" smtClean="0"/>
              <a:t>dom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nostra </a:t>
            </a:r>
            <a:r>
              <a:rPr lang="en-US" sz="1800" dirty="0" err="1" smtClean="0"/>
              <a:t>pagine</a:t>
            </a:r>
            <a:r>
              <a:rPr lang="en-US" sz="1800" dirty="0" smtClean="0"/>
              <a:t> e </a:t>
            </a:r>
            <a:r>
              <a:rPr lang="en-US" sz="1800" dirty="0" err="1" smtClean="0"/>
              <a:t>aggiungere</a:t>
            </a:r>
            <a:r>
              <a:rPr lang="en-US" sz="1800" dirty="0" smtClean="0"/>
              <a:t> </a:t>
            </a:r>
            <a:r>
              <a:rPr lang="en-US" sz="1800" dirty="0" err="1" smtClean="0"/>
              <a:t>elementi</a:t>
            </a:r>
            <a:r>
              <a:rPr lang="en-US" sz="1800" dirty="0" smtClean="0"/>
              <a:t> (tag HTML, </a:t>
            </a:r>
            <a:r>
              <a:rPr lang="en-US" sz="1800" dirty="0" err="1" smtClean="0"/>
              <a:t>testo</a:t>
            </a:r>
            <a:r>
              <a:rPr lang="en-US" sz="1800" dirty="0" smtClean="0"/>
              <a:t>, </a:t>
            </a:r>
            <a:r>
              <a:rPr lang="en-US" sz="1800" dirty="0" err="1" smtClean="0"/>
              <a:t>proprietà</a:t>
            </a:r>
            <a:r>
              <a:rPr lang="en-US" sz="1800" dirty="0" smtClean="0"/>
              <a:t> CSS):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1975" y="4847422"/>
            <a:ext cx="8086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EX.  </a:t>
            </a:r>
            <a:r>
              <a:rPr lang="en-US" sz="2000" b="1" dirty="0" err="1" smtClean="0">
                <a:solidFill>
                  <a:srgbClr val="FF0000"/>
                </a:solidFill>
              </a:rPr>
              <a:t>Utilizziamo</a:t>
            </a:r>
            <a:r>
              <a:rPr lang="en-US" sz="2000" b="1" dirty="0" smtClean="0">
                <a:solidFill>
                  <a:srgbClr val="FF0000"/>
                </a:solidFill>
              </a:rPr>
              <a:t> la console per </a:t>
            </a:r>
            <a:r>
              <a:rPr lang="en-US" sz="2000" b="1" dirty="0" err="1" smtClean="0">
                <a:solidFill>
                  <a:srgbClr val="FF0000"/>
                </a:solidFill>
              </a:rPr>
              <a:t>creare</a:t>
            </a:r>
            <a:r>
              <a:rPr lang="en-US" sz="2000" b="1" dirty="0" smtClean="0">
                <a:solidFill>
                  <a:srgbClr val="FF0000"/>
                </a:solidFill>
              </a:rPr>
              <a:t> un </a:t>
            </a:r>
            <a:r>
              <a:rPr lang="en-US" sz="2000" b="1" dirty="0" err="1" smtClean="0">
                <a:solidFill>
                  <a:srgbClr val="FF0000"/>
                </a:solidFill>
              </a:rPr>
              <a:t>nuovo</a:t>
            </a:r>
            <a:r>
              <a:rPr lang="en-US" sz="2000" b="1" dirty="0" smtClean="0">
                <a:solidFill>
                  <a:srgbClr val="FF0000"/>
                </a:solidFill>
              </a:rPr>
              <a:t> DIV </a:t>
            </a:r>
            <a:r>
              <a:rPr lang="en-US" sz="2000" b="1" dirty="0" err="1" smtClean="0">
                <a:solidFill>
                  <a:srgbClr val="FF0000"/>
                </a:solidFill>
              </a:rPr>
              <a:t>all’interno</a:t>
            </a:r>
            <a:r>
              <a:rPr lang="en-US" sz="2000" b="1" dirty="0" smtClean="0">
                <a:solidFill>
                  <a:srgbClr val="FF0000"/>
                </a:solidFill>
              </a:rPr>
              <a:t> del </a:t>
            </a:r>
            <a:r>
              <a:rPr lang="en-US" sz="2000" b="1" dirty="0" err="1" smtClean="0">
                <a:solidFill>
                  <a:srgbClr val="FF0000"/>
                </a:solidFill>
              </a:rPr>
              <a:t>nostro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progetto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Shape 155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Cinema Project</a:t>
            </a:r>
            <a:endParaRPr sz="2800" b="1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975" y="1033790"/>
            <a:ext cx="8095593" cy="4815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599" y="271791"/>
            <a:ext cx="781371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Accesso Storage tramite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975" y="2281025"/>
            <a:ext cx="7700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movies=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localStorage.getItem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("movies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if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(movies==null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localStorage.setItem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("movies",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JSON.stringify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movieFromFile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movies=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movieFromFile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  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("LOADED FROM FILE"); 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movies=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JSON.parse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(movies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("LOADED FROM LOCAL STORAGE")  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setItem</a:t>
            </a:r>
            <a:r>
              <a:rPr lang="en-US" sz="1800" dirty="0" smtClean="0"/>
              <a:t> e </a:t>
            </a:r>
            <a:r>
              <a:rPr lang="en-US" sz="1800" b="1" dirty="0" err="1" smtClean="0"/>
              <a:t>getItem</a:t>
            </a:r>
            <a:r>
              <a:rPr lang="en-US" sz="1800" dirty="0" smtClean="0"/>
              <a:t> di </a:t>
            </a:r>
            <a:r>
              <a:rPr lang="en-US" sz="1800" b="1" dirty="0" err="1" smtClean="0"/>
              <a:t>localStorage</a:t>
            </a:r>
            <a:r>
              <a:rPr lang="en-US" sz="1800" dirty="0" smtClean="0"/>
              <a:t> ci </a:t>
            </a:r>
            <a:r>
              <a:rPr lang="en-US" sz="1800" dirty="0" err="1" smtClean="0"/>
              <a:t>permettono</a:t>
            </a:r>
            <a:r>
              <a:rPr lang="en-US" sz="1800" dirty="0" smtClean="0"/>
              <a:t> di </a:t>
            </a:r>
            <a:r>
              <a:rPr lang="en-US" sz="1800" dirty="0" err="1" smtClean="0"/>
              <a:t>operare</a:t>
            </a:r>
            <a:r>
              <a:rPr lang="en-US" sz="1800" dirty="0" smtClean="0"/>
              <a:t> con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localStorage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1975" y="4847422"/>
            <a:ext cx="8086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EX. </a:t>
            </a:r>
            <a:r>
              <a:rPr lang="en-US" sz="2000" b="1" dirty="0" err="1" smtClean="0">
                <a:solidFill>
                  <a:srgbClr val="FF0000"/>
                </a:solidFill>
              </a:rPr>
              <a:t>Lavorando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sempre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nella</a:t>
            </a:r>
            <a:r>
              <a:rPr lang="en-US" sz="2000" b="1" dirty="0" smtClean="0">
                <a:solidFill>
                  <a:srgbClr val="FF0000"/>
                </a:solidFill>
              </a:rPr>
              <a:t> console </a:t>
            </a:r>
            <a:r>
              <a:rPr lang="en-US" sz="2000" b="1" dirty="0" err="1" smtClean="0">
                <a:solidFill>
                  <a:srgbClr val="FF0000"/>
                </a:solidFill>
              </a:rPr>
              <a:t>vediamo</a:t>
            </a:r>
            <a:r>
              <a:rPr lang="en-US" sz="2000" b="1" dirty="0" smtClean="0">
                <a:solidFill>
                  <a:srgbClr val="FF0000"/>
                </a:solidFill>
              </a:rPr>
              <a:t> come </a:t>
            </a:r>
            <a:r>
              <a:rPr lang="en-US" sz="2000" b="1" dirty="0" err="1" smtClean="0">
                <a:solidFill>
                  <a:srgbClr val="FF0000"/>
                </a:solidFill>
              </a:rPr>
              <a:t>si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modifica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il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localStorage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75" y="5813381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DeveloperTool</a:t>
            </a:r>
            <a:r>
              <a:rPr lang="en-US" dirty="0" smtClean="0"/>
              <a:t> -&gt;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599" y="271791"/>
            <a:ext cx="781371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Progetto Cinema Dinamico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Deve essere possibile mostrare i film contenuti in </a:t>
            </a:r>
            <a:r>
              <a:rPr lang="it-IT" sz="1800" dirty="0" err="1" smtClean="0"/>
              <a:t>moviearray.js</a:t>
            </a:r>
            <a:r>
              <a:rPr lang="it-IT" sz="1800" dirty="0" smtClean="0"/>
              <a:t> nel div </a:t>
            </a:r>
            <a:r>
              <a:rPr lang="it-IT" sz="1800" dirty="0" err="1" smtClean="0"/>
              <a:t>movies</a:t>
            </a:r>
            <a:r>
              <a:rPr lang="it-IT" sz="1800" dirty="0" smtClean="0"/>
              <a:t> e utilizzando la </a:t>
            </a:r>
            <a:r>
              <a:rPr lang="it-IT" sz="1800" dirty="0" err="1" smtClean="0"/>
              <a:t>form</a:t>
            </a:r>
            <a:r>
              <a:rPr lang="it-IT" sz="1800" dirty="0" smtClean="0"/>
              <a:t> nella </a:t>
            </a:r>
            <a:r>
              <a:rPr lang="it-IT" sz="1800" dirty="0" err="1" smtClean="0"/>
              <a:t>sidebar</a:t>
            </a:r>
            <a:r>
              <a:rPr lang="it-IT" sz="1800" dirty="0" smtClean="0"/>
              <a:t> in caso di ricerca (solo per categoria) mostrare solo i film associati.</a:t>
            </a:r>
            <a:endParaRPr lang="it-IT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68817" y="2188137"/>
            <a:ext cx="66982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</a:t>
            </a:r>
          </a:p>
          <a:p>
            <a:endParaRPr lang="en-US" b="1" dirty="0"/>
          </a:p>
          <a:p>
            <a:r>
              <a:rPr lang="en-US" b="1" dirty="0" smtClean="0"/>
              <a:t>action -&gt; </a:t>
            </a:r>
            <a:r>
              <a:rPr lang="en-US" b="1" dirty="0" err="1" smtClean="0"/>
              <a:t>url</a:t>
            </a:r>
            <a:r>
              <a:rPr lang="en-US" b="1" dirty="0" smtClean="0"/>
              <a:t> di </a:t>
            </a:r>
            <a:r>
              <a:rPr lang="en-US" b="1" dirty="0" err="1" smtClean="0"/>
              <a:t>destinazione</a:t>
            </a:r>
            <a:endParaRPr lang="en-US" b="1" dirty="0" smtClean="0"/>
          </a:p>
          <a:p>
            <a:r>
              <a:rPr lang="en-US" b="1" dirty="0" smtClean="0"/>
              <a:t>method -&gt; POST or GET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61974" y="3111467"/>
            <a:ext cx="8582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68" y="2957785"/>
            <a:ext cx="5827923" cy="38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zione vuota">
  <a:themeElements>
    <a:clrScheme name="Presentazione vuo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328</Words>
  <Application>Microsoft Macintosh PowerPoint</Application>
  <PresentationFormat>On-screen Show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Consolas</vt:lpstr>
      <vt:lpstr>Trebuchet MS</vt:lpstr>
      <vt:lpstr>Arial</vt:lpstr>
      <vt:lpstr>Presentazione vuota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46</cp:revision>
  <dcterms:modified xsi:type="dcterms:W3CDTF">2018-01-18T09:15:30Z</dcterms:modified>
</cp:coreProperties>
</file>