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7030"/>
  </p:normalViewPr>
  <p:slideViewPr>
    <p:cSldViewPr snapToGrid="0">
      <p:cViewPr>
        <p:scale>
          <a:sx n="190" d="100"/>
          <a:sy n="190" d="100"/>
        </p:scale>
        <p:origin x="-1968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1310-C1F2-A42E-021B-EC1F81FE7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4B2BC-9327-3DEB-8986-73D4FAE5D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5162B-2B8A-9627-781B-FE67E99F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DEB-BEF5-4647-AB0C-32E7CB2D1FD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08A0C-E86B-3337-2CF5-CE8508E0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C3C80-A4E6-F6AD-DEEB-943A7ED7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76D-9214-EC4A-9792-476B340500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983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EA93-F52D-8FE2-C3BA-AC84DAA5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4286A-F9D1-CA16-F34C-8B63A99AC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1573-95AC-8132-5387-636AC7B9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DEB-BEF5-4647-AB0C-32E7CB2D1FD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E014B-AA44-B195-9F76-1C9D58B6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A6DCF-9B3F-79FB-894F-757E0DE4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76D-9214-EC4A-9792-476B340500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76F57-6AA4-D54D-EB97-17E175B36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C24A8-E52D-326F-204E-BF0856218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AA456-3763-AB53-4075-86FD9222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DEB-BEF5-4647-AB0C-32E7CB2D1FD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A73C0-8108-FC4F-B7EE-0412FF8C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706F8-745C-B87F-60FB-2181F53E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76D-9214-EC4A-9792-476B340500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054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0998-2709-8EA3-ECD2-4DE9A3DE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5ACE2-F0D1-2AE8-787F-40281FE60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C233F-1F9C-9BA1-2403-905EB107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DEB-BEF5-4647-AB0C-32E7CB2D1FD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1324B-D08A-F5A0-6492-BB093522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F420-69A8-AC8D-8F3C-3CC7E7EC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76D-9214-EC4A-9792-476B340500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655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9E4C-DC21-CE0D-B011-685DC640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CBA71-DC8D-6C15-63CA-CB6A5F98E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18407-0697-C31C-7262-73C5383A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DEB-BEF5-4647-AB0C-32E7CB2D1FD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B9EE8-620E-ED18-DAEC-13CDA454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06A0-A7F9-F70F-023F-F8A2521E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76D-9214-EC4A-9792-476B340500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5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C44F-D793-E17F-B3A3-CBBAD40F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45FD-3A94-8DAF-95D2-87EE71219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A76B8-12D3-1DB5-FF1E-CE51FE5CE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6E2-F2D9-2DBC-25FA-A283BB23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DEB-BEF5-4647-AB0C-32E7CB2D1FD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9F641-833C-1875-1585-D708A914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FF769-F130-02E0-21A3-DBB2159E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76D-9214-EC4A-9792-476B340500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701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BCA6-7105-18D6-2083-0D1F4F57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4B7EE-80F7-24A8-6BB6-D2F4D240C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65895-A282-FEB0-9E24-B43BE4B3B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CC47C-C2B9-12A0-B7E9-263F5546E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EDB52-9AAA-4E20-46EA-D7051D7AA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AE05F-2D46-F43B-8D42-9F49090B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DEB-BEF5-4647-AB0C-32E7CB2D1FD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9C0B2-9E90-672C-0436-E87E8B0F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B06FD-065F-533A-465C-D8234C64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76D-9214-EC4A-9792-476B340500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645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8210-A5E5-71AD-DC47-0E3FFEE7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4FC6B-ECB3-6F8E-35B0-8E6862B1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DEB-BEF5-4647-AB0C-32E7CB2D1FD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ABC5D-7A61-CDB9-E933-221B3E07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B7F40-94C5-3B20-A2B5-273E17C9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76D-9214-EC4A-9792-476B340500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363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A68BB-FC15-88F1-4D65-21389232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DEB-BEF5-4647-AB0C-32E7CB2D1FD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9F1FD-3E90-7109-4CE3-20D9E003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E0C2F-433D-53FD-00E4-2DB41757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76D-9214-EC4A-9792-476B340500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826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310E-3ED0-5901-F5F4-24C45146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C543-F397-5D00-1A4D-796B03E7B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A226B-8006-827E-9989-7DCDDEB25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F60C8-AE09-225C-1F4C-E31B7319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DEB-BEF5-4647-AB0C-32E7CB2D1FD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B56BE-1081-BF36-33B7-69C0D07D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40E2E-E4CA-5315-DD37-3CC507BB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76D-9214-EC4A-9792-476B340500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299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492D-5D96-1228-B9D0-0DEE4C2E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A7F92-9D2B-83D9-6CAD-D6660AD05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54DA9-B274-450C-5AE3-9225B27F2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5C6CA-40BC-5DFA-BCD2-FD5A7C3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8DEB-BEF5-4647-AB0C-32E7CB2D1FD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885D2-58D3-BFA6-F482-01BFB9A9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BDA8A-CB73-224B-8585-E9786AFB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A676D-9214-EC4A-9792-476B340500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728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1F380-1645-2730-5477-B7A984BE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D5E9B-6374-E8BF-6285-41AF33ED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4E91D-00AB-E491-4AE6-8840FA985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98DEB-BEF5-4647-AB0C-32E7CB2D1FD3}" type="datetimeFigureOut">
              <a:rPr lang="en-CN" smtClean="0"/>
              <a:t>2024/3/14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C398-AFE8-4D5E-C360-2375EDEEA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C8EC9-7A13-40D1-9AE2-3B1B75ACA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A676D-9214-EC4A-9792-476B340500D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081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commons.wikimedia.org/wiki/File:Basketball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pngimg.com/download/78988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mmons.wikimedia.org/wiki/File:Basketball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ED247355-60BF-784D-B59C-47AB7205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51760"/>
            <a:ext cx="7772400" cy="1554480"/>
          </a:xfrm>
          <a:prstGeom prst="rect">
            <a:avLst/>
          </a:prstGeom>
        </p:spPr>
      </p:pic>
      <p:pic>
        <p:nvPicPr>
          <p:cNvPr id="19" name="Picture 18" descr="A blue square with white text&#10;&#10;Description automatically generated">
            <a:extLst>
              <a:ext uri="{FF2B5EF4-FFF2-40B4-BE49-F238E27FC236}">
                <a16:creationId xmlns:a16="http://schemas.microsoft.com/office/drawing/2014/main" id="{30213CC6-7F5D-BFE5-ECA8-6C1674CA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38" y="3394171"/>
            <a:ext cx="378742" cy="719610"/>
          </a:xfrm>
          <a:prstGeom prst="rect">
            <a:avLst/>
          </a:prstGeom>
        </p:spPr>
      </p:pic>
      <p:pic>
        <p:nvPicPr>
          <p:cNvPr id="20" name="Picture 19" descr="A blue square with white text&#10;&#10;Description automatically generated">
            <a:extLst>
              <a:ext uri="{FF2B5EF4-FFF2-40B4-BE49-F238E27FC236}">
                <a16:creationId xmlns:a16="http://schemas.microsoft.com/office/drawing/2014/main" id="{65791939-0313-638B-E42A-75A1BA00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122" y="3350977"/>
            <a:ext cx="378742" cy="719610"/>
          </a:xfrm>
          <a:prstGeom prst="rect">
            <a:avLst/>
          </a:prstGeom>
        </p:spPr>
      </p:pic>
      <p:pic>
        <p:nvPicPr>
          <p:cNvPr id="21" name="Picture 20" descr="A blue square with white text&#10;&#10;Description automatically generated">
            <a:extLst>
              <a:ext uri="{FF2B5EF4-FFF2-40B4-BE49-F238E27FC236}">
                <a16:creationId xmlns:a16="http://schemas.microsoft.com/office/drawing/2014/main" id="{30213CC6-7F5D-BFE5-ECA8-6C1674CA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106" y="2991172"/>
            <a:ext cx="291758" cy="719610"/>
          </a:xfrm>
          <a:prstGeom prst="rect">
            <a:avLst/>
          </a:prstGeom>
        </p:spPr>
      </p:pic>
      <p:pic>
        <p:nvPicPr>
          <p:cNvPr id="23" name="Picture 22" descr="A logo of a basketball player&#10;&#10;Description automatically generated">
            <a:extLst>
              <a:ext uri="{FF2B5EF4-FFF2-40B4-BE49-F238E27FC236}">
                <a16:creationId xmlns:a16="http://schemas.microsoft.com/office/drawing/2014/main" id="{63C2D05B-E3B2-2621-A2CA-71F45949F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41924" y="2626558"/>
            <a:ext cx="840276" cy="1606283"/>
          </a:xfrm>
          <a:prstGeom prst="rect">
            <a:avLst/>
          </a:prstGeom>
        </p:spPr>
      </p:pic>
      <p:pic>
        <p:nvPicPr>
          <p:cNvPr id="14" name="Picture 13" descr="A close up of a basketball&#10;&#10;Description automatically generated">
            <a:extLst>
              <a:ext uri="{FF2B5EF4-FFF2-40B4-BE49-F238E27FC236}">
                <a16:creationId xmlns:a16="http://schemas.microsoft.com/office/drawing/2014/main" id="{D3CF81C1-9A90-F606-1F65-152D4805E3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370645" y="3079754"/>
            <a:ext cx="1126486" cy="112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ED247355-60BF-784D-B59C-47AB7205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51760"/>
            <a:ext cx="7772400" cy="1554480"/>
          </a:xfrm>
          <a:prstGeom prst="rect">
            <a:avLst/>
          </a:prstGeom>
        </p:spPr>
      </p:pic>
      <p:pic>
        <p:nvPicPr>
          <p:cNvPr id="14" name="Picture 13" descr="A close up of a basketball&#10;&#10;Description automatically generated">
            <a:extLst>
              <a:ext uri="{FF2B5EF4-FFF2-40B4-BE49-F238E27FC236}">
                <a16:creationId xmlns:a16="http://schemas.microsoft.com/office/drawing/2014/main" id="{D3CF81C1-9A90-F606-1F65-152D4805E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22414" y="2714890"/>
            <a:ext cx="714110" cy="71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2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Weicheng Wang</dc:creator>
  <cp:lastModifiedBy>Weicheng Wang</cp:lastModifiedBy>
  <cp:revision>1</cp:revision>
  <dcterms:created xsi:type="dcterms:W3CDTF">2024-03-14T07:27:51Z</dcterms:created>
  <dcterms:modified xsi:type="dcterms:W3CDTF">2024-03-14T11:21:42Z</dcterms:modified>
</cp:coreProperties>
</file>