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Yeseva One"/>
      <p:regular r:id="rId16"/>
    </p:embeddedFont>
    <p:embeddedFont>
      <p:font typeface="Chiv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nlCMejx4+7YeTXtCxTt59HjCH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hivo-boldItalic.fntdata"/><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hivo-regular.fntdata"/><Relationship Id="rId16" Type="http://schemas.openxmlformats.org/officeDocument/2006/relationships/font" Target="fonts/YesevaOne-regular.fntdata"/><Relationship Id="rId19" Type="http://schemas.openxmlformats.org/officeDocument/2006/relationships/font" Target="fonts/Chivo-italic.fntdata"/><Relationship Id="rId18" Type="http://schemas.openxmlformats.org/officeDocument/2006/relationships/font" Target="fonts/Chiv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0" name="Google Shape;14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3" name="Google Shape;16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0" name="Google Shape;16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0" name="Google Shape;15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6" name="Google Shape;15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1334d741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2" name="Google Shape;1572;g1334d7413f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1334d7413f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8" name="Google Shape;1578;g1334d7413ff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4" name="Google Shape;15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1" name="Google Shape;15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1334d7413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1" name="Google Shape;1611;g1334d7413f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1334d7413f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7" name="Google Shape;1617;g1334d7413ff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66"/>
          <p:cNvSpPr txBox="1"/>
          <p:nvPr>
            <p:ph type="ctrTitle"/>
          </p:nvPr>
        </p:nvSpPr>
        <p:spPr>
          <a:xfrm>
            <a:off x="717475" y="2225750"/>
            <a:ext cx="6256800" cy="1889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66"/>
          <p:cNvSpPr txBox="1"/>
          <p:nvPr>
            <p:ph idx="1" type="subTitle"/>
          </p:nvPr>
        </p:nvSpPr>
        <p:spPr>
          <a:xfrm>
            <a:off x="717475" y="4191050"/>
            <a:ext cx="49146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66"/>
          <p:cNvGrpSpPr/>
          <p:nvPr/>
        </p:nvGrpSpPr>
        <p:grpSpPr>
          <a:xfrm>
            <a:off x="4021395" y="241520"/>
            <a:ext cx="305392" cy="301423"/>
            <a:chOff x="3979525" y="2715050"/>
            <a:chExt cx="185750" cy="183325"/>
          </a:xfrm>
        </p:grpSpPr>
        <p:sp>
          <p:nvSpPr>
            <p:cNvPr id="12" name="Google Shape;12;p66"/>
            <p:cNvSpPr/>
            <p:nvPr/>
          </p:nvSpPr>
          <p:spPr>
            <a:xfrm>
              <a:off x="3979525" y="2715050"/>
              <a:ext cx="76050" cy="66050"/>
            </a:xfrm>
            <a:custGeom>
              <a:rect b="b" l="l" r="r" t="t"/>
              <a:pathLst>
                <a:path extrusionOk="0" h="2642" w="3042">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6"/>
            <p:cNvSpPr/>
            <p:nvPr/>
          </p:nvSpPr>
          <p:spPr>
            <a:xfrm>
              <a:off x="4089225" y="2735700"/>
              <a:ext cx="76050" cy="66050"/>
            </a:xfrm>
            <a:custGeom>
              <a:rect b="b" l="l" r="r" t="t"/>
              <a:pathLst>
                <a:path extrusionOk="0" h="2642" w="3042">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6"/>
            <p:cNvSpPr/>
            <p:nvPr/>
          </p:nvSpPr>
          <p:spPr>
            <a:xfrm>
              <a:off x="3983025" y="2832125"/>
              <a:ext cx="75625" cy="66250"/>
            </a:xfrm>
            <a:custGeom>
              <a:rect b="b" l="l" r="r" t="t"/>
              <a:pathLst>
                <a:path extrusionOk="0" h="2650" w="3025">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66"/>
          <p:cNvGrpSpPr/>
          <p:nvPr/>
        </p:nvGrpSpPr>
        <p:grpSpPr>
          <a:xfrm>
            <a:off x="8240795" y="200270"/>
            <a:ext cx="305392" cy="301423"/>
            <a:chOff x="3979525" y="2715050"/>
            <a:chExt cx="185750" cy="183325"/>
          </a:xfrm>
        </p:grpSpPr>
        <p:sp>
          <p:nvSpPr>
            <p:cNvPr id="16" name="Google Shape;16;p66"/>
            <p:cNvSpPr/>
            <p:nvPr/>
          </p:nvSpPr>
          <p:spPr>
            <a:xfrm>
              <a:off x="3979525" y="2715050"/>
              <a:ext cx="76050" cy="66050"/>
            </a:xfrm>
            <a:custGeom>
              <a:rect b="b" l="l" r="r" t="t"/>
              <a:pathLst>
                <a:path extrusionOk="0" h="2642" w="3042">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6"/>
            <p:cNvSpPr/>
            <p:nvPr/>
          </p:nvSpPr>
          <p:spPr>
            <a:xfrm>
              <a:off x="4089225" y="2735700"/>
              <a:ext cx="76050" cy="66050"/>
            </a:xfrm>
            <a:custGeom>
              <a:rect b="b" l="l" r="r" t="t"/>
              <a:pathLst>
                <a:path extrusionOk="0" h="2642" w="3042">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66"/>
            <p:cNvSpPr/>
            <p:nvPr/>
          </p:nvSpPr>
          <p:spPr>
            <a:xfrm>
              <a:off x="3983025" y="2832125"/>
              <a:ext cx="75625" cy="66250"/>
            </a:xfrm>
            <a:custGeom>
              <a:rect b="b" l="l" r="r" t="t"/>
              <a:pathLst>
                <a:path extrusionOk="0" h="2650" w="3025">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66"/>
          <p:cNvGrpSpPr/>
          <p:nvPr/>
        </p:nvGrpSpPr>
        <p:grpSpPr>
          <a:xfrm>
            <a:off x="327945" y="4600545"/>
            <a:ext cx="305392" cy="301423"/>
            <a:chOff x="3979525" y="2715050"/>
            <a:chExt cx="185750" cy="183325"/>
          </a:xfrm>
        </p:grpSpPr>
        <p:sp>
          <p:nvSpPr>
            <p:cNvPr id="20" name="Google Shape;20;p66"/>
            <p:cNvSpPr/>
            <p:nvPr/>
          </p:nvSpPr>
          <p:spPr>
            <a:xfrm>
              <a:off x="3979525" y="2715050"/>
              <a:ext cx="76050" cy="66050"/>
            </a:xfrm>
            <a:custGeom>
              <a:rect b="b" l="l" r="r" t="t"/>
              <a:pathLst>
                <a:path extrusionOk="0" h="2642" w="3042">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6"/>
            <p:cNvSpPr/>
            <p:nvPr/>
          </p:nvSpPr>
          <p:spPr>
            <a:xfrm>
              <a:off x="4089225" y="2735700"/>
              <a:ext cx="76050" cy="66050"/>
            </a:xfrm>
            <a:custGeom>
              <a:rect b="b" l="l" r="r" t="t"/>
              <a:pathLst>
                <a:path extrusionOk="0" h="2642" w="3042">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6"/>
            <p:cNvSpPr/>
            <p:nvPr/>
          </p:nvSpPr>
          <p:spPr>
            <a:xfrm>
              <a:off x="3983025" y="2832125"/>
              <a:ext cx="75625" cy="66250"/>
            </a:xfrm>
            <a:custGeom>
              <a:rect b="b" l="l" r="r" t="t"/>
              <a:pathLst>
                <a:path extrusionOk="0" h="2650" w="3025">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66"/>
          <p:cNvGrpSpPr/>
          <p:nvPr/>
        </p:nvGrpSpPr>
        <p:grpSpPr>
          <a:xfrm rot="-9575916">
            <a:off x="-151869" y="198225"/>
            <a:ext cx="4388531" cy="1480270"/>
            <a:chOff x="3630200" y="3841700"/>
            <a:chExt cx="1794300" cy="605225"/>
          </a:xfrm>
        </p:grpSpPr>
        <p:sp>
          <p:nvSpPr>
            <p:cNvPr id="24" name="Google Shape;24;p66"/>
            <p:cNvSpPr/>
            <p:nvPr/>
          </p:nvSpPr>
          <p:spPr>
            <a:xfrm>
              <a:off x="4318500" y="4004450"/>
              <a:ext cx="1106000" cy="279800"/>
            </a:xfrm>
            <a:custGeom>
              <a:rect b="b" l="l" r="r" t="t"/>
              <a:pathLst>
                <a:path extrusionOk="0" h="11192" w="4424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6"/>
            <p:cNvSpPr/>
            <p:nvPr/>
          </p:nvSpPr>
          <p:spPr>
            <a:xfrm>
              <a:off x="3931325" y="4012225"/>
              <a:ext cx="441525" cy="119175"/>
            </a:xfrm>
            <a:custGeom>
              <a:rect b="b" l="l" r="r" t="t"/>
              <a:pathLst>
                <a:path extrusionOk="0" h="4767" w="17661">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6"/>
            <p:cNvSpPr/>
            <p:nvPr/>
          </p:nvSpPr>
          <p:spPr>
            <a:xfrm>
              <a:off x="4358675" y="3894175"/>
              <a:ext cx="106450" cy="147850"/>
            </a:xfrm>
            <a:custGeom>
              <a:rect b="b" l="l" r="r" t="t"/>
              <a:pathLst>
                <a:path extrusionOk="0" h="5914" w="4258">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6"/>
            <p:cNvSpPr/>
            <p:nvPr/>
          </p:nvSpPr>
          <p:spPr>
            <a:xfrm>
              <a:off x="4371925" y="3894350"/>
              <a:ext cx="94050" cy="148375"/>
            </a:xfrm>
            <a:custGeom>
              <a:rect b="b" l="l" r="r" t="t"/>
              <a:pathLst>
                <a:path extrusionOk="0" h="5935" w="3762">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6"/>
            <p:cNvSpPr/>
            <p:nvPr/>
          </p:nvSpPr>
          <p:spPr>
            <a:xfrm>
              <a:off x="4055825" y="3931650"/>
              <a:ext cx="119650" cy="150725"/>
            </a:xfrm>
            <a:custGeom>
              <a:rect b="b" l="l" r="r" t="t"/>
              <a:pathLst>
                <a:path extrusionOk="0" h="6029" w="4786">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6"/>
            <p:cNvSpPr/>
            <p:nvPr/>
          </p:nvSpPr>
          <p:spPr>
            <a:xfrm>
              <a:off x="3967525" y="3841700"/>
              <a:ext cx="97575" cy="98100"/>
            </a:xfrm>
            <a:custGeom>
              <a:rect b="b" l="l" r="r" t="t"/>
              <a:pathLst>
                <a:path extrusionOk="0" h="3924" w="3903">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6"/>
            <p:cNvSpPr/>
            <p:nvPr/>
          </p:nvSpPr>
          <p:spPr>
            <a:xfrm>
              <a:off x="3970600" y="3877500"/>
              <a:ext cx="87000" cy="15100"/>
            </a:xfrm>
            <a:custGeom>
              <a:rect b="b" l="l" r="r" t="t"/>
              <a:pathLst>
                <a:path extrusionOk="0" h="604" w="348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6"/>
            <p:cNvSpPr/>
            <p:nvPr/>
          </p:nvSpPr>
          <p:spPr>
            <a:xfrm>
              <a:off x="4001950" y="3843825"/>
              <a:ext cx="7975" cy="35550"/>
            </a:xfrm>
            <a:custGeom>
              <a:rect b="b" l="l" r="r" t="t"/>
              <a:pathLst>
                <a:path extrusionOk="0" h="1422" w="319">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6"/>
            <p:cNvSpPr/>
            <p:nvPr/>
          </p:nvSpPr>
          <p:spPr>
            <a:xfrm>
              <a:off x="3971050" y="3848100"/>
              <a:ext cx="37100" cy="36150"/>
            </a:xfrm>
            <a:custGeom>
              <a:rect b="b" l="l" r="r" t="t"/>
              <a:pathLst>
                <a:path extrusionOk="0" h="1446" w="1484">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6"/>
            <p:cNvSpPr/>
            <p:nvPr/>
          </p:nvSpPr>
          <p:spPr>
            <a:xfrm>
              <a:off x="3630200" y="4051475"/>
              <a:ext cx="312650" cy="113700"/>
            </a:xfrm>
            <a:custGeom>
              <a:rect b="b" l="l" r="r" t="t"/>
              <a:pathLst>
                <a:path extrusionOk="0" h="4548" w="12506">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6"/>
            <p:cNvSpPr/>
            <p:nvPr/>
          </p:nvSpPr>
          <p:spPr>
            <a:xfrm>
              <a:off x="3631100" y="4081550"/>
              <a:ext cx="310825" cy="42400"/>
            </a:xfrm>
            <a:custGeom>
              <a:rect b="b" l="l" r="r" t="t"/>
              <a:pathLst>
                <a:path extrusionOk="0" h="1696" w="12433">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6"/>
            <p:cNvSpPr/>
            <p:nvPr/>
          </p:nvSpPr>
          <p:spPr>
            <a:xfrm>
              <a:off x="3783400" y="4127425"/>
              <a:ext cx="217875" cy="287025"/>
            </a:xfrm>
            <a:custGeom>
              <a:rect b="b" l="l" r="r" t="t"/>
              <a:pathLst>
                <a:path extrusionOk="0" h="11481" w="8715">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6"/>
            <p:cNvSpPr/>
            <p:nvPr/>
          </p:nvSpPr>
          <p:spPr>
            <a:xfrm>
              <a:off x="3816525" y="4125600"/>
              <a:ext cx="125825" cy="287975"/>
            </a:xfrm>
            <a:custGeom>
              <a:rect b="b" l="l" r="r" t="t"/>
              <a:pathLst>
                <a:path extrusionOk="0" h="11519" w="5033">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6"/>
            <p:cNvSpPr/>
            <p:nvPr/>
          </p:nvSpPr>
          <p:spPr>
            <a:xfrm>
              <a:off x="4378550" y="4064650"/>
              <a:ext cx="266675" cy="278575"/>
            </a:xfrm>
            <a:custGeom>
              <a:rect b="b" l="l" r="r" t="t"/>
              <a:pathLst>
                <a:path extrusionOk="0" h="11143" w="10667">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6"/>
            <p:cNvSpPr/>
            <p:nvPr/>
          </p:nvSpPr>
          <p:spPr>
            <a:xfrm>
              <a:off x="4332625" y="4332925"/>
              <a:ext cx="75075" cy="114000"/>
            </a:xfrm>
            <a:custGeom>
              <a:rect b="b" l="l" r="r" t="t"/>
              <a:pathLst>
                <a:path extrusionOk="0" h="4560" w="3003">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6"/>
            <p:cNvSpPr/>
            <p:nvPr/>
          </p:nvSpPr>
          <p:spPr>
            <a:xfrm>
              <a:off x="4349400" y="4355750"/>
              <a:ext cx="41975" cy="76850"/>
            </a:xfrm>
            <a:custGeom>
              <a:rect b="b" l="l" r="r" t="t"/>
              <a:pathLst>
                <a:path extrusionOk="0" h="3074" w="1679">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6"/>
            <p:cNvSpPr/>
            <p:nvPr/>
          </p:nvSpPr>
          <p:spPr>
            <a:xfrm>
              <a:off x="4333975" y="4403525"/>
              <a:ext cx="30450" cy="18900"/>
            </a:xfrm>
            <a:custGeom>
              <a:rect b="b" l="l" r="r" t="t"/>
              <a:pathLst>
                <a:path extrusionOk="0" h="756" w="1218">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6"/>
            <p:cNvSpPr/>
            <p:nvPr/>
          </p:nvSpPr>
          <p:spPr>
            <a:xfrm>
              <a:off x="4340150" y="4418850"/>
              <a:ext cx="45925" cy="19275"/>
            </a:xfrm>
            <a:custGeom>
              <a:rect b="b" l="l" r="r" t="t"/>
              <a:pathLst>
                <a:path extrusionOk="0" h="771" w="1837">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6"/>
            <p:cNvSpPr/>
            <p:nvPr/>
          </p:nvSpPr>
          <p:spPr>
            <a:xfrm>
              <a:off x="4831975" y="4105825"/>
              <a:ext cx="117075" cy="143475"/>
            </a:xfrm>
            <a:custGeom>
              <a:rect b="b" l="l" r="r" t="t"/>
              <a:pathLst>
                <a:path extrusionOk="0" h="5739" w="4683">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6"/>
            <p:cNvSpPr/>
            <p:nvPr/>
          </p:nvSpPr>
          <p:spPr>
            <a:xfrm>
              <a:off x="4837275" y="4104775"/>
              <a:ext cx="101575" cy="143700"/>
            </a:xfrm>
            <a:custGeom>
              <a:rect b="b" l="l" r="r" t="t"/>
              <a:pathLst>
                <a:path extrusionOk="0" h="5748" w="4063">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6"/>
            <p:cNvSpPr/>
            <p:nvPr/>
          </p:nvSpPr>
          <p:spPr>
            <a:xfrm>
              <a:off x="4512750" y="4145425"/>
              <a:ext cx="133400" cy="183125"/>
            </a:xfrm>
            <a:custGeom>
              <a:rect b="b" l="l" r="r" t="t"/>
              <a:pathLst>
                <a:path extrusionOk="0" h="7325" w="5336">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6"/>
            <p:cNvSpPr/>
            <p:nvPr/>
          </p:nvSpPr>
          <p:spPr>
            <a:xfrm>
              <a:off x="4511875" y="4144500"/>
              <a:ext cx="119225" cy="183900"/>
            </a:xfrm>
            <a:custGeom>
              <a:rect b="b" l="l" r="r" t="t"/>
              <a:pathLst>
                <a:path extrusionOk="0" h="7356" w="4769">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57" name="Shape 557"/>
        <p:cNvGrpSpPr/>
        <p:nvPr/>
      </p:nvGrpSpPr>
      <p:grpSpPr>
        <a:xfrm>
          <a:off x="0" y="0"/>
          <a:ext cx="0" cy="0"/>
          <a:chOff x="0" y="0"/>
          <a:chExt cx="0" cy="0"/>
        </a:xfrm>
      </p:grpSpPr>
      <p:sp>
        <p:nvSpPr>
          <p:cNvPr id="558" name="Google Shape;558;p7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559" name="Google Shape;559;p75"/>
          <p:cNvSpPr txBox="1"/>
          <p:nvPr>
            <p:ph idx="2" type="title"/>
          </p:nvPr>
        </p:nvSpPr>
        <p:spPr>
          <a:xfrm>
            <a:off x="1936125" y="167767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0" name="Google Shape;560;p75"/>
          <p:cNvSpPr txBox="1"/>
          <p:nvPr>
            <p:ph idx="1" type="subTitle"/>
          </p:nvPr>
        </p:nvSpPr>
        <p:spPr>
          <a:xfrm>
            <a:off x="1936125" y="2018342"/>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1" name="Google Shape;561;p75"/>
          <p:cNvSpPr txBox="1"/>
          <p:nvPr>
            <p:ph idx="3" type="title"/>
          </p:nvPr>
        </p:nvSpPr>
        <p:spPr>
          <a:xfrm>
            <a:off x="6089775" y="167767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2" name="Google Shape;562;p75"/>
          <p:cNvSpPr txBox="1"/>
          <p:nvPr>
            <p:ph idx="4" type="subTitle"/>
          </p:nvPr>
        </p:nvSpPr>
        <p:spPr>
          <a:xfrm>
            <a:off x="6089775" y="2018342"/>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3" name="Google Shape;563;p75"/>
          <p:cNvSpPr txBox="1"/>
          <p:nvPr>
            <p:ph idx="5" type="title"/>
          </p:nvPr>
        </p:nvSpPr>
        <p:spPr>
          <a:xfrm>
            <a:off x="1936125" y="3384913"/>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4" name="Google Shape;564;p75"/>
          <p:cNvSpPr txBox="1"/>
          <p:nvPr>
            <p:ph idx="6" type="subTitle"/>
          </p:nvPr>
        </p:nvSpPr>
        <p:spPr>
          <a:xfrm>
            <a:off x="1936125" y="372568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75"/>
          <p:cNvSpPr txBox="1"/>
          <p:nvPr>
            <p:ph idx="7" type="title"/>
          </p:nvPr>
        </p:nvSpPr>
        <p:spPr>
          <a:xfrm>
            <a:off x="6089775" y="3384913"/>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6" name="Google Shape;566;p75"/>
          <p:cNvSpPr txBox="1"/>
          <p:nvPr>
            <p:ph idx="8" type="subTitle"/>
          </p:nvPr>
        </p:nvSpPr>
        <p:spPr>
          <a:xfrm>
            <a:off x="6089775" y="372568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67" name="Google Shape;567;p75"/>
          <p:cNvGrpSpPr/>
          <p:nvPr/>
        </p:nvGrpSpPr>
        <p:grpSpPr>
          <a:xfrm rot="10800000">
            <a:off x="6482317" y="161764"/>
            <a:ext cx="3173210" cy="2188720"/>
            <a:chOff x="1899925" y="3063975"/>
            <a:chExt cx="1552375" cy="1070750"/>
          </a:xfrm>
        </p:grpSpPr>
        <p:sp>
          <p:nvSpPr>
            <p:cNvPr id="568" name="Google Shape;568;p75"/>
            <p:cNvSpPr/>
            <p:nvPr/>
          </p:nvSpPr>
          <p:spPr>
            <a:xfrm>
              <a:off x="2575425" y="3924050"/>
              <a:ext cx="154550" cy="206900"/>
            </a:xfrm>
            <a:custGeom>
              <a:rect b="b" l="l" r="r" t="t"/>
              <a:pathLst>
                <a:path extrusionOk="0" h="8276" w="6182">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5"/>
            <p:cNvSpPr/>
            <p:nvPr/>
          </p:nvSpPr>
          <p:spPr>
            <a:xfrm>
              <a:off x="2575425" y="3924050"/>
              <a:ext cx="109100" cy="145175"/>
            </a:xfrm>
            <a:custGeom>
              <a:rect b="b" l="l" r="r" t="t"/>
              <a:pathLst>
                <a:path extrusionOk="0" h="5807" w="4364">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5"/>
            <p:cNvSpPr/>
            <p:nvPr/>
          </p:nvSpPr>
          <p:spPr>
            <a:xfrm>
              <a:off x="2582500" y="3924050"/>
              <a:ext cx="39750" cy="37475"/>
            </a:xfrm>
            <a:custGeom>
              <a:rect b="b" l="l" r="r" t="t"/>
              <a:pathLst>
                <a:path extrusionOk="0" h="1499" w="159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5"/>
            <p:cNvSpPr/>
            <p:nvPr/>
          </p:nvSpPr>
          <p:spPr>
            <a:xfrm>
              <a:off x="2550300" y="3690925"/>
              <a:ext cx="56075" cy="262200"/>
            </a:xfrm>
            <a:custGeom>
              <a:rect b="b" l="l" r="r" t="t"/>
              <a:pathLst>
                <a:path extrusionOk="0" h="10488" w="2243">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5"/>
            <p:cNvSpPr/>
            <p:nvPr/>
          </p:nvSpPr>
          <p:spPr>
            <a:xfrm>
              <a:off x="2404600" y="3727050"/>
              <a:ext cx="195575" cy="406475"/>
            </a:xfrm>
            <a:custGeom>
              <a:rect b="b" l="l" r="r" t="t"/>
              <a:pathLst>
                <a:path extrusionOk="0" h="16259" w="7823">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5"/>
            <p:cNvSpPr/>
            <p:nvPr/>
          </p:nvSpPr>
          <p:spPr>
            <a:xfrm>
              <a:off x="2423125" y="3725150"/>
              <a:ext cx="148375" cy="409575"/>
            </a:xfrm>
            <a:custGeom>
              <a:rect b="b" l="l" r="r" t="t"/>
              <a:pathLst>
                <a:path extrusionOk="0" h="16383" w="5935">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5"/>
            <p:cNvSpPr/>
            <p:nvPr/>
          </p:nvSpPr>
          <p:spPr>
            <a:xfrm>
              <a:off x="2409900" y="4024000"/>
              <a:ext cx="79025" cy="39975"/>
            </a:xfrm>
            <a:custGeom>
              <a:rect b="b" l="l" r="r" t="t"/>
              <a:pathLst>
                <a:path extrusionOk="0" h="1599" w="3161">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5"/>
            <p:cNvSpPr/>
            <p:nvPr/>
          </p:nvSpPr>
          <p:spPr>
            <a:xfrm>
              <a:off x="2420900" y="3937000"/>
              <a:ext cx="114825" cy="47300"/>
            </a:xfrm>
            <a:custGeom>
              <a:rect b="b" l="l" r="r" t="t"/>
              <a:pathLst>
                <a:path extrusionOk="0" h="1892" w="4593">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5"/>
            <p:cNvSpPr/>
            <p:nvPr/>
          </p:nvSpPr>
          <p:spPr>
            <a:xfrm>
              <a:off x="2458875" y="3859925"/>
              <a:ext cx="106875" cy="53650"/>
            </a:xfrm>
            <a:custGeom>
              <a:rect b="b" l="l" r="r" t="t"/>
              <a:pathLst>
                <a:path extrusionOk="0" h="2146" w="4275">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5"/>
            <p:cNvSpPr/>
            <p:nvPr/>
          </p:nvSpPr>
          <p:spPr>
            <a:xfrm>
              <a:off x="2504375" y="3796500"/>
              <a:ext cx="73725" cy="46450"/>
            </a:xfrm>
            <a:custGeom>
              <a:rect b="b" l="l" r="r" t="t"/>
              <a:pathLst>
                <a:path extrusionOk="0" h="1858" w="2949">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5"/>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5"/>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5"/>
            <p:cNvSpPr/>
            <p:nvPr/>
          </p:nvSpPr>
          <p:spPr>
            <a:xfrm>
              <a:off x="2266850" y="3569000"/>
              <a:ext cx="38875" cy="38400"/>
            </a:xfrm>
            <a:custGeom>
              <a:rect b="b" l="l" r="r" t="t"/>
              <a:pathLst>
                <a:path extrusionOk="0" h="1536" w="1555">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5"/>
            <p:cNvSpPr/>
            <p:nvPr/>
          </p:nvSpPr>
          <p:spPr>
            <a:xfrm>
              <a:off x="2101725" y="3220450"/>
              <a:ext cx="195175" cy="391825"/>
            </a:xfrm>
            <a:custGeom>
              <a:rect b="b" l="l" r="r" t="t"/>
              <a:pathLst>
                <a:path extrusionOk="0" h="15673" w="7807">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5"/>
            <p:cNvSpPr/>
            <p:nvPr/>
          </p:nvSpPr>
          <p:spPr>
            <a:xfrm>
              <a:off x="2095550" y="3288200"/>
              <a:ext cx="99325" cy="263975"/>
            </a:xfrm>
            <a:custGeom>
              <a:rect b="b" l="l" r="r" t="t"/>
              <a:pathLst>
                <a:path extrusionOk="0" h="10559" w="3973">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5"/>
            <p:cNvSpPr/>
            <p:nvPr/>
          </p:nvSpPr>
          <p:spPr>
            <a:xfrm>
              <a:off x="2122900" y="3287125"/>
              <a:ext cx="37125" cy="266000"/>
            </a:xfrm>
            <a:custGeom>
              <a:rect b="b" l="l" r="r" t="t"/>
              <a:pathLst>
                <a:path extrusionOk="0" h="10640" w="1485">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5"/>
            <p:cNvSpPr/>
            <p:nvPr/>
          </p:nvSpPr>
          <p:spPr>
            <a:xfrm>
              <a:off x="2104375" y="3481225"/>
              <a:ext cx="49000" cy="23200"/>
            </a:xfrm>
            <a:custGeom>
              <a:rect b="b" l="l" r="r" t="t"/>
              <a:pathLst>
                <a:path extrusionOk="0" h="928" w="196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5"/>
            <p:cNvSpPr/>
            <p:nvPr/>
          </p:nvSpPr>
          <p:spPr>
            <a:xfrm>
              <a:off x="2100375" y="3425050"/>
              <a:ext cx="71125" cy="29475"/>
            </a:xfrm>
            <a:custGeom>
              <a:rect b="b" l="l" r="r" t="t"/>
              <a:pathLst>
                <a:path extrusionOk="0" h="1179" w="2845">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5"/>
            <p:cNvSpPr/>
            <p:nvPr/>
          </p:nvSpPr>
          <p:spPr>
            <a:xfrm>
              <a:off x="2112750" y="3374375"/>
              <a:ext cx="67575" cy="27175"/>
            </a:xfrm>
            <a:custGeom>
              <a:rect b="b" l="l" r="r" t="t"/>
              <a:pathLst>
                <a:path extrusionOk="0" h="1087" w="2703">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5"/>
            <p:cNvSpPr/>
            <p:nvPr/>
          </p:nvSpPr>
          <p:spPr>
            <a:xfrm>
              <a:off x="2131275" y="3333325"/>
              <a:ext cx="47725" cy="24075"/>
            </a:xfrm>
            <a:custGeom>
              <a:rect b="b" l="l" r="r" t="t"/>
              <a:pathLst>
                <a:path extrusionOk="0" h="963" w="1909">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5"/>
            <p:cNvSpPr/>
            <p:nvPr/>
          </p:nvSpPr>
          <p:spPr>
            <a:xfrm>
              <a:off x="1899925" y="3063975"/>
              <a:ext cx="1128975" cy="868275"/>
            </a:xfrm>
            <a:custGeom>
              <a:rect b="b" l="l" r="r" t="t"/>
              <a:pathLst>
                <a:path extrusionOk="0" h="34731" w="45159">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5"/>
            <p:cNvSpPr/>
            <p:nvPr/>
          </p:nvSpPr>
          <p:spPr>
            <a:xfrm>
              <a:off x="2672150" y="3824850"/>
              <a:ext cx="459175" cy="63525"/>
            </a:xfrm>
            <a:custGeom>
              <a:rect b="b" l="l" r="r" t="t"/>
              <a:pathLst>
                <a:path extrusionOk="0" h="2541" w="18367">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5"/>
            <p:cNvSpPr/>
            <p:nvPr/>
          </p:nvSpPr>
          <p:spPr>
            <a:xfrm>
              <a:off x="2826200" y="3742750"/>
              <a:ext cx="179750" cy="139775"/>
            </a:xfrm>
            <a:custGeom>
              <a:rect b="b" l="l" r="r" t="t"/>
              <a:pathLst>
                <a:path extrusionOk="0" h="5591" w="719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5"/>
            <p:cNvSpPr/>
            <p:nvPr/>
          </p:nvSpPr>
          <p:spPr>
            <a:xfrm>
              <a:off x="3027525" y="3736850"/>
              <a:ext cx="424775" cy="112550"/>
            </a:xfrm>
            <a:custGeom>
              <a:rect b="b" l="l" r="r" t="t"/>
              <a:pathLst>
                <a:path extrusionOk="0" h="4502" w="16991">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5"/>
            <p:cNvSpPr/>
            <p:nvPr/>
          </p:nvSpPr>
          <p:spPr>
            <a:xfrm>
              <a:off x="3025350" y="3750000"/>
              <a:ext cx="425625" cy="92025"/>
            </a:xfrm>
            <a:custGeom>
              <a:rect b="b" l="l" r="r" t="t"/>
              <a:pathLst>
                <a:path extrusionOk="0" h="3681" w="17025">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75"/>
            <p:cNvSpPr/>
            <p:nvPr/>
          </p:nvSpPr>
          <p:spPr>
            <a:xfrm>
              <a:off x="3336175" y="3734375"/>
              <a:ext cx="50775" cy="74200"/>
            </a:xfrm>
            <a:custGeom>
              <a:rect b="b" l="l" r="r" t="t"/>
              <a:pathLst>
                <a:path extrusionOk="0" h="2968" w="2031">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5"/>
            <p:cNvSpPr/>
            <p:nvPr/>
          </p:nvSpPr>
          <p:spPr>
            <a:xfrm>
              <a:off x="3246100" y="3735750"/>
              <a:ext cx="66250" cy="105250"/>
            </a:xfrm>
            <a:custGeom>
              <a:rect b="b" l="l" r="r" t="t"/>
              <a:pathLst>
                <a:path extrusionOk="0" h="4210" w="265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5"/>
            <p:cNvSpPr/>
            <p:nvPr/>
          </p:nvSpPr>
          <p:spPr>
            <a:xfrm>
              <a:off x="3164850" y="3747175"/>
              <a:ext cx="57850" cy="103800"/>
            </a:xfrm>
            <a:custGeom>
              <a:rect b="b" l="l" r="r" t="t"/>
              <a:pathLst>
                <a:path extrusionOk="0" h="4152" w="2314">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5"/>
            <p:cNvSpPr/>
            <p:nvPr/>
          </p:nvSpPr>
          <p:spPr>
            <a:xfrm>
              <a:off x="3099950" y="3773275"/>
              <a:ext cx="37575" cy="76550"/>
            </a:xfrm>
            <a:custGeom>
              <a:rect b="b" l="l" r="r" t="t"/>
              <a:pathLst>
                <a:path extrusionOk="0" h="3062" w="1503">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5"/>
            <p:cNvSpPr/>
            <p:nvPr/>
          </p:nvSpPr>
          <p:spPr>
            <a:xfrm>
              <a:off x="2951175" y="3539275"/>
              <a:ext cx="263850" cy="256200"/>
            </a:xfrm>
            <a:custGeom>
              <a:rect b="b" l="l" r="r" t="t"/>
              <a:pathLst>
                <a:path extrusionOk="0" h="10248" w="10554">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5"/>
            <p:cNvSpPr/>
            <p:nvPr/>
          </p:nvSpPr>
          <p:spPr>
            <a:xfrm>
              <a:off x="2948950" y="3540500"/>
              <a:ext cx="262725" cy="256650"/>
            </a:xfrm>
            <a:custGeom>
              <a:rect b="b" l="l" r="r" t="t"/>
              <a:pathLst>
                <a:path extrusionOk="0" h="10266" w="10509">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5"/>
            <p:cNvSpPr/>
            <p:nvPr/>
          </p:nvSpPr>
          <p:spPr>
            <a:xfrm>
              <a:off x="3128650" y="3568100"/>
              <a:ext cx="69325" cy="47250"/>
            </a:xfrm>
            <a:custGeom>
              <a:rect b="b" l="l" r="r" t="t"/>
              <a:pathLst>
                <a:path extrusionOk="0" h="1890" w="2773">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5"/>
            <p:cNvSpPr/>
            <p:nvPr/>
          </p:nvSpPr>
          <p:spPr>
            <a:xfrm>
              <a:off x="3060675" y="3609425"/>
              <a:ext cx="102450" cy="64200"/>
            </a:xfrm>
            <a:custGeom>
              <a:rect b="b" l="l" r="r" t="t"/>
              <a:pathLst>
                <a:path extrusionOk="0" h="2568" w="4098">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5"/>
            <p:cNvSpPr/>
            <p:nvPr/>
          </p:nvSpPr>
          <p:spPr>
            <a:xfrm>
              <a:off x="3011225" y="3651375"/>
              <a:ext cx="91400" cy="69175"/>
            </a:xfrm>
            <a:custGeom>
              <a:rect b="b" l="l" r="r" t="t"/>
              <a:pathLst>
                <a:path extrusionOk="0" h="2767" w="3656">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5"/>
            <p:cNvSpPr/>
            <p:nvPr/>
          </p:nvSpPr>
          <p:spPr>
            <a:xfrm>
              <a:off x="2977675" y="3701250"/>
              <a:ext cx="60475" cy="55375"/>
            </a:xfrm>
            <a:custGeom>
              <a:rect b="b" l="l" r="r" t="t"/>
              <a:pathLst>
                <a:path extrusionOk="0" h="2215" w="2419">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5"/>
            <p:cNvSpPr/>
            <p:nvPr/>
          </p:nvSpPr>
          <p:spPr>
            <a:xfrm>
              <a:off x="2987800" y="3798050"/>
              <a:ext cx="258750" cy="179000"/>
            </a:xfrm>
            <a:custGeom>
              <a:rect b="b" l="l" r="r" t="t"/>
              <a:pathLst>
                <a:path extrusionOk="0" h="7160" w="1035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5"/>
            <p:cNvSpPr/>
            <p:nvPr/>
          </p:nvSpPr>
          <p:spPr>
            <a:xfrm>
              <a:off x="2987800" y="3843925"/>
              <a:ext cx="185025" cy="132575"/>
            </a:xfrm>
            <a:custGeom>
              <a:rect b="b" l="l" r="r" t="t"/>
              <a:pathLst>
                <a:path extrusionOk="0" h="5303" w="7401">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5"/>
            <p:cNvSpPr/>
            <p:nvPr/>
          </p:nvSpPr>
          <p:spPr>
            <a:xfrm>
              <a:off x="2987800" y="3901425"/>
              <a:ext cx="51250" cy="50350"/>
            </a:xfrm>
            <a:custGeom>
              <a:rect b="b" l="l" r="r" t="t"/>
              <a:pathLst>
                <a:path extrusionOk="0" h="2014" w="205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5"/>
            <p:cNvSpPr/>
            <p:nvPr/>
          </p:nvSpPr>
          <p:spPr>
            <a:xfrm>
              <a:off x="2526875" y="3357050"/>
              <a:ext cx="5775" cy="1350"/>
            </a:xfrm>
            <a:custGeom>
              <a:rect b="b" l="l" r="r" t="t"/>
              <a:pathLst>
                <a:path extrusionOk="0" h="54" w="231">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75"/>
          <p:cNvGrpSpPr/>
          <p:nvPr/>
        </p:nvGrpSpPr>
        <p:grpSpPr>
          <a:xfrm rot="5659072">
            <a:off x="8524276" y="4491201"/>
            <a:ext cx="322202" cy="420421"/>
            <a:chOff x="2263300" y="3569000"/>
            <a:chExt cx="157625" cy="205675"/>
          </a:xfrm>
        </p:grpSpPr>
        <p:sp>
          <p:nvSpPr>
            <p:cNvPr id="608" name="Google Shape;608;p75"/>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5"/>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75"/>
          <p:cNvGrpSpPr/>
          <p:nvPr/>
        </p:nvGrpSpPr>
        <p:grpSpPr>
          <a:xfrm rot="7223195">
            <a:off x="561835" y="3972723"/>
            <a:ext cx="311272" cy="1299967"/>
            <a:chOff x="768875" y="1271550"/>
            <a:chExt cx="115425" cy="482050"/>
          </a:xfrm>
        </p:grpSpPr>
        <p:sp>
          <p:nvSpPr>
            <p:cNvPr id="611" name="Google Shape;611;p75"/>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5"/>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5"/>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5"/>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5"/>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5"/>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5"/>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5"/>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19" name="Shape 619"/>
        <p:cNvGrpSpPr/>
        <p:nvPr/>
      </p:nvGrpSpPr>
      <p:grpSpPr>
        <a:xfrm>
          <a:off x="0" y="0"/>
          <a:ext cx="0" cy="0"/>
          <a:chOff x="0" y="0"/>
          <a:chExt cx="0" cy="0"/>
        </a:xfrm>
      </p:grpSpPr>
      <p:sp>
        <p:nvSpPr>
          <p:cNvPr id="620" name="Google Shape;620;p7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21" name="Google Shape;621;p76"/>
          <p:cNvSpPr txBox="1"/>
          <p:nvPr>
            <p:ph idx="2" type="title"/>
          </p:nvPr>
        </p:nvSpPr>
        <p:spPr>
          <a:xfrm>
            <a:off x="717463" y="1982475"/>
            <a:ext cx="2061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22" name="Google Shape;622;p76"/>
          <p:cNvSpPr txBox="1"/>
          <p:nvPr>
            <p:ph idx="1" type="subTitle"/>
          </p:nvPr>
        </p:nvSpPr>
        <p:spPr>
          <a:xfrm>
            <a:off x="717463" y="2310827"/>
            <a:ext cx="2061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3" name="Google Shape;623;p76"/>
          <p:cNvSpPr txBox="1"/>
          <p:nvPr>
            <p:ph idx="3" type="title"/>
          </p:nvPr>
        </p:nvSpPr>
        <p:spPr>
          <a:xfrm>
            <a:off x="3541195" y="1982475"/>
            <a:ext cx="2061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24" name="Google Shape;624;p76"/>
          <p:cNvSpPr txBox="1"/>
          <p:nvPr>
            <p:ph idx="4" type="subTitle"/>
          </p:nvPr>
        </p:nvSpPr>
        <p:spPr>
          <a:xfrm>
            <a:off x="3541195" y="2310827"/>
            <a:ext cx="2061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5" name="Google Shape;625;p76"/>
          <p:cNvSpPr txBox="1"/>
          <p:nvPr>
            <p:ph idx="5" type="title"/>
          </p:nvPr>
        </p:nvSpPr>
        <p:spPr>
          <a:xfrm>
            <a:off x="717463" y="3771773"/>
            <a:ext cx="2061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26" name="Google Shape;626;p76"/>
          <p:cNvSpPr txBox="1"/>
          <p:nvPr>
            <p:ph idx="6" type="subTitle"/>
          </p:nvPr>
        </p:nvSpPr>
        <p:spPr>
          <a:xfrm>
            <a:off x="717463" y="4100225"/>
            <a:ext cx="2061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7" name="Google Shape;627;p76"/>
          <p:cNvSpPr txBox="1"/>
          <p:nvPr>
            <p:ph idx="7" type="title"/>
          </p:nvPr>
        </p:nvSpPr>
        <p:spPr>
          <a:xfrm>
            <a:off x="3541195" y="3771773"/>
            <a:ext cx="2061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28" name="Google Shape;628;p76"/>
          <p:cNvSpPr txBox="1"/>
          <p:nvPr>
            <p:ph idx="8" type="subTitle"/>
          </p:nvPr>
        </p:nvSpPr>
        <p:spPr>
          <a:xfrm>
            <a:off x="3541195" y="4100225"/>
            <a:ext cx="2061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9" name="Google Shape;629;p76"/>
          <p:cNvSpPr txBox="1"/>
          <p:nvPr>
            <p:ph idx="9" type="title"/>
          </p:nvPr>
        </p:nvSpPr>
        <p:spPr>
          <a:xfrm>
            <a:off x="6362412" y="1982475"/>
            <a:ext cx="2061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30" name="Google Shape;630;p76"/>
          <p:cNvSpPr txBox="1"/>
          <p:nvPr>
            <p:ph idx="13" type="subTitle"/>
          </p:nvPr>
        </p:nvSpPr>
        <p:spPr>
          <a:xfrm>
            <a:off x="6362412" y="2310827"/>
            <a:ext cx="2061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1" name="Google Shape;631;p76"/>
          <p:cNvSpPr txBox="1"/>
          <p:nvPr>
            <p:ph idx="14" type="title"/>
          </p:nvPr>
        </p:nvSpPr>
        <p:spPr>
          <a:xfrm>
            <a:off x="6362412" y="3771773"/>
            <a:ext cx="2061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32" name="Google Shape;632;p76"/>
          <p:cNvSpPr txBox="1"/>
          <p:nvPr>
            <p:ph idx="15" type="subTitle"/>
          </p:nvPr>
        </p:nvSpPr>
        <p:spPr>
          <a:xfrm>
            <a:off x="6362412" y="4100225"/>
            <a:ext cx="2061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33" name="Google Shape;633;p76"/>
          <p:cNvGrpSpPr/>
          <p:nvPr/>
        </p:nvGrpSpPr>
        <p:grpSpPr>
          <a:xfrm>
            <a:off x="5439176" y="-364419"/>
            <a:ext cx="3801107" cy="2675285"/>
            <a:chOff x="5439176" y="-364419"/>
            <a:chExt cx="3801107" cy="2675285"/>
          </a:xfrm>
        </p:grpSpPr>
        <p:grpSp>
          <p:nvGrpSpPr>
            <p:cNvPr id="634" name="Google Shape;634;p76"/>
            <p:cNvGrpSpPr/>
            <p:nvPr/>
          </p:nvGrpSpPr>
          <p:grpSpPr>
            <a:xfrm rot="-4771851">
              <a:off x="5494714" y="772418"/>
              <a:ext cx="662003" cy="663841"/>
              <a:chOff x="4274193" y="2373927"/>
              <a:chExt cx="313500" cy="262250"/>
            </a:xfrm>
          </p:grpSpPr>
          <p:sp>
            <p:nvSpPr>
              <p:cNvPr id="635" name="Google Shape;635;p76"/>
              <p:cNvSpPr/>
              <p:nvPr/>
            </p:nvSpPr>
            <p:spPr>
              <a:xfrm>
                <a:off x="4390768" y="2485477"/>
                <a:ext cx="196925" cy="150700"/>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6"/>
              <p:cNvSpPr/>
              <p:nvPr/>
            </p:nvSpPr>
            <p:spPr>
              <a:xfrm>
                <a:off x="4274193" y="2373927"/>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6"/>
              <p:cNvSpPr/>
              <p:nvPr/>
            </p:nvSpPr>
            <p:spPr>
              <a:xfrm>
                <a:off x="4274193" y="2478702"/>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6"/>
              <p:cNvSpPr/>
              <p:nvPr/>
            </p:nvSpPr>
            <p:spPr>
              <a:xfrm>
                <a:off x="4288793" y="2461927"/>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6"/>
              <p:cNvSpPr/>
              <p:nvPr/>
            </p:nvSpPr>
            <p:spPr>
              <a:xfrm>
                <a:off x="4295393" y="2434552"/>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6"/>
              <p:cNvSpPr/>
              <p:nvPr/>
            </p:nvSpPr>
            <p:spPr>
              <a:xfrm>
                <a:off x="4342193" y="2377577"/>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6"/>
              <p:cNvSpPr/>
              <p:nvPr/>
            </p:nvSpPr>
            <p:spPr>
              <a:xfrm>
                <a:off x="4321468" y="2412477"/>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6"/>
              <p:cNvSpPr/>
              <p:nvPr/>
            </p:nvSpPr>
            <p:spPr>
              <a:xfrm>
                <a:off x="4357668" y="2497352"/>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6"/>
              <p:cNvSpPr/>
              <p:nvPr/>
            </p:nvSpPr>
            <p:spPr>
              <a:xfrm>
                <a:off x="4398718" y="2442152"/>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4" name="Google Shape;644;p76"/>
            <p:cNvSpPr/>
            <p:nvPr/>
          </p:nvSpPr>
          <p:spPr>
            <a:xfrm rot="-6802540">
              <a:off x="8009375" y="741049"/>
              <a:ext cx="415830" cy="381467"/>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5" name="Google Shape;645;p76"/>
            <p:cNvGrpSpPr/>
            <p:nvPr/>
          </p:nvGrpSpPr>
          <p:grpSpPr>
            <a:xfrm rot="-4771851">
              <a:off x="6320343" y="-742448"/>
              <a:ext cx="2086524" cy="3431343"/>
              <a:chOff x="3840375" y="1580300"/>
              <a:chExt cx="988100" cy="1355550"/>
            </a:xfrm>
          </p:grpSpPr>
          <p:sp>
            <p:nvSpPr>
              <p:cNvPr id="646" name="Google Shape;646;p76"/>
              <p:cNvSpPr/>
              <p:nvPr/>
            </p:nvSpPr>
            <p:spPr>
              <a:xfrm>
                <a:off x="4197100" y="1580300"/>
                <a:ext cx="589875" cy="1355550"/>
              </a:xfrm>
              <a:custGeom>
                <a:rect b="b" l="l" r="r" t="t"/>
                <a:pathLst>
                  <a:path extrusionOk="0" h="54222" w="23595">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6"/>
              <p:cNvSpPr/>
              <p:nvPr/>
            </p:nvSpPr>
            <p:spPr>
              <a:xfrm rot="919378">
                <a:off x="4089047" y="2516262"/>
                <a:ext cx="331409" cy="93019"/>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6"/>
              <p:cNvSpPr/>
              <p:nvPr/>
            </p:nvSpPr>
            <p:spPr>
              <a:xfrm>
                <a:off x="3840375" y="1658250"/>
                <a:ext cx="378825" cy="135800"/>
              </a:xfrm>
              <a:custGeom>
                <a:rect b="b" l="l" r="r" t="t"/>
                <a:pathLst>
                  <a:path extrusionOk="0" h="5432" w="15153">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6"/>
              <p:cNvSpPr/>
              <p:nvPr/>
            </p:nvSpPr>
            <p:spPr>
              <a:xfrm>
                <a:off x="4109675" y="1738400"/>
                <a:ext cx="369550" cy="174275"/>
              </a:xfrm>
              <a:custGeom>
                <a:rect b="b" l="l" r="r" t="t"/>
                <a:pathLst>
                  <a:path extrusionOk="0" h="6971" w="14782">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6"/>
              <p:cNvSpPr/>
              <p:nvPr/>
            </p:nvSpPr>
            <p:spPr>
              <a:xfrm>
                <a:off x="4390768" y="2485477"/>
                <a:ext cx="196925" cy="150700"/>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6"/>
              <p:cNvSpPr/>
              <p:nvPr/>
            </p:nvSpPr>
            <p:spPr>
              <a:xfrm>
                <a:off x="4274193" y="2373927"/>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6"/>
              <p:cNvSpPr/>
              <p:nvPr/>
            </p:nvSpPr>
            <p:spPr>
              <a:xfrm>
                <a:off x="4274193" y="2478702"/>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6"/>
              <p:cNvSpPr/>
              <p:nvPr/>
            </p:nvSpPr>
            <p:spPr>
              <a:xfrm>
                <a:off x="4288793" y="2461927"/>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6"/>
              <p:cNvSpPr/>
              <p:nvPr/>
            </p:nvSpPr>
            <p:spPr>
              <a:xfrm>
                <a:off x="4295393" y="2434552"/>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6"/>
              <p:cNvSpPr/>
              <p:nvPr/>
            </p:nvSpPr>
            <p:spPr>
              <a:xfrm>
                <a:off x="4342193" y="2377577"/>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6"/>
              <p:cNvSpPr/>
              <p:nvPr/>
            </p:nvSpPr>
            <p:spPr>
              <a:xfrm>
                <a:off x="4321468" y="2412477"/>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6"/>
              <p:cNvSpPr/>
              <p:nvPr/>
            </p:nvSpPr>
            <p:spPr>
              <a:xfrm>
                <a:off x="4357668" y="2497352"/>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6"/>
              <p:cNvSpPr/>
              <p:nvPr/>
            </p:nvSpPr>
            <p:spPr>
              <a:xfrm>
                <a:off x="4398718" y="2442152"/>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6"/>
              <p:cNvSpPr/>
              <p:nvPr/>
            </p:nvSpPr>
            <p:spPr>
              <a:xfrm>
                <a:off x="4558250" y="1700975"/>
                <a:ext cx="270225" cy="317025"/>
              </a:xfrm>
              <a:custGeom>
                <a:rect b="b" l="l" r="r" t="t"/>
                <a:pathLst>
                  <a:path extrusionOk="0" h="12681" w="10809">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6"/>
              <p:cNvSpPr/>
              <p:nvPr/>
            </p:nvSpPr>
            <p:spPr>
              <a:xfrm>
                <a:off x="4515875" y="1876375"/>
                <a:ext cx="193825" cy="286000"/>
              </a:xfrm>
              <a:custGeom>
                <a:rect b="b" l="l" r="r" t="t"/>
                <a:pathLst>
                  <a:path extrusionOk="0" h="11440" w="7753">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6"/>
              <p:cNvSpPr/>
              <p:nvPr/>
            </p:nvSpPr>
            <p:spPr>
              <a:xfrm>
                <a:off x="4525125" y="1841825"/>
                <a:ext cx="26075" cy="243325"/>
              </a:xfrm>
              <a:custGeom>
                <a:rect b="b" l="l" r="r" t="t"/>
                <a:pathLst>
                  <a:path extrusionOk="0" h="9733" w="1043">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6"/>
              <p:cNvSpPr/>
              <p:nvPr/>
            </p:nvSpPr>
            <p:spPr>
              <a:xfrm>
                <a:off x="4473475" y="1727600"/>
                <a:ext cx="148800" cy="141800"/>
              </a:xfrm>
              <a:custGeom>
                <a:rect b="b" l="l" r="r" t="t"/>
                <a:pathLst>
                  <a:path extrusionOk="0" h="5672" w="5952">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6"/>
              <p:cNvSpPr/>
              <p:nvPr/>
            </p:nvSpPr>
            <p:spPr>
              <a:xfrm>
                <a:off x="4484075" y="1740275"/>
                <a:ext cx="56075" cy="130725"/>
              </a:xfrm>
              <a:custGeom>
                <a:rect b="b" l="l" r="r" t="t"/>
                <a:pathLst>
                  <a:path extrusionOk="0" h="5229" w="2243">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6"/>
              <p:cNvSpPr/>
              <p:nvPr/>
            </p:nvSpPr>
            <p:spPr>
              <a:xfrm>
                <a:off x="4506150" y="1743350"/>
                <a:ext cx="40175" cy="124100"/>
              </a:xfrm>
              <a:custGeom>
                <a:rect b="b" l="l" r="r" t="t"/>
                <a:pathLst>
                  <a:path extrusionOk="0" h="4964" w="1607">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6"/>
              <p:cNvSpPr/>
              <p:nvPr/>
            </p:nvSpPr>
            <p:spPr>
              <a:xfrm>
                <a:off x="4527350" y="1733225"/>
                <a:ext cx="24275" cy="134650"/>
              </a:xfrm>
              <a:custGeom>
                <a:rect b="b" l="l" r="r" t="t"/>
                <a:pathLst>
                  <a:path extrusionOk="0" h="5386" w="971">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6"/>
              <p:cNvSpPr/>
              <p:nvPr/>
            </p:nvSpPr>
            <p:spPr>
              <a:xfrm>
                <a:off x="4552950" y="1740700"/>
                <a:ext cx="55200" cy="123650"/>
              </a:xfrm>
              <a:custGeom>
                <a:rect b="b" l="l" r="r" t="t"/>
                <a:pathLst>
                  <a:path extrusionOk="0" h="4946" w="2208">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6"/>
              <p:cNvSpPr/>
              <p:nvPr/>
            </p:nvSpPr>
            <p:spPr>
              <a:xfrm>
                <a:off x="4551600" y="1742475"/>
                <a:ext cx="16800" cy="127175"/>
              </a:xfrm>
              <a:custGeom>
                <a:rect b="b" l="l" r="r" t="t"/>
                <a:pathLst>
                  <a:path extrusionOk="0" h="5087" w="672">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6"/>
              <p:cNvSpPr/>
              <p:nvPr/>
            </p:nvSpPr>
            <p:spPr>
              <a:xfrm>
                <a:off x="4498625" y="1829625"/>
                <a:ext cx="51750" cy="44875"/>
              </a:xfrm>
              <a:custGeom>
                <a:rect b="b" l="l" r="r" t="t"/>
                <a:pathLst>
                  <a:path extrusionOk="0" h="1795" w="207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6"/>
              <p:cNvSpPr/>
              <p:nvPr/>
            </p:nvSpPr>
            <p:spPr>
              <a:xfrm>
                <a:off x="4542625" y="1828725"/>
                <a:ext cx="49625" cy="46100"/>
              </a:xfrm>
              <a:custGeom>
                <a:rect b="b" l="l" r="r" t="t"/>
                <a:pathLst>
                  <a:path extrusionOk="0" h="1844" w="1985">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0" name="Google Shape;670;p76"/>
          <p:cNvSpPr/>
          <p:nvPr/>
        </p:nvSpPr>
        <p:spPr>
          <a:xfrm rot="-7192629">
            <a:off x="8221117" y="4493835"/>
            <a:ext cx="570620" cy="802500"/>
          </a:xfrm>
          <a:custGeom>
            <a:rect b="b" l="l" r="r" t="t"/>
            <a:pathLst>
              <a:path extrusionOk="0" h="12681" w="10809">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6"/>
          <p:cNvSpPr/>
          <p:nvPr/>
        </p:nvSpPr>
        <p:spPr>
          <a:xfrm rot="-4771851">
            <a:off x="8885622" y="4630155"/>
            <a:ext cx="55959" cy="158208"/>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76"/>
          <p:cNvGrpSpPr/>
          <p:nvPr/>
        </p:nvGrpSpPr>
        <p:grpSpPr>
          <a:xfrm rot="5089617">
            <a:off x="233377" y="4585714"/>
            <a:ext cx="331062" cy="395029"/>
            <a:chOff x="4274193" y="2373927"/>
            <a:chExt cx="156775" cy="156050"/>
          </a:xfrm>
        </p:grpSpPr>
        <p:sp>
          <p:nvSpPr>
            <p:cNvPr id="673" name="Google Shape;673;p76"/>
            <p:cNvSpPr/>
            <p:nvPr/>
          </p:nvSpPr>
          <p:spPr>
            <a:xfrm>
              <a:off x="4274193" y="2373927"/>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6"/>
            <p:cNvSpPr/>
            <p:nvPr/>
          </p:nvSpPr>
          <p:spPr>
            <a:xfrm>
              <a:off x="4274193" y="2478702"/>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6"/>
            <p:cNvSpPr/>
            <p:nvPr/>
          </p:nvSpPr>
          <p:spPr>
            <a:xfrm>
              <a:off x="4288793" y="2461927"/>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6"/>
            <p:cNvSpPr/>
            <p:nvPr/>
          </p:nvSpPr>
          <p:spPr>
            <a:xfrm>
              <a:off x="4295393" y="2434552"/>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6"/>
            <p:cNvSpPr/>
            <p:nvPr/>
          </p:nvSpPr>
          <p:spPr>
            <a:xfrm>
              <a:off x="4342193" y="2377577"/>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6"/>
            <p:cNvSpPr/>
            <p:nvPr/>
          </p:nvSpPr>
          <p:spPr>
            <a:xfrm>
              <a:off x="4321468" y="2412477"/>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6"/>
            <p:cNvSpPr/>
            <p:nvPr/>
          </p:nvSpPr>
          <p:spPr>
            <a:xfrm>
              <a:off x="4357668" y="2497352"/>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6"/>
            <p:cNvSpPr/>
            <p:nvPr/>
          </p:nvSpPr>
          <p:spPr>
            <a:xfrm>
              <a:off x="4398718" y="2442152"/>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76"/>
          <p:cNvGrpSpPr/>
          <p:nvPr/>
        </p:nvGrpSpPr>
        <p:grpSpPr>
          <a:xfrm>
            <a:off x="235354" y="381788"/>
            <a:ext cx="327124" cy="322325"/>
            <a:chOff x="3828575" y="1069325"/>
            <a:chExt cx="185750" cy="183025"/>
          </a:xfrm>
        </p:grpSpPr>
        <p:sp>
          <p:nvSpPr>
            <p:cNvPr id="682" name="Google Shape;682;p76"/>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6"/>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6"/>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76"/>
          <p:cNvGrpSpPr/>
          <p:nvPr/>
        </p:nvGrpSpPr>
        <p:grpSpPr>
          <a:xfrm>
            <a:off x="7881154" y="122688"/>
            <a:ext cx="327124" cy="322325"/>
            <a:chOff x="3828575" y="1069325"/>
            <a:chExt cx="185750" cy="183025"/>
          </a:xfrm>
        </p:grpSpPr>
        <p:sp>
          <p:nvSpPr>
            <p:cNvPr id="686" name="Google Shape;686;p76"/>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6"/>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6"/>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9" name="Shape 689"/>
        <p:cNvGrpSpPr/>
        <p:nvPr/>
      </p:nvGrpSpPr>
      <p:grpSpPr>
        <a:xfrm>
          <a:off x="0" y="0"/>
          <a:ext cx="0" cy="0"/>
          <a:chOff x="0" y="0"/>
          <a:chExt cx="0" cy="0"/>
        </a:xfrm>
      </p:grpSpPr>
      <p:sp>
        <p:nvSpPr>
          <p:cNvPr id="690" name="Google Shape;690;p77"/>
          <p:cNvSpPr txBox="1"/>
          <p:nvPr>
            <p:ph type="title"/>
          </p:nvPr>
        </p:nvSpPr>
        <p:spPr>
          <a:xfrm>
            <a:off x="1957500" y="1729650"/>
            <a:ext cx="5229000" cy="168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91" name="Google Shape;691;p77"/>
          <p:cNvGrpSpPr/>
          <p:nvPr/>
        </p:nvGrpSpPr>
        <p:grpSpPr>
          <a:xfrm rot="-5400000">
            <a:off x="5906681" y="287401"/>
            <a:ext cx="3330596" cy="3205647"/>
            <a:chOff x="754250" y="3789250"/>
            <a:chExt cx="1457400" cy="1402725"/>
          </a:xfrm>
        </p:grpSpPr>
        <p:sp>
          <p:nvSpPr>
            <p:cNvPr id="692" name="Google Shape;692;p77"/>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7"/>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7"/>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7"/>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7"/>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7"/>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7"/>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7"/>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7"/>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7"/>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7"/>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7"/>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7"/>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7"/>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7"/>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7"/>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7"/>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7"/>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7"/>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7"/>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7"/>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7"/>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7"/>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7"/>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7"/>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7"/>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77"/>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9" name="Google Shape;719;p77"/>
          <p:cNvGrpSpPr/>
          <p:nvPr/>
        </p:nvGrpSpPr>
        <p:grpSpPr>
          <a:xfrm rot="5400000">
            <a:off x="-87099" y="1722126"/>
            <a:ext cx="3330596" cy="3205647"/>
            <a:chOff x="754250" y="3789250"/>
            <a:chExt cx="1457400" cy="1402725"/>
          </a:xfrm>
        </p:grpSpPr>
        <p:sp>
          <p:nvSpPr>
            <p:cNvPr id="720" name="Google Shape;720;p77"/>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7"/>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7"/>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7"/>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7"/>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7"/>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7"/>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7"/>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7"/>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7"/>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7"/>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7"/>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7"/>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7"/>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7"/>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7"/>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77"/>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7"/>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7"/>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7"/>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7"/>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7"/>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7"/>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7"/>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7"/>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7"/>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7"/>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7" name="Google Shape;747;p77"/>
          <p:cNvGrpSpPr/>
          <p:nvPr/>
        </p:nvGrpSpPr>
        <p:grpSpPr>
          <a:xfrm rot="-5400000">
            <a:off x="6719626" y="2850789"/>
            <a:ext cx="1855355" cy="2585784"/>
            <a:chOff x="3840375" y="1558675"/>
            <a:chExt cx="988100" cy="1377175"/>
          </a:xfrm>
        </p:grpSpPr>
        <p:sp>
          <p:nvSpPr>
            <p:cNvPr id="748" name="Google Shape;748;p77"/>
            <p:cNvSpPr/>
            <p:nvPr/>
          </p:nvSpPr>
          <p:spPr>
            <a:xfrm>
              <a:off x="4197100" y="1580300"/>
              <a:ext cx="589875" cy="1355550"/>
            </a:xfrm>
            <a:custGeom>
              <a:rect b="b" l="l" r="r" t="t"/>
              <a:pathLst>
                <a:path extrusionOk="0" h="54222" w="23595">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7"/>
            <p:cNvSpPr/>
            <p:nvPr/>
          </p:nvSpPr>
          <p:spPr>
            <a:xfrm>
              <a:off x="4100850" y="1858975"/>
              <a:ext cx="336450" cy="91100"/>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77"/>
            <p:cNvSpPr/>
            <p:nvPr/>
          </p:nvSpPr>
          <p:spPr>
            <a:xfrm>
              <a:off x="3840375" y="1658250"/>
              <a:ext cx="378825" cy="135800"/>
            </a:xfrm>
            <a:custGeom>
              <a:rect b="b" l="l" r="r" t="t"/>
              <a:pathLst>
                <a:path extrusionOk="0" h="5432" w="15153">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77"/>
            <p:cNvSpPr/>
            <p:nvPr/>
          </p:nvSpPr>
          <p:spPr>
            <a:xfrm>
              <a:off x="4109675" y="1738400"/>
              <a:ext cx="369550" cy="174275"/>
            </a:xfrm>
            <a:custGeom>
              <a:rect b="b" l="l" r="r" t="t"/>
              <a:pathLst>
                <a:path extrusionOk="0" h="6971" w="14782">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7"/>
            <p:cNvSpPr/>
            <p:nvPr/>
          </p:nvSpPr>
          <p:spPr>
            <a:xfrm>
              <a:off x="4144550" y="1670225"/>
              <a:ext cx="196925" cy="150700"/>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7"/>
            <p:cNvSpPr/>
            <p:nvPr/>
          </p:nvSpPr>
          <p:spPr>
            <a:xfrm>
              <a:off x="4027975" y="1558675"/>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7"/>
            <p:cNvSpPr/>
            <p:nvPr/>
          </p:nvSpPr>
          <p:spPr>
            <a:xfrm>
              <a:off x="4027975" y="1663450"/>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7"/>
            <p:cNvSpPr/>
            <p:nvPr/>
          </p:nvSpPr>
          <p:spPr>
            <a:xfrm>
              <a:off x="4042575" y="1646675"/>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7"/>
            <p:cNvSpPr/>
            <p:nvPr/>
          </p:nvSpPr>
          <p:spPr>
            <a:xfrm>
              <a:off x="4049175" y="1619300"/>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7"/>
            <p:cNvSpPr/>
            <p:nvPr/>
          </p:nvSpPr>
          <p:spPr>
            <a:xfrm>
              <a:off x="4095975" y="1562325"/>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7"/>
            <p:cNvSpPr/>
            <p:nvPr/>
          </p:nvSpPr>
          <p:spPr>
            <a:xfrm>
              <a:off x="4075250" y="1597225"/>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7"/>
            <p:cNvSpPr/>
            <p:nvPr/>
          </p:nvSpPr>
          <p:spPr>
            <a:xfrm>
              <a:off x="4111450" y="1682100"/>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7"/>
            <p:cNvSpPr/>
            <p:nvPr/>
          </p:nvSpPr>
          <p:spPr>
            <a:xfrm>
              <a:off x="4152500" y="1626900"/>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7"/>
            <p:cNvSpPr/>
            <p:nvPr/>
          </p:nvSpPr>
          <p:spPr>
            <a:xfrm>
              <a:off x="4558250" y="1700975"/>
              <a:ext cx="270225" cy="317025"/>
            </a:xfrm>
            <a:custGeom>
              <a:rect b="b" l="l" r="r" t="t"/>
              <a:pathLst>
                <a:path extrusionOk="0" h="12681" w="10809">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7"/>
            <p:cNvSpPr/>
            <p:nvPr/>
          </p:nvSpPr>
          <p:spPr>
            <a:xfrm>
              <a:off x="4515875" y="1876375"/>
              <a:ext cx="193825" cy="286000"/>
            </a:xfrm>
            <a:custGeom>
              <a:rect b="b" l="l" r="r" t="t"/>
              <a:pathLst>
                <a:path extrusionOk="0" h="11440" w="7753">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7"/>
            <p:cNvSpPr/>
            <p:nvPr/>
          </p:nvSpPr>
          <p:spPr>
            <a:xfrm>
              <a:off x="4525125" y="1841825"/>
              <a:ext cx="26075" cy="243325"/>
            </a:xfrm>
            <a:custGeom>
              <a:rect b="b" l="l" r="r" t="t"/>
              <a:pathLst>
                <a:path extrusionOk="0" h="9733" w="1043">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7"/>
            <p:cNvSpPr/>
            <p:nvPr/>
          </p:nvSpPr>
          <p:spPr>
            <a:xfrm>
              <a:off x="4473475" y="1727600"/>
              <a:ext cx="148800" cy="141800"/>
            </a:xfrm>
            <a:custGeom>
              <a:rect b="b" l="l" r="r" t="t"/>
              <a:pathLst>
                <a:path extrusionOk="0" h="5672" w="5952">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7"/>
            <p:cNvSpPr/>
            <p:nvPr/>
          </p:nvSpPr>
          <p:spPr>
            <a:xfrm>
              <a:off x="4484075" y="1740275"/>
              <a:ext cx="56075" cy="130725"/>
            </a:xfrm>
            <a:custGeom>
              <a:rect b="b" l="l" r="r" t="t"/>
              <a:pathLst>
                <a:path extrusionOk="0" h="5229" w="2243">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7"/>
            <p:cNvSpPr/>
            <p:nvPr/>
          </p:nvSpPr>
          <p:spPr>
            <a:xfrm>
              <a:off x="4506150" y="1743350"/>
              <a:ext cx="40175" cy="124100"/>
            </a:xfrm>
            <a:custGeom>
              <a:rect b="b" l="l" r="r" t="t"/>
              <a:pathLst>
                <a:path extrusionOk="0" h="4964" w="1607">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7"/>
            <p:cNvSpPr/>
            <p:nvPr/>
          </p:nvSpPr>
          <p:spPr>
            <a:xfrm>
              <a:off x="4527350" y="1733225"/>
              <a:ext cx="24275" cy="134650"/>
            </a:xfrm>
            <a:custGeom>
              <a:rect b="b" l="l" r="r" t="t"/>
              <a:pathLst>
                <a:path extrusionOk="0" h="5386" w="971">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7"/>
            <p:cNvSpPr/>
            <p:nvPr/>
          </p:nvSpPr>
          <p:spPr>
            <a:xfrm>
              <a:off x="4552950" y="1740700"/>
              <a:ext cx="55200" cy="123650"/>
            </a:xfrm>
            <a:custGeom>
              <a:rect b="b" l="l" r="r" t="t"/>
              <a:pathLst>
                <a:path extrusionOk="0" h="4946" w="2208">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77"/>
            <p:cNvSpPr/>
            <p:nvPr/>
          </p:nvSpPr>
          <p:spPr>
            <a:xfrm>
              <a:off x="4551600" y="1742475"/>
              <a:ext cx="16800" cy="127175"/>
            </a:xfrm>
            <a:custGeom>
              <a:rect b="b" l="l" r="r" t="t"/>
              <a:pathLst>
                <a:path extrusionOk="0" h="5087" w="672">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77"/>
            <p:cNvSpPr/>
            <p:nvPr/>
          </p:nvSpPr>
          <p:spPr>
            <a:xfrm>
              <a:off x="4498625" y="1829625"/>
              <a:ext cx="51750" cy="44875"/>
            </a:xfrm>
            <a:custGeom>
              <a:rect b="b" l="l" r="r" t="t"/>
              <a:pathLst>
                <a:path extrusionOk="0" h="1795" w="207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77"/>
            <p:cNvSpPr/>
            <p:nvPr/>
          </p:nvSpPr>
          <p:spPr>
            <a:xfrm>
              <a:off x="4542625" y="1828725"/>
              <a:ext cx="49625" cy="46100"/>
            </a:xfrm>
            <a:custGeom>
              <a:rect b="b" l="l" r="r" t="t"/>
              <a:pathLst>
                <a:path extrusionOk="0" h="1844" w="1985">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2" name="Google Shape;772;p77"/>
          <p:cNvGrpSpPr/>
          <p:nvPr/>
        </p:nvGrpSpPr>
        <p:grpSpPr>
          <a:xfrm rot="5629027">
            <a:off x="500502" y="-281259"/>
            <a:ext cx="1855321" cy="2585727"/>
            <a:chOff x="3840375" y="1558675"/>
            <a:chExt cx="988100" cy="1377175"/>
          </a:xfrm>
        </p:grpSpPr>
        <p:sp>
          <p:nvSpPr>
            <p:cNvPr id="773" name="Google Shape;773;p77"/>
            <p:cNvSpPr/>
            <p:nvPr/>
          </p:nvSpPr>
          <p:spPr>
            <a:xfrm>
              <a:off x="4197100" y="1580300"/>
              <a:ext cx="589875" cy="1355550"/>
            </a:xfrm>
            <a:custGeom>
              <a:rect b="b" l="l" r="r" t="t"/>
              <a:pathLst>
                <a:path extrusionOk="0" h="54222" w="23595">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77"/>
            <p:cNvSpPr/>
            <p:nvPr/>
          </p:nvSpPr>
          <p:spPr>
            <a:xfrm>
              <a:off x="4100850" y="1858975"/>
              <a:ext cx="336450" cy="91100"/>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77"/>
            <p:cNvSpPr/>
            <p:nvPr/>
          </p:nvSpPr>
          <p:spPr>
            <a:xfrm>
              <a:off x="3840375" y="1658250"/>
              <a:ext cx="378825" cy="135800"/>
            </a:xfrm>
            <a:custGeom>
              <a:rect b="b" l="l" r="r" t="t"/>
              <a:pathLst>
                <a:path extrusionOk="0" h="5432" w="15153">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77"/>
            <p:cNvSpPr/>
            <p:nvPr/>
          </p:nvSpPr>
          <p:spPr>
            <a:xfrm>
              <a:off x="4109675" y="1738400"/>
              <a:ext cx="369550" cy="174275"/>
            </a:xfrm>
            <a:custGeom>
              <a:rect b="b" l="l" r="r" t="t"/>
              <a:pathLst>
                <a:path extrusionOk="0" h="6971" w="14782">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77"/>
            <p:cNvSpPr/>
            <p:nvPr/>
          </p:nvSpPr>
          <p:spPr>
            <a:xfrm>
              <a:off x="4144550" y="1670225"/>
              <a:ext cx="196925" cy="150700"/>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77"/>
            <p:cNvSpPr/>
            <p:nvPr/>
          </p:nvSpPr>
          <p:spPr>
            <a:xfrm>
              <a:off x="4027975" y="1558675"/>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77"/>
            <p:cNvSpPr/>
            <p:nvPr/>
          </p:nvSpPr>
          <p:spPr>
            <a:xfrm>
              <a:off x="4027975" y="1663450"/>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77"/>
            <p:cNvSpPr/>
            <p:nvPr/>
          </p:nvSpPr>
          <p:spPr>
            <a:xfrm>
              <a:off x="4042575" y="1646675"/>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7"/>
            <p:cNvSpPr/>
            <p:nvPr/>
          </p:nvSpPr>
          <p:spPr>
            <a:xfrm>
              <a:off x="4049175" y="1619300"/>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77"/>
            <p:cNvSpPr/>
            <p:nvPr/>
          </p:nvSpPr>
          <p:spPr>
            <a:xfrm>
              <a:off x="4095975" y="1562325"/>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77"/>
            <p:cNvSpPr/>
            <p:nvPr/>
          </p:nvSpPr>
          <p:spPr>
            <a:xfrm>
              <a:off x="4075250" y="1597225"/>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7"/>
            <p:cNvSpPr/>
            <p:nvPr/>
          </p:nvSpPr>
          <p:spPr>
            <a:xfrm>
              <a:off x="4111450" y="1682100"/>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77"/>
            <p:cNvSpPr/>
            <p:nvPr/>
          </p:nvSpPr>
          <p:spPr>
            <a:xfrm>
              <a:off x="4152500" y="1626900"/>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77"/>
            <p:cNvSpPr/>
            <p:nvPr/>
          </p:nvSpPr>
          <p:spPr>
            <a:xfrm>
              <a:off x="4558250" y="1700975"/>
              <a:ext cx="270225" cy="317025"/>
            </a:xfrm>
            <a:custGeom>
              <a:rect b="b" l="l" r="r" t="t"/>
              <a:pathLst>
                <a:path extrusionOk="0" h="12681" w="10809">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77"/>
            <p:cNvSpPr/>
            <p:nvPr/>
          </p:nvSpPr>
          <p:spPr>
            <a:xfrm>
              <a:off x="4515875" y="1876375"/>
              <a:ext cx="193825" cy="286000"/>
            </a:xfrm>
            <a:custGeom>
              <a:rect b="b" l="l" r="r" t="t"/>
              <a:pathLst>
                <a:path extrusionOk="0" h="11440" w="7753">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77"/>
            <p:cNvSpPr/>
            <p:nvPr/>
          </p:nvSpPr>
          <p:spPr>
            <a:xfrm>
              <a:off x="4525125" y="1841825"/>
              <a:ext cx="26075" cy="243325"/>
            </a:xfrm>
            <a:custGeom>
              <a:rect b="b" l="l" r="r" t="t"/>
              <a:pathLst>
                <a:path extrusionOk="0" h="9733" w="1043">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77"/>
            <p:cNvSpPr/>
            <p:nvPr/>
          </p:nvSpPr>
          <p:spPr>
            <a:xfrm>
              <a:off x="4473475" y="1727600"/>
              <a:ext cx="148800" cy="141800"/>
            </a:xfrm>
            <a:custGeom>
              <a:rect b="b" l="l" r="r" t="t"/>
              <a:pathLst>
                <a:path extrusionOk="0" h="5672" w="5952">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77"/>
            <p:cNvSpPr/>
            <p:nvPr/>
          </p:nvSpPr>
          <p:spPr>
            <a:xfrm>
              <a:off x="4484075" y="1740275"/>
              <a:ext cx="56075" cy="130725"/>
            </a:xfrm>
            <a:custGeom>
              <a:rect b="b" l="l" r="r" t="t"/>
              <a:pathLst>
                <a:path extrusionOk="0" h="5229" w="2243">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77"/>
            <p:cNvSpPr/>
            <p:nvPr/>
          </p:nvSpPr>
          <p:spPr>
            <a:xfrm>
              <a:off x="4506150" y="1743350"/>
              <a:ext cx="40175" cy="124100"/>
            </a:xfrm>
            <a:custGeom>
              <a:rect b="b" l="l" r="r" t="t"/>
              <a:pathLst>
                <a:path extrusionOk="0" h="4964" w="1607">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77"/>
            <p:cNvSpPr/>
            <p:nvPr/>
          </p:nvSpPr>
          <p:spPr>
            <a:xfrm>
              <a:off x="4527350" y="1733225"/>
              <a:ext cx="24275" cy="134650"/>
            </a:xfrm>
            <a:custGeom>
              <a:rect b="b" l="l" r="r" t="t"/>
              <a:pathLst>
                <a:path extrusionOk="0" h="5386" w="971">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77"/>
            <p:cNvSpPr/>
            <p:nvPr/>
          </p:nvSpPr>
          <p:spPr>
            <a:xfrm>
              <a:off x="4552950" y="1740700"/>
              <a:ext cx="55200" cy="123650"/>
            </a:xfrm>
            <a:custGeom>
              <a:rect b="b" l="l" r="r" t="t"/>
              <a:pathLst>
                <a:path extrusionOk="0" h="4946" w="2208">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77"/>
            <p:cNvSpPr/>
            <p:nvPr/>
          </p:nvSpPr>
          <p:spPr>
            <a:xfrm>
              <a:off x="4551600" y="1742475"/>
              <a:ext cx="16800" cy="127175"/>
            </a:xfrm>
            <a:custGeom>
              <a:rect b="b" l="l" r="r" t="t"/>
              <a:pathLst>
                <a:path extrusionOk="0" h="5087" w="672">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77"/>
            <p:cNvSpPr/>
            <p:nvPr/>
          </p:nvSpPr>
          <p:spPr>
            <a:xfrm>
              <a:off x="4498625" y="1829625"/>
              <a:ext cx="51750" cy="44875"/>
            </a:xfrm>
            <a:custGeom>
              <a:rect b="b" l="l" r="r" t="t"/>
              <a:pathLst>
                <a:path extrusionOk="0" h="1795" w="207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77"/>
            <p:cNvSpPr/>
            <p:nvPr/>
          </p:nvSpPr>
          <p:spPr>
            <a:xfrm>
              <a:off x="4542625" y="1828725"/>
              <a:ext cx="49625" cy="46100"/>
            </a:xfrm>
            <a:custGeom>
              <a:rect b="b" l="l" r="r" t="t"/>
              <a:pathLst>
                <a:path extrusionOk="0" h="1844" w="1985">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7" name="Google Shape;797;p77"/>
          <p:cNvGrpSpPr/>
          <p:nvPr/>
        </p:nvGrpSpPr>
        <p:grpSpPr>
          <a:xfrm>
            <a:off x="680454" y="542951"/>
            <a:ext cx="327124" cy="322325"/>
            <a:chOff x="3828575" y="1069325"/>
            <a:chExt cx="185750" cy="183025"/>
          </a:xfrm>
        </p:grpSpPr>
        <p:sp>
          <p:nvSpPr>
            <p:cNvPr id="798" name="Google Shape;798;p77"/>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77"/>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77"/>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1" name="Google Shape;801;p77"/>
          <p:cNvGrpSpPr/>
          <p:nvPr/>
        </p:nvGrpSpPr>
        <p:grpSpPr>
          <a:xfrm>
            <a:off x="8291229" y="4439388"/>
            <a:ext cx="327124" cy="322325"/>
            <a:chOff x="3828575" y="1069325"/>
            <a:chExt cx="185750" cy="183025"/>
          </a:xfrm>
        </p:grpSpPr>
        <p:sp>
          <p:nvSpPr>
            <p:cNvPr id="802" name="Google Shape;802;p77"/>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7"/>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7"/>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05" name="Shape 805"/>
        <p:cNvGrpSpPr/>
        <p:nvPr/>
      </p:nvGrpSpPr>
      <p:grpSpPr>
        <a:xfrm>
          <a:off x="0" y="0"/>
          <a:ext cx="0" cy="0"/>
          <a:chOff x="0" y="0"/>
          <a:chExt cx="0" cy="0"/>
        </a:xfrm>
      </p:grpSpPr>
      <p:sp>
        <p:nvSpPr>
          <p:cNvPr id="806" name="Google Shape;806;p78"/>
          <p:cNvSpPr txBox="1"/>
          <p:nvPr>
            <p:ph type="title"/>
          </p:nvPr>
        </p:nvSpPr>
        <p:spPr>
          <a:xfrm>
            <a:off x="2920325" y="3484913"/>
            <a:ext cx="4563900" cy="5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07" name="Google Shape;807;p78"/>
          <p:cNvSpPr txBox="1"/>
          <p:nvPr>
            <p:ph idx="1" type="subTitle"/>
          </p:nvPr>
        </p:nvSpPr>
        <p:spPr>
          <a:xfrm>
            <a:off x="2920325" y="1126688"/>
            <a:ext cx="5506200" cy="235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808" name="Google Shape;808;p78"/>
          <p:cNvGrpSpPr/>
          <p:nvPr/>
        </p:nvGrpSpPr>
        <p:grpSpPr>
          <a:xfrm>
            <a:off x="6728679" y="-544571"/>
            <a:ext cx="2505280" cy="2476747"/>
            <a:chOff x="6728679" y="-544571"/>
            <a:chExt cx="2505280" cy="2476747"/>
          </a:xfrm>
        </p:grpSpPr>
        <p:sp>
          <p:nvSpPr>
            <p:cNvPr id="809" name="Google Shape;809;p78"/>
            <p:cNvSpPr/>
            <p:nvPr/>
          </p:nvSpPr>
          <p:spPr>
            <a:xfrm flipH="1" rot="7903172">
              <a:off x="7187311" y="-276493"/>
              <a:ext cx="1588015" cy="1940592"/>
            </a:xfrm>
            <a:custGeom>
              <a:rect b="b" l="l" r="r" t="t"/>
              <a:pathLst>
                <a:path extrusionOk="0" h="41547" w="32249">
                  <a:moveTo>
                    <a:pt x="31554" y="1"/>
                  </a:moveTo>
                  <a:cubicBezTo>
                    <a:pt x="31428" y="1"/>
                    <a:pt x="31300" y="34"/>
                    <a:pt x="31189" y="103"/>
                  </a:cubicBezTo>
                  <a:cubicBezTo>
                    <a:pt x="28452" y="1780"/>
                    <a:pt x="26102" y="4111"/>
                    <a:pt x="24390" y="6849"/>
                  </a:cubicBezTo>
                  <a:cubicBezTo>
                    <a:pt x="23524" y="8244"/>
                    <a:pt x="22782" y="9816"/>
                    <a:pt x="22165" y="11547"/>
                  </a:cubicBezTo>
                  <a:cubicBezTo>
                    <a:pt x="22005" y="11987"/>
                    <a:pt x="21864" y="12430"/>
                    <a:pt x="21723" y="12870"/>
                  </a:cubicBezTo>
                  <a:cubicBezTo>
                    <a:pt x="21353" y="13984"/>
                    <a:pt x="20999" y="15043"/>
                    <a:pt x="20505" y="16032"/>
                  </a:cubicBezTo>
                  <a:cubicBezTo>
                    <a:pt x="20152" y="16720"/>
                    <a:pt x="19710" y="17375"/>
                    <a:pt x="19269" y="18046"/>
                  </a:cubicBezTo>
                  <a:cubicBezTo>
                    <a:pt x="18932" y="18540"/>
                    <a:pt x="18598" y="19052"/>
                    <a:pt x="18297" y="19600"/>
                  </a:cubicBezTo>
                  <a:cubicBezTo>
                    <a:pt x="17484" y="20977"/>
                    <a:pt x="16902" y="22461"/>
                    <a:pt x="16337" y="23890"/>
                  </a:cubicBezTo>
                  <a:lnTo>
                    <a:pt x="16177" y="24314"/>
                  </a:lnTo>
                  <a:cubicBezTo>
                    <a:pt x="14941" y="27441"/>
                    <a:pt x="13599" y="30584"/>
                    <a:pt x="12151" y="33622"/>
                  </a:cubicBezTo>
                  <a:cubicBezTo>
                    <a:pt x="11604" y="34787"/>
                    <a:pt x="11091" y="35812"/>
                    <a:pt x="10297" y="36570"/>
                  </a:cubicBezTo>
                  <a:cubicBezTo>
                    <a:pt x="8972" y="37825"/>
                    <a:pt x="7083" y="38213"/>
                    <a:pt x="5070" y="38619"/>
                  </a:cubicBezTo>
                  <a:cubicBezTo>
                    <a:pt x="3375" y="38972"/>
                    <a:pt x="1625" y="39325"/>
                    <a:pt x="196" y="40244"/>
                  </a:cubicBezTo>
                  <a:cubicBezTo>
                    <a:pt x="160" y="40279"/>
                    <a:pt x="125" y="40297"/>
                    <a:pt x="90" y="40314"/>
                  </a:cubicBezTo>
                  <a:cubicBezTo>
                    <a:pt x="1" y="40456"/>
                    <a:pt x="36" y="40738"/>
                    <a:pt x="196" y="41039"/>
                  </a:cubicBezTo>
                  <a:cubicBezTo>
                    <a:pt x="335" y="41333"/>
                    <a:pt x="556" y="41546"/>
                    <a:pt x="704" y="41546"/>
                  </a:cubicBezTo>
                  <a:cubicBezTo>
                    <a:pt x="724" y="41546"/>
                    <a:pt x="744" y="41542"/>
                    <a:pt x="761" y="41534"/>
                  </a:cubicBezTo>
                  <a:cubicBezTo>
                    <a:pt x="778" y="41534"/>
                    <a:pt x="796" y="41515"/>
                    <a:pt x="813" y="41498"/>
                  </a:cubicBezTo>
                  <a:cubicBezTo>
                    <a:pt x="2049" y="40651"/>
                    <a:pt x="3657" y="40333"/>
                    <a:pt x="5353" y="39979"/>
                  </a:cubicBezTo>
                  <a:cubicBezTo>
                    <a:pt x="7453" y="39556"/>
                    <a:pt x="9643" y="39096"/>
                    <a:pt x="11251" y="37578"/>
                  </a:cubicBezTo>
                  <a:cubicBezTo>
                    <a:pt x="12222" y="36659"/>
                    <a:pt x="12805" y="35511"/>
                    <a:pt x="13422" y="34222"/>
                  </a:cubicBezTo>
                  <a:cubicBezTo>
                    <a:pt x="14871" y="31149"/>
                    <a:pt x="16231" y="27988"/>
                    <a:pt x="17467" y="24827"/>
                  </a:cubicBezTo>
                  <a:lnTo>
                    <a:pt x="17644" y="24403"/>
                  </a:lnTo>
                  <a:cubicBezTo>
                    <a:pt x="18174" y="23007"/>
                    <a:pt x="18739" y="21578"/>
                    <a:pt x="19498" y="20288"/>
                  </a:cubicBezTo>
                  <a:cubicBezTo>
                    <a:pt x="19780" y="19793"/>
                    <a:pt x="20116" y="19299"/>
                    <a:pt x="20434" y="18823"/>
                  </a:cubicBezTo>
                  <a:cubicBezTo>
                    <a:pt x="20875" y="18133"/>
                    <a:pt x="21353" y="17427"/>
                    <a:pt x="21741" y="16668"/>
                  </a:cubicBezTo>
                  <a:cubicBezTo>
                    <a:pt x="22288" y="15590"/>
                    <a:pt x="22676" y="14425"/>
                    <a:pt x="23030" y="13313"/>
                  </a:cubicBezTo>
                  <a:cubicBezTo>
                    <a:pt x="23189" y="12870"/>
                    <a:pt x="23331" y="12430"/>
                    <a:pt x="23472" y="12006"/>
                  </a:cubicBezTo>
                  <a:cubicBezTo>
                    <a:pt x="24054" y="10381"/>
                    <a:pt x="24760" y="8879"/>
                    <a:pt x="25573" y="7572"/>
                  </a:cubicBezTo>
                  <a:cubicBezTo>
                    <a:pt x="27162" y="5029"/>
                    <a:pt x="29352" y="2858"/>
                    <a:pt x="31913" y="1285"/>
                  </a:cubicBezTo>
                  <a:cubicBezTo>
                    <a:pt x="32125" y="1163"/>
                    <a:pt x="32248" y="932"/>
                    <a:pt x="32248" y="685"/>
                  </a:cubicBezTo>
                  <a:cubicBezTo>
                    <a:pt x="32248" y="562"/>
                    <a:pt x="32213" y="438"/>
                    <a:pt x="32142" y="332"/>
                  </a:cubicBezTo>
                  <a:cubicBezTo>
                    <a:pt x="32017" y="115"/>
                    <a:pt x="31787" y="1"/>
                    <a:pt x="315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78"/>
            <p:cNvSpPr/>
            <p:nvPr/>
          </p:nvSpPr>
          <p:spPr>
            <a:xfrm flipH="1" rot="7903172">
              <a:off x="7726994" y="104069"/>
              <a:ext cx="213071" cy="490671"/>
            </a:xfrm>
            <a:custGeom>
              <a:rect b="b" l="l" r="r" t="t"/>
              <a:pathLst>
                <a:path extrusionOk="0" h="10505" w="4327">
                  <a:moveTo>
                    <a:pt x="419" y="0"/>
                  </a:moveTo>
                  <a:cubicBezTo>
                    <a:pt x="398" y="0"/>
                    <a:pt x="376" y="2"/>
                    <a:pt x="354" y="5"/>
                  </a:cubicBezTo>
                  <a:cubicBezTo>
                    <a:pt x="142" y="24"/>
                    <a:pt x="1" y="217"/>
                    <a:pt x="36" y="429"/>
                  </a:cubicBezTo>
                  <a:cubicBezTo>
                    <a:pt x="531" y="4032"/>
                    <a:pt x="1908" y="7493"/>
                    <a:pt x="4009" y="10443"/>
                  </a:cubicBezTo>
                  <a:cubicBezTo>
                    <a:pt x="4044" y="10477"/>
                    <a:pt x="4101" y="10504"/>
                    <a:pt x="4157" y="10504"/>
                  </a:cubicBezTo>
                  <a:cubicBezTo>
                    <a:pt x="4186" y="10504"/>
                    <a:pt x="4215" y="10497"/>
                    <a:pt x="4239" y="10479"/>
                  </a:cubicBezTo>
                  <a:cubicBezTo>
                    <a:pt x="4310" y="10425"/>
                    <a:pt x="4327" y="10319"/>
                    <a:pt x="4275" y="10248"/>
                  </a:cubicBezTo>
                  <a:cubicBezTo>
                    <a:pt x="2332" y="7281"/>
                    <a:pt x="1113" y="3838"/>
                    <a:pt x="778" y="342"/>
                  </a:cubicBezTo>
                  <a:lnTo>
                    <a:pt x="778" y="323"/>
                  </a:lnTo>
                  <a:cubicBezTo>
                    <a:pt x="761" y="133"/>
                    <a:pt x="604"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8"/>
            <p:cNvSpPr/>
            <p:nvPr/>
          </p:nvSpPr>
          <p:spPr>
            <a:xfrm flipH="1" rot="7903172">
              <a:off x="7083926" y="527263"/>
              <a:ext cx="607847" cy="194027"/>
            </a:xfrm>
            <a:custGeom>
              <a:rect b="b" l="l" r="r" t="t"/>
              <a:pathLst>
                <a:path extrusionOk="0" h="4154" w="12344">
                  <a:moveTo>
                    <a:pt x="11857" y="1"/>
                  </a:moveTo>
                  <a:cubicBezTo>
                    <a:pt x="11762" y="1"/>
                    <a:pt x="11666" y="29"/>
                    <a:pt x="11585" y="88"/>
                  </a:cubicBezTo>
                  <a:cubicBezTo>
                    <a:pt x="8522" y="2490"/>
                    <a:pt x="4618" y="3840"/>
                    <a:pt x="663" y="3840"/>
                  </a:cubicBezTo>
                  <a:cubicBezTo>
                    <a:pt x="489" y="3840"/>
                    <a:pt x="315" y="3837"/>
                    <a:pt x="141" y="3832"/>
                  </a:cubicBezTo>
                  <a:cubicBezTo>
                    <a:pt x="71" y="3832"/>
                    <a:pt x="0" y="3886"/>
                    <a:pt x="0" y="3956"/>
                  </a:cubicBezTo>
                  <a:cubicBezTo>
                    <a:pt x="0" y="4027"/>
                    <a:pt x="52" y="4098"/>
                    <a:pt x="123" y="4098"/>
                  </a:cubicBezTo>
                  <a:cubicBezTo>
                    <a:pt x="589" y="4135"/>
                    <a:pt x="1057" y="4153"/>
                    <a:pt x="1524" y="4153"/>
                  </a:cubicBezTo>
                  <a:cubicBezTo>
                    <a:pt x="5259" y="4153"/>
                    <a:pt x="9008" y="2977"/>
                    <a:pt x="12115" y="794"/>
                  </a:cubicBezTo>
                  <a:lnTo>
                    <a:pt x="12132" y="778"/>
                  </a:lnTo>
                  <a:cubicBezTo>
                    <a:pt x="12327" y="636"/>
                    <a:pt x="12344" y="354"/>
                    <a:pt x="12203" y="159"/>
                  </a:cubicBezTo>
                  <a:cubicBezTo>
                    <a:pt x="12120" y="56"/>
                    <a:pt x="11990" y="1"/>
                    <a:pt x="118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8"/>
            <p:cNvSpPr/>
            <p:nvPr/>
          </p:nvSpPr>
          <p:spPr>
            <a:xfrm flipH="1" rot="7903172">
              <a:off x="6887324" y="613191"/>
              <a:ext cx="510446" cy="181275"/>
            </a:xfrm>
            <a:custGeom>
              <a:rect b="b" l="l" r="r" t="t"/>
              <a:pathLst>
                <a:path extrusionOk="0" h="3881" w="10366">
                  <a:moveTo>
                    <a:pt x="10152" y="1"/>
                  </a:moveTo>
                  <a:cubicBezTo>
                    <a:pt x="10111" y="1"/>
                    <a:pt x="10068" y="15"/>
                    <a:pt x="10031" y="44"/>
                  </a:cubicBezTo>
                  <a:cubicBezTo>
                    <a:pt x="9713" y="309"/>
                    <a:pt x="9325" y="520"/>
                    <a:pt x="8936" y="697"/>
                  </a:cubicBezTo>
                  <a:cubicBezTo>
                    <a:pt x="8529" y="892"/>
                    <a:pt x="8124" y="1069"/>
                    <a:pt x="7717" y="1227"/>
                  </a:cubicBezTo>
                  <a:cubicBezTo>
                    <a:pt x="6887" y="1528"/>
                    <a:pt x="6040" y="1810"/>
                    <a:pt x="5192" y="2058"/>
                  </a:cubicBezTo>
                  <a:cubicBezTo>
                    <a:pt x="4768" y="2181"/>
                    <a:pt x="4326" y="2305"/>
                    <a:pt x="3902" y="2411"/>
                  </a:cubicBezTo>
                  <a:cubicBezTo>
                    <a:pt x="3478" y="2534"/>
                    <a:pt x="3038" y="2675"/>
                    <a:pt x="2614" y="2816"/>
                  </a:cubicBezTo>
                  <a:cubicBezTo>
                    <a:pt x="1766" y="3082"/>
                    <a:pt x="935" y="3381"/>
                    <a:pt x="88" y="3682"/>
                  </a:cubicBezTo>
                  <a:cubicBezTo>
                    <a:pt x="35" y="3699"/>
                    <a:pt x="0" y="3753"/>
                    <a:pt x="17" y="3805"/>
                  </a:cubicBezTo>
                  <a:cubicBezTo>
                    <a:pt x="32" y="3849"/>
                    <a:pt x="82" y="3881"/>
                    <a:pt x="128" y="3881"/>
                  </a:cubicBezTo>
                  <a:cubicBezTo>
                    <a:pt x="139" y="3881"/>
                    <a:pt x="149" y="3879"/>
                    <a:pt x="158" y="3876"/>
                  </a:cubicBezTo>
                  <a:cubicBezTo>
                    <a:pt x="1006" y="3612"/>
                    <a:pt x="1854" y="3329"/>
                    <a:pt x="2701" y="3082"/>
                  </a:cubicBezTo>
                  <a:cubicBezTo>
                    <a:pt x="3125" y="2958"/>
                    <a:pt x="3549" y="2835"/>
                    <a:pt x="3991" y="2729"/>
                  </a:cubicBezTo>
                  <a:cubicBezTo>
                    <a:pt x="4415" y="2623"/>
                    <a:pt x="4856" y="2498"/>
                    <a:pt x="5280" y="2375"/>
                  </a:cubicBezTo>
                  <a:cubicBezTo>
                    <a:pt x="6146" y="2128"/>
                    <a:pt x="6993" y="1863"/>
                    <a:pt x="7841" y="1563"/>
                  </a:cubicBezTo>
                  <a:cubicBezTo>
                    <a:pt x="8265" y="1403"/>
                    <a:pt x="8670" y="1227"/>
                    <a:pt x="9077" y="1033"/>
                  </a:cubicBezTo>
                  <a:cubicBezTo>
                    <a:pt x="9501" y="838"/>
                    <a:pt x="9890" y="626"/>
                    <a:pt x="10278" y="327"/>
                  </a:cubicBezTo>
                  <a:cubicBezTo>
                    <a:pt x="10349" y="273"/>
                    <a:pt x="10366" y="150"/>
                    <a:pt x="10295" y="80"/>
                  </a:cubicBezTo>
                  <a:cubicBezTo>
                    <a:pt x="10265" y="28"/>
                    <a:pt x="10210"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78"/>
            <p:cNvSpPr/>
            <p:nvPr/>
          </p:nvSpPr>
          <p:spPr>
            <a:xfrm flipH="1" rot="7903172">
              <a:off x="8569532" y="933060"/>
              <a:ext cx="555798" cy="197903"/>
            </a:xfrm>
            <a:custGeom>
              <a:rect b="b" l="l" r="r" t="t"/>
              <a:pathLst>
                <a:path extrusionOk="0" h="4237" w="11287">
                  <a:moveTo>
                    <a:pt x="170" y="0"/>
                  </a:moveTo>
                  <a:cubicBezTo>
                    <a:pt x="115" y="0"/>
                    <a:pt x="59" y="24"/>
                    <a:pt x="36" y="72"/>
                  </a:cubicBezTo>
                  <a:cubicBezTo>
                    <a:pt x="0" y="159"/>
                    <a:pt x="19" y="248"/>
                    <a:pt x="89" y="284"/>
                  </a:cubicBezTo>
                  <a:lnTo>
                    <a:pt x="106" y="284"/>
                  </a:lnTo>
                  <a:cubicBezTo>
                    <a:pt x="937" y="760"/>
                    <a:pt x="1767" y="1308"/>
                    <a:pt x="2579" y="1838"/>
                  </a:cubicBezTo>
                  <a:cubicBezTo>
                    <a:pt x="3410" y="2367"/>
                    <a:pt x="4239" y="2897"/>
                    <a:pt x="5140" y="3356"/>
                  </a:cubicBezTo>
                  <a:cubicBezTo>
                    <a:pt x="5352" y="3462"/>
                    <a:pt x="5581" y="3568"/>
                    <a:pt x="5811" y="3674"/>
                  </a:cubicBezTo>
                  <a:cubicBezTo>
                    <a:pt x="5934" y="3710"/>
                    <a:pt x="6059" y="3762"/>
                    <a:pt x="6182" y="3797"/>
                  </a:cubicBezTo>
                  <a:lnTo>
                    <a:pt x="6553" y="3903"/>
                  </a:lnTo>
                  <a:cubicBezTo>
                    <a:pt x="7029" y="4027"/>
                    <a:pt x="7524" y="4133"/>
                    <a:pt x="8018" y="4186"/>
                  </a:cubicBezTo>
                  <a:cubicBezTo>
                    <a:pt x="8333" y="4219"/>
                    <a:pt x="8650" y="4236"/>
                    <a:pt x="8966" y="4236"/>
                  </a:cubicBezTo>
                  <a:cubicBezTo>
                    <a:pt x="9662" y="4236"/>
                    <a:pt x="10359" y="4151"/>
                    <a:pt x="11039" y="3957"/>
                  </a:cubicBezTo>
                  <a:lnTo>
                    <a:pt x="11056" y="3957"/>
                  </a:lnTo>
                  <a:cubicBezTo>
                    <a:pt x="11197" y="3903"/>
                    <a:pt x="11286" y="3762"/>
                    <a:pt x="11232" y="3604"/>
                  </a:cubicBezTo>
                  <a:cubicBezTo>
                    <a:pt x="11191" y="3491"/>
                    <a:pt x="11080" y="3411"/>
                    <a:pt x="10966" y="3411"/>
                  </a:cubicBezTo>
                  <a:cubicBezTo>
                    <a:pt x="10937" y="3411"/>
                    <a:pt x="10908" y="3416"/>
                    <a:pt x="10879" y="3427"/>
                  </a:cubicBezTo>
                  <a:cubicBezTo>
                    <a:pt x="10220" y="3634"/>
                    <a:pt x="9531" y="3727"/>
                    <a:pt x="8835" y="3727"/>
                  </a:cubicBezTo>
                  <a:cubicBezTo>
                    <a:pt x="8581" y="3727"/>
                    <a:pt x="8327" y="3715"/>
                    <a:pt x="8072" y="3691"/>
                  </a:cubicBezTo>
                  <a:cubicBezTo>
                    <a:pt x="7594" y="3656"/>
                    <a:pt x="7118" y="3568"/>
                    <a:pt x="6659" y="3462"/>
                  </a:cubicBezTo>
                  <a:cubicBezTo>
                    <a:pt x="6535" y="3444"/>
                    <a:pt x="6429" y="3409"/>
                    <a:pt x="6306" y="3373"/>
                  </a:cubicBezTo>
                  <a:cubicBezTo>
                    <a:pt x="6200" y="3338"/>
                    <a:pt x="6076" y="3303"/>
                    <a:pt x="5970" y="3267"/>
                  </a:cubicBezTo>
                  <a:cubicBezTo>
                    <a:pt x="5758" y="3180"/>
                    <a:pt x="5529" y="3091"/>
                    <a:pt x="5317" y="2985"/>
                  </a:cubicBezTo>
                  <a:cubicBezTo>
                    <a:pt x="4451" y="2561"/>
                    <a:pt x="3622" y="2050"/>
                    <a:pt x="2774" y="1537"/>
                  </a:cubicBezTo>
                  <a:cubicBezTo>
                    <a:pt x="1943" y="1025"/>
                    <a:pt x="1131" y="477"/>
                    <a:pt x="248" y="18"/>
                  </a:cubicBezTo>
                  <a:cubicBezTo>
                    <a:pt x="224" y="6"/>
                    <a:pt x="197"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78"/>
            <p:cNvSpPr/>
            <p:nvPr/>
          </p:nvSpPr>
          <p:spPr>
            <a:xfrm flipH="1" rot="7903172">
              <a:off x="8795985" y="967893"/>
              <a:ext cx="97450" cy="175764"/>
            </a:xfrm>
            <a:custGeom>
              <a:rect b="b" l="l" r="r" t="t"/>
              <a:pathLst>
                <a:path extrusionOk="0" h="3763" w="1979">
                  <a:moveTo>
                    <a:pt x="115" y="1"/>
                  </a:moveTo>
                  <a:cubicBezTo>
                    <a:pt x="106" y="1"/>
                    <a:pt x="97" y="2"/>
                    <a:pt x="88" y="5"/>
                  </a:cubicBezTo>
                  <a:cubicBezTo>
                    <a:pt x="36" y="5"/>
                    <a:pt x="0" y="76"/>
                    <a:pt x="0" y="130"/>
                  </a:cubicBezTo>
                  <a:cubicBezTo>
                    <a:pt x="88" y="447"/>
                    <a:pt x="159" y="765"/>
                    <a:pt x="264" y="1065"/>
                  </a:cubicBezTo>
                  <a:cubicBezTo>
                    <a:pt x="354" y="1383"/>
                    <a:pt x="459" y="1684"/>
                    <a:pt x="582" y="1983"/>
                  </a:cubicBezTo>
                  <a:cubicBezTo>
                    <a:pt x="707" y="2284"/>
                    <a:pt x="848" y="2584"/>
                    <a:pt x="1025" y="2866"/>
                  </a:cubicBezTo>
                  <a:cubicBezTo>
                    <a:pt x="1183" y="3149"/>
                    <a:pt x="1342" y="3414"/>
                    <a:pt x="1590" y="3697"/>
                  </a:cubicBezTo>
                  <a:cubicBezTo>
                    <a:pt x="1634" y="3741"/>
                    <a:pt x="1686" y="3763"/>
                    <a:pt x="1739" y="3763"/>
                  </a:cubicBezTo>
                  <a:cubicBezTo>
                    <a:pt x="1792" y="3763"/>
                    <a:pt x="1845" y="3741"/>
                    <a:pt x="1889" y="3697"/>
                  </a:cubicBezTo>
                  <a:cubicBezTo>
                    <a:pt x="1978" y="3626"/>
                    <a:pt x="1978" y="3485"/>
                    <a:pt x="1889" y="3414"/>
                  </a:cubicBezTo>
                  <a:lnTo>
                    <a:pt x="1889" y="3396"/>
                  </a:lnTo>
                  <a:cubicBezTo>
                    <a:pt x="1677" y="3202"/>
                    <a:pt x="1501" y="2937"/>
                    <a:pt x="1324" y="2673"/>
                  </a:cubicBezTo>
                  <a:cubicBezTo>
                    <a:pt x="1166" y="2407"/>
                    <a:pt x="1006" y="2143"/>
                    <a:pt x="883" y="1860"/>
                  </a:cubicBezTo>
                  <a:cubicBezTo>
                    <a:pt x="742" y="1559"/>
                    <a:pt x="618" y="1277"/>
                    <a:pt x="512" y="977"/>
                  </a:cubicBezTo>
                  <a:cubicBezTo>
                    <a:pt x="406" y="676"/>
                    <a:pt x="300" y="377"/>
                    <a:pt x="212" y="76"/>
                  </a:cubicBezTo>
                  <a:cubicBezTo>
                    <a:pt x="197" y="33"/>
                    <a:pt x="159"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78"/>
          <p:cNvGrpSpPr/>
          <p:nvPr/>
        </p:nvGrpSpPr>
        <p:grpSpPr>
          <a:xfrm>
            <a:off x="416704" y="4327026"/>
            <a:ext cx="327124" cy="322325"/>
            <a:chOff x="3828575" y="1069325"/>
            <a:chExt cx="185750" cy="183025"/>
          </a:xfrm>
        </p:grpSpPr>
        <p:sp>
          <p:nvSpPr>
            <p:cNvPr id="816" name="Google Shape;816;p78"/>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8"/>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8"/>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9" name="Shape 819"/>
        <p:cNvGrpSpPr/>
        <p:nvPr/>
      </p:nvGrpSpPr>
      <p:grpSpPr>
        <a:xfrm>
          <a:off x="0" y="0"/>
          <a:ext cx="0" cy="0"/>
          <a:chOff x="0" y="0"/>
          <a:chExt cx="0" cy="0"/>
        </a:xfrm>
      </p:grpSpPr>
      <p:sp>
        <p:nvSpPr>
          <p:cNvPr id="820" name="Google Shape;820;p79"/>
          <p:cNvSpPr txBox="1"/>
          <p:nvPr>
            <p:ph type="title"/>
          </p:nvPr>
        </p:nvSpPr>
        <p:spPr>
          <a:xfrm>
            <a:off x="720000" y="542950"/>
            <a:ext cx="3852000" cy="134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3000">
                <a:solidFill>
                  <a:schemeClr val="dk1"/>
                </a:solidFill>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21" name="Shape 821"/>
        <p:cNvGrpSpPr/>
        <p:nvPr/>
      </p:nvGrpSpPr>
      <p:grpSpPr>
        <a:xfrm>
          <a:off x="0" y="0"/>
          <a:ext cx="0" cy="0"/>
          <a:chOff x="0" y="0"/>
          <a:chExt cx="0" cy="0"/>
        </a:xfrm>
      </p:grpSpPr>
      <p:sp>
        <p:nvSpPr>
          <p:cNvPr id="822" name="Google Shape;822;p80"/>
          <p:cNvSpPr txBox="1"/>
          <p:nvPr>
            <p:ph idx="1" type="subTitle"/>
          </p:nvPr>
        </p:nvSpPr>
        <p:spPr>
          <a:xfrm>
            <a:off x="4804250" y="3105400"/>
            <a:ext cx="2839200" cy="106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3" name="Google Shape;823;p80"/>
          <p:cNvSpPr txBox="1"/>
          <p:nvPr>
            <p:ph type="title"/>
          </p:nvPr>
        </p:nvSpPr>
        <p:spPr>
          <a:xfrm>
            <a:off x="4804250" y="935525"/>
            <a:ext cx="2839200" cy="212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824" name="Google Shape;824;p80"/>
          <p:cNvGrpSpPr/>
          <p:nvPr/>
        </p:nvGrpSpPr>
        <p:grpSpPr>
          <a:xfrm rot="9202640">
            <a:off x="-790417" y="127028"/>
            <a:ext cx="4388521" cy="1480267"/>
            <a:chOff x="3630200" y="3841700"/>
            <a:chExt cx="1794300" cy="605225"/>
          </a:xfrm>
        </p:grpSpPr>
        <p:sp>
          <p:nvSpPr>
            <p:cNvPr id="825" name="Google Shape;825;p80"/>
            <p:cNvSpPr/>
            <p:nvPr/>
          </p:nvSpPr>
          <p:spPr>
            <a:xfrm>
              <a:off x="4318500" y="4004450"/>
              <a:ext cx="1106000" cy="279800"/>
            </a:xfrm>
            <a:custGeom>
              <a:rect b="b" l="l" r="r" t="t"/>
              <a:pathLst>
                <a:path extrusionOk="0" h="11192" w="4424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80"/>
            <p:cNvSpPr/>
            <p:nvPr/>
          </p:nvSpPr>
          <p:spPr>
            <a:xfrm>
              <a:off x="3931325" y="4012225"/>
              <a:ext cx="441525" cy="119175"/>
            </a:xfrm>
            <a:custGeom>
              <a:rect b="b" l="l" r="r" t="t"/>
              <a:pathLst>
                <a:path extrusionOk="0" h="4767" w="17661">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80"/>
            <p:cNvSpPr/>
            <p:nvPr/>
          </p:nvSpPr>
          <p:spPr>
            <a:xfrm>
              <a:off x="4358675" y="3894175"/>
              <a:ext cx="106450" cy="147850"/>
            </a:xfrm>
            <a:custGeom>
              <a:rect b="b" l="l" r="r" t="t"/>
              <a:pathLst>
                <a:path extrusionOk="0" h="5914" w="4258">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80"/>
            <p:cNvSpPr/>
            <p:nvPr/>
          </p:nvSpPr>
          <p:spPr>
            <a:xfrm>
              <a:off x="4371925" y="3894350"/>
              <a:ext cx="94050" cy="148375"/>
            </a:xfrm>
            <a:custGeom>
              <a:rect b="b" l="l" r="r" t="t"/>
              <a:pathLst>
                <a:path extrusionOk="0" h="5935" w="3762">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80"/>
            <p:cNvSpPr/>
            <p:nvPr/>
          </p:nvSpPr>
          <p:spPr>
            <a:xfrm>
              <a:off x="4055825" y="3931650"/>
              <a:ext cx="119650" cy="150725"/>
            </a:xfrm>
            <a:custGeom>
              <a:rect b="b" l="l" r="r" t="t"/>
              <a:pathLst>
                <a:path extrusionOk="0" h="6029" w="4786">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80"/>
            <p:cNvSpPr/>
            <p:nvPr/>
          </p:nvSpPr>
          <p:spPr>
            <a:xfrm>
              <a:off x="3967525" y="3841700"/>
              <a:ext cx="97575" cy="98100"/>
            </a:xfrm>
            <a:custGeom>
              <a:rect b="b" l="l" r="r" t="t"/>
              <a:pathLst>
                <a:path extrusionOk="0" h="3924" w="3903">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0"/>
            <p:cNvSpPr/>
            <p:nvPr/>
          </p:nvSpPr>
          <p:spPr>
            <a:xfrm>
              <a:off x="3970600" y="3877500"/>
              <a:ext cx="87000" cy="15100"/>
            </a:xfrm>
            <a:custGeom>
              <a:rect b="b" l="l" r="r" t="t"/>
              <a:pathLst>
                <a:path extrusionOk="0" h="604" w="348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0"/>
            <p:cNvSpPr/>
            <p:nvPr/>
          </p:nvSpPr>
          <p:spPr>
            <a:xfrm>
              <a:off x="4001950" y="3843825"/>
              <a:ext cx="7975" cy="35550"/>
            </a:xfrm>
            <a:custGeom>
              <a:rect b="b" l="l" r="r" t="t"/>
              <a:pathLst>
                <a:path extrusionOk="0" h="1422" w="319">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80"/>
            <p:cNvSpPr/>
            <p:nvPr/>
          </p:nvSpPr>
          <p:spPr>
            <a:xfrm>
              <a:off x="3971050" y="3848100"/>
              <a:ext cx="37100" cy="36150"/>
            </a:xfrm>
            <a:custGeom>
              <a:rect b="b" l="l" r="r" t="t"/>
              <a:pathLst>
                <a:path extrusionOk="0" h="1446" w="1484">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80"/>
            <p:cNvSpPr/>
            <p:nvPr/>
          </p:nvSpPr>
          <p:spPr>
            <a:xfrm>
              <a:off x="3630200" y="4051475"/>
              <a:ext cx="312650" cy="113700"/>
            </a:xfrm>
            <a:custGeom>
              <a:rect b="b" l="l" r="r" t="t"/>
              <a:pathLst>
                <a:path extrusionOk="0" h="4548" w="12506">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80"/>
            <p:cNvSpPr/>
            <p:nvPr/>
          </p:nvSpPr>
          <p:spPr>
            <a:xfrm>
              <a:off x="3631100" y="4081550"/>
              <a:ext cx="310825" cy="42400"/>
            </a:xfrm>
            <a:custGeom>
              <a:rect b="b" l="l" r="r" t="t"/>
              <a:pathLst>
                <a:path extrusionOk="0" h="1696" w="12433">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80"/>
            <p:cNvSpPr/>
            <p:nvPr/>
          </p:nvSpPr>
          <p:spPr>
            <a:xfrm>
              <a:off x="3783400" y="4127425"/>
              <a:ext cx="217875" cy="287025"/>
            </a:xfrm>
            <a:custGeom>
              <a:rect b="b" l="l" r="r" t="t"/>
              <a:pathLst>
                <a:path extrusionOk="0" h="11481" w="8715">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80"/>
            <p:cNvSpPr/>
            <p:nvPr/>
          </p:nvSpPr>
          <p:spPr>
            <a:xfrm>
              <a:off x="3816525" y="4125600"/>
              <a:ext cx="125825" cy="287975"/>
            </a:xfrm>
            <a:custGeom>
              <a:rect b="b" l="l" r="r" t="t"/>
              <a:pathLst>
                <a:path extrusionOk="0" h="11519" w="5033">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0"/>
            <p:cNvSpPr/>
            <p:nvPr/>
          </p:nvSpPr>
          <p:spPr>
            <a:xfrm>
              <a:off x="4378550" y="4064650"/>
              <a:ext cx="266675" cy="278575"/>
            </a:xfrm>
            <a:custGeom>
              <a:rect b="b" l="l" r="r" t="t"/>
              <a:pathLst>
                <a:path extrusionOk="0" h="11143" w="10667">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0"/>
            <p:cNvSpPr/>
            <p:nvPr/>
          </p:nvSpPr>
          <p:spPr>
            <a:xfrm>
              <a:off x="4332625" y="4332925"/>
              <a:ext cx="75075" cy="114000"/>
            </a:xfrm>
            <a:custGeom>
              <a:rect b="b" l="l" r="r" t="t"/>
              <a:pathLst>
                <a:path extrusionOk="0" h="4560" w="3003">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0"/>
            <p:cNvSpPr/>
            <p:nvPr/>
          </p:nvSpPr>
          <p:spPr>
            <a:xfrm>
              <a:off x="4349400" y="4355750"/>
              <a:ext cx="41975" cy="76850"/>
            </a:xfrm>
            <a:custGeom>
              <a:rect b="b" l="l" r="r" t="t"/>
              <a:pathLst>
                <a:path extrusionOk="0" h="3074" w="1679">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80"/>
            <p:cNvSpPr/>
            <p:nvPr/>
          </p:nvSpPr>
          <p:spPr>
            <a:xfrm>
              <a:off x="4333975" y="4403525"/>
              <a:ext cx="30450" cy="18900"/>
            </a:xfrm>
            <a:custGeom>
              <a:rect b="b" l="l" r="r" t="t"/>
              <a:pathLst>
                <a:path extrusionOk="0" h="756" w="1218">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0"/>
            <p:cNvSpPr/>
            <p:nvPr/>
          </p:nvSpPr>
          <p:spPr>
            <a:xfrm>
              <a:off x="4340150" y="4418850"/>
              <a:ext cx="45925" cy="19275"/>
            </a:xfrm>
            <a:custGeom>
              <a:rect b="b" l="l" r="r" t="t"/>
              <a:pathLst>
                <a:path extrusionOk="0" h="771" w="1837">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0"/>
            <p:cNvSpPr/>
            <p:nvPr/>
          </p:nvSpPr>
          <p:spPr>
            <a:xfrm>
              <a:off x="4831975" y="4105825"/>
              <a:ext cx="117075" cy="143475"/>
            </a:xfrm>
            <a:custGeom>
              <a:rect b="b" l="l" r="r" t="t"/>
              <a:pathLst>
                <a:path extrusionOk="0" h="5739" w="4683">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0"/>
            <p:cNvSpPr/>
            <p:nvPr/>
          </p:nvSpPr>
          <p:spPr>
            <a:xfrm>
              <a:off x="4837275" y="4104775"/>
              <a:ext cx="101575" cy="143700"/>
            </a:xfrm>
            <a:custGeom>
              <a:rect b="b" l="l" r="r" t="t"/>
              <a:pathLst>
                <a:path extrusionOk="0" h="5748" w="4063">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0"/>
            <p:cNvSpPr/>
            <p:nvPr/>
          </p:nvSpPr>
          <p:spPr>
            <a:xfrm>
              <a:off x="4512750" y="4145425"/>
              <a:ext cx="133400" cy="183125"/>
            </a:xfrm>
            <a:custGeom>
              <a:rect b="b" l="l" r="r" t="t"/>
              <a:pathLst>
                <a:path extrusionOk="0" h="7325" w="5336">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0"/>
            <p:cNvSpPr/>
            <p:nvPr/>
          </p:nvSpPr>
          <p:spPr>
            <a:xfrm>
              <a:off x="4511875" y="4144500"/>
              <a:ext cx="119225" cy="183900"/>
            </a:xfrm>
            <a:custGeom>
              <a:rect b="b" l="l" r="r" t="t"/>
              <a:pathLst>
                <a:path extrusionOk="0" h="7356" w="4769">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80"/>
          <p:cNvGrpSpPr/>
          <p:nvPr/>
        </p:nvGrpSpPr>
        <p:grpSpPr>
          <a:xfrm>
            <a:off x="8350455" y="4430202"/>
            <a:ext cx="215623" cy="275855"/>
            <a:chOff x="2709025" y="4215750"/>
            <a:chExt cx="93900" cy="120125"/>
          </a:xfrm>
        </p:grpSpPr>
        <p:sp>
          <p:nvSpPr>
            <p:cNvPr id="848" name="Google Shape;848;p80"/>
            <p:cNvSpPr/>
            <p:nvPr/>
          </p:nvSpPr>
          <p:spPr>
            <a:xfrm>
              <a:off x="2771725" y="4276675"/>
              <a:ext cx="31200" cy="44950"/>
            </a:xfrm>
            <a:custGeom>
              <a:rect b="b" l="l" r="r" t="t"/>
              <a:pathLst>
                <a:path extrusionOk="0" h="1798" w="1248">
                  <a:moveTo>
                    <a:pt x="862" y="1"/>
                  </a:moveTo>
                  <a:cubicBezTo>
                    <a:pt x="801" y="1"/>
                    <a:pt x="740" y="14"/>
                    <a:pt x="682" y="38"/>
                  </a:cubicBezTo>
                  <a:cubicBezTo>
                    <a:pt x="559" y="109"/>
                    <a:pt x="470" y="198"/>
                    <a:pt x="383" y="304"/>
                  </a:cubicBezTo>
                  <a:cubicBezTo>
                    <a:pt x="152" y="622"/>
                    <a:pt x="29" y="992"/>
                    <a:pt x="11" y="1380"/>
                  </a:cubicBezTo>
                  <a:cubicBezTo>
                    <a:pt x="0" y="1650"/>
                    <a:pt x="167" y="1798"/>
                    <a:pt x="367" y="1798"/>
                  </a:cubicBezTo>
                  <a:cubicBezTo>
                    <a:pt x="482" y="1798"/>
                    <a:pt x="608" y="1749"/>
                    <a:pt x="717" y="1646"/>
                  </a:cubicBezTo>
                  <a:cubicBezTo>
                    <a:pt x="965" y="1399"/>
                    <a:pt x="1141" y="956"/>
                    <a:pt x="1195" y="622"/>
                  </a:cubicBezTo>
                  <a:cubicBezTo>
                    <a:pt x="1247" y="427"/>
                    <a:pt x="1230" y="179"/>
                    <a:pt x="1071" y="57"/>
                  </a:cubicBezTo>
                  <a:cubicBezTo>
                    <a:pt x="1005" y="19"/>
                    <a:pt x="933" y="1"/>
                    <a:pt x="862"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0"/>
            <p:cNvSpPr/>
            <p:nvPr/>
          </p:nvSpPr>
          <p:spPr>
            <a:xfrm>
              <a:off x="2709025" y="4290875"/>
              <a:ext cx="31200" cy="45000"/>
            </a:xfrm>
            <a:custGeom>
              <a:rect b="b" l="l" r="r" t="t"/>
              <a:pathLst>
                <a:path extrusionOk="0" h="1800" w="1248">
                  <a:moveTo>
                    <a:pt x="877" y="1"/>
                  </a:moveTo>
                  <a:cubicBezTo>
                    <a:pt x="811" y="1"/>
                    <a:pt x="745" y="18"/>
                    <a:pt x="682" y="54"/>
                  </a:cubicBezTo>
                  <a:cubicBezTo>
                    <a:pt x="559" y="106"/>
                    <a:pt x="470" y="195"/>
                    <a:pt x="383" y="318"/>
                  </a:cubicBezTo>
                  <a:cubicBezTo>
                    <a:pt x="153" y="619"/>
                    <a:pt x="30" y="989"/>
                    <a:pt x="11" y="1377"/>
                  </a:cubicBezTo>
                  <a:cubicBezTo>
                    <a:pt x="1" y="1655"/>
                    <a:pt x="163" y="1800"/>
                    <a:pt x="360" y="1800"/>
                  </a:cubicBezTo>
                  <a:cubicBezTo>
                    <a:pt x="477" y="1800"/>
                    <a:pt x="606" y="1748"/>
                    <a:pt x="718" y="1643"/>
                  </a:cubicBezTo>
                  <a:cubicBezTo>
                    <a:pt x="965" y="1396"/>
                    <a:pt x="1125" y="954"/>
                    <a:pt x="1195" y="619"/>
                  </a:cubicBezTo>
                  <a:cubicBezTo>
                    <a:pt x="1248" y="424"/>
                    <a:pt x="1231" y="177"/>
                    <a:pt x="1071" y="54"/>
                  </a:cubicBezTo>
                  <a:cubicBezTo>
                    <a:pt x="1009" y="18"/>
                    <a:pt x="943" y="1"/>
                    <a:pt x="87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0"/>
            <p:cNvSpPr/>
            <p:nvPr/>
          </p:nvSpPr>
          <p:spPr>
            <a:xfrm>
              <a:off x="2743300" y="4215750"/>
              <a:ext cx="30950" cy="44950"/>
            </a:xfrm>
            <a:custGeom>
              <a:rect b="b" l="l" r="r" t="t"/>
              <a:pathLst>
                <a:path extrusionOk="0" h="1798" w="1238">
                  <a:moveTo>
                    <a:pt x="857" y="1"/>
                  </a:moveTo>
                  <a:cubicBezTo>
                    <a:pt x="793" y="1"/>
                    <a:pt x="729" y="14"/>
                    <a:pt x="672" y="38"/>
                  </a:cubicBezTo>
                  <a:cubicBezTo>
                    <a:pt x="548" y="92"/>
                    <a:pt x="460" y="198"/>
                    <a:pt x="371" y="304"/>
                  </a:cubicBezTo>
                  <a:cubicBezTo>
                    <a:pt x="142" y="603"/>
                    <a:pt x="18" y="992"/>
                    <a:pt x="1" y="1363"/>
                  </a:cubicBezTo>
                  <a:cubicBezTo>
                    <a:pt x="1" y="1645"/>
                    <a:pt x="166" y="1797"/>
                    <a:pt x="364" y="1797"/>
                  </a:cubicBezTo>
                  <a:cubicBezTo>
                    <a:pt x="476" y="1797"/>
                    <a:pt x="598" y="1748"/>
                    <a:pt x="707" y="1646"/>
                  </a:cubicBezTo>
                  <a:cubicBezTo>
                    <a:pt x="954" y="1399"/>
                    <a:pt x="1131" y="939"/>
                    <a:pt x="1202" y="622"/>
                  </a:cubicBezTo>
                  <a:cubicBezTo>
                    <a:pt x="1237" y="410"/>
                    <a:pt x="1219" y="162"/>
                    <a:pt x="1060" y="56"/>
                  </a:cubicBezTo>
                  <a:cubicBezTo>
                    <a:pt x="1003" y="18"/>
                    <a:pt x="931" y="1"/>
                    <a:pt x="85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1" name="Shape 851"/>
        <p:cNvGrpSpPr/>
        <p:nvPr/>
      </p:nvGrpSpPr>
      <p:grpSpPr>
        <a:xfrm>
          <a:off x="0" y="0"/>
          <a:ext cx="0" cy="0"/>
          <a:chOff x="0" y="0"/>
          <a:chExt cx="0" cy="0"/>
        </a:xfrm>
      </p:grpSpPr>
      <p:sp>
        <p:nvSpPr>
          <p:cNvPr id="852" name="Google Shape;852;p81"/>
          <p:cNvSpPr txBox="1"/>
          <p:nvPr>
            <p:ph hasCustomPrompt="1" type="title"/>
          </p:nvPr>
        </p:nvSpPr>
        <p:spPr>
          <a:xfrm>
            <a:off x="717475" y="1596125"/>
            <a:ext cx="5547600" cy="151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53" name="Google Shape;853;p81"/>
          <p:cNvSpPr txBox="1"/>
          <p:nvPr>
            <p:ph idx="1" type="subTitle"/>
          </p:nvPr>
        </p:nvSpPr>
        <p:spPr>
          <a:xfrm>
            <a:off x="717475" y="3107275"/>
            <a:ext cx="5547600" cy="44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54" name="Shape 854"/>
        <p:cNvGrpSpPr/>
        <p:nvPr/>
      </p:nvGrpSpPr>
      <p:grpSpPr>
        <a:xfrm>
          <a:off x="0" y="0"/>
          <a:ext cx="0" cy="0"/>
          <a:chOff x="0" y="0"/>
          <a:chExt cx="0" cy="0"/>
        </a:xfrm>
      </p:grpSpPr>
      <p:sp>
        <p:nvSpPr>
          <p:cNvPr id="855" name="Google Shape;855;p82"/>
          <p:cNvSpPr txBox="1"/>
          <p:nvPr>
            <p:ph type="title"/>
          </p:nvPr>
        </p:nvSpPr>
        <p:spPr>
          <a:xfrm>
            <a:off x="2861850" y="899000"/>
            <a:ext cx="3420300" cy="74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856" name="Google Shape;856;p82"/>
          <p:cNvSpPr txBox="1"/>
          <p:nvPr>
            <p:ph idx="1" type="subTitle"/>
          </p:nvPr>
        </p:nvSpPr>
        <p:spPr>
          <a:xfrm>
            <a:off x="2861850" y="1490130"/>
            <a:ext cx="3420300" cy="33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7" name="Google Shape;857;p82"/>
          <p:cNvSpPr txBox="1"/>
          <p:nvPr>
            <p:ph idx="2" type="title"/>
          </p:nvPr>
        </p:nvSpPr>
        <p:spPr>
          <a:xfrm>
            <a:off x="2861850" y="2215388"/>
            <a:ext cx="3420300" cy="74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858" name="Google Shape;858;p82"/>
          <p:cNvSpPr txBox="1"/>
          <p:nvPr>
            <p:ph idx="3" type="subTitle"/>
          </p:nvPr>
        </p:nvSpPr>
        <p:spPr>
          <a:xfrm>
            <a:off x="2861850" y="2808979"/>
            <a:ext cx="3420300" cy="33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9" name="Google Shape;859;p82"/>
          <p:cNvSpPr txBox="1"/>
          <p:nvPr>
            <p:ph idx="4" type="title"/>
          </p:nvPr>
        </p:nvSpPr>
        <p:spPr>
          <a:xfrm>
            <a:off x="2861850" y="3531788"/>
            <a:ext cx="3420300" cy="74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860" name="Google Shape;860;p82"/>
          <p:cNvSpPr txBox="1"/>
          <p:nvPr>
            <p:ph idx="5" type="subTitle"/>
          </p:nvPr>
        </p:nvSpPr>
        <p:spPr>
          <a:xfrm>
            <a:off x="2861850" y="4119010"/>
            <a:ext cx="3420300" cy="33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861" name="Google Shape;861;p82"/>
          <p:cNvGrpSpPr/>
          <p:nvPr/>
        </p:nvGrpSpPr>
        <p:grpSpPr>
          <a:xfrm rot="-3742930">
            <a:off x="8146639" y="139256"/>
            <a:ext cx="288530" cy="1204990"/>
            <a:chOff x="768875" y="1271550"/>
            <a:chExt cx="115425" cy="482050"/>
          </a:xfrm>
        </p:grpSpPr>
        <p:sp>
          <p:nvSpPr>
            <p:cNvPr id="862" name="Google Shape;862;p82"/>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82"/>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2"/>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2"/>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2"/>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82"/>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82"/>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2"/>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0" name="Google Shape;870;p82"/>
          <p:cNvGrpSpPr/>
          <p:nvPr/>
        </p:nvGrpSpPr>
        <p:grpSpPr>
          <a:xfrm rot="10800000">
            <a:off x="479756" y="4509864"/>
            <a:ext cx="327124" cy="322325"/>
            <a:chOff x="3828575" y="1069325"/>
            <a:chExt cx="185750" cy="183025"/>
          </a:xfrm>
        </p:grpSpPr>
        <p:sp>
          <p:nvSpPr>
            <p:cNvPr id="871" name="Google Shape;871;p82"/>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2"/>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82"/>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4" name="Google Shape;874;p82"/>
          <p:cNvGrpSpPr/>
          <p:nvPr/>
        </p:nvGrpSpPr>
        <p:grpSpPr>
          <a:xfrm rot="10800000">
            <a:off x="8099406" y="1148864"/>
            <a:ext cx="327124" cy="322325"/>
            <a:chOff x="3828575" y="1069325"/>
            <a:chExt cx="185750" cy="183025"/>
          </a:xfrm>
        </p:grpSpPr>
        <p:sp>
          <p:nvSpPr>
            <p:cNvPr id="875" name="Google Shape;875;p82"/>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82"/>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82"/>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8" name="Shape 878"/>
        <p:cNvGrpSpPr/>
        <p:nvPr/>
      </p:nvGrpSpPr>
      <p:grpSpPr>
        <a:xfrm>
          <a:off x="0" y="0"/>
          <a:ext cx="0" cy="0"/>
          <a:chOff x="0" y="0"/>
          <a:chExt cx="0" cy="0"/>
        </a:xfrm>
      </p:grpSpPr>
      <p:sp>
        <p:nvSpPr>
          <p:cNvPr id="879" name="Google Shape;879;p8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80" name="Google Shape;880;p83"/>
          <p:cNvSpPr/>
          <p:nvPr/>
        </p:nvSpPr>
        <p:spPr>
          <a:xfrm rot="3329258">
            <a:off x="8335202" y="4354162"/>
            <a:ext cx="337200" cy="758352"/>
          </a:xfrm>
          <a:custGeom>
            <a:rect b="b" l="l" r="r" t="t"/>
            <a:pathLst>
              <a:path extrusionOk="0" h="13649" w="6069">
                <a:moveTo>
                  <a:pt x="4557" y="0"/>
                </a:moveTo>
                <a:cubicBezTo>
                  <a:pt x="4557" y="0"/>
                  <a:pt x="3549" y="1229"/>
                  <a:pt x="1775" y="5887"/>
                </a:cubicBezTo>
                <a:cubicBezTo>
                  <a:pt x="1" y="10565"/>
                  <a:pt x="2460" y="13648"/>
                  <a:pt x="2460" y="13648"/>
                </a:cubicBezTo>
                <a:cubicBezTo>
                  <a:pt x="2460" y="13648"/>
                  <a:pt x="4476" y="10060"/>
                  <a:pt x="5262" y="6955"/>
                </a:cubicBezTo>
                <a:cubicBezTo>
                  <a:pt x="6068" y="3871"/>
                  <a:pt x="4557" y="0"/>
                  <a:pt x="4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1" name="Google Shape;881;p83"/>
          <p:cNvGrpSpPr/>
          <p:nvPr/>
        </p:nvGrpSpPr>
        <p:grpSpPr>
          <a:xfrm rot="-4106019">
            <a:off x="381146" y="4206058"/>
            <a:ext cx="537706" cy="739776"/>
            <a:chOff x="1521350" y="1648150"/>
            <a:chExt cx="241950" cy="332875"/>
          </a:xfrm>
        </p:grpSpPr>
        <p:sp>
          <p:nvSpPr>
            <p:cNvPr id="882" name="Google Shape;882;p83"/>
            <p:cNvSpPr/>
            <p:nvPr/>
          </p:nvSpPr>
          <p:spPr>
            <a:xfrm>
              <a:off x="1521350" y="1648150"/>
              <a:ext cx="128050" cy="332350"/>
            </a:xfrm>
            <a:custGeom>
              <a:rect b="b" l="l" r="r" t="t"/>
              <a:pathLst>
                <a:path extrusionOk="0" h="13294" w="5122">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83"/>
            <p:cNvSpPr/>
            <p:nvPr/>
          </p:nvSpPr>
          <p:spPr>
            <a:xfrm>
              <a:off x="1522350" y="1714125"/>
              <a:ext cx="237450" cy="266900"/>
            </a:xfrm>
            <a:custGeom>
              <a:rect b="b" l="l" r="r" t="t"/>
              <a:pathLst>
                <a:path extrusionOk="0" h="10676" w="9498">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83"/>
            <p:cNvSpPr/>
            <p:nvPr/>
          </p:nvSpPr>
          <p:spPr>
            <a:xfrm>
              <a:off x="1572750" y="1662500"/>
              <a:ext cx="97325" cy="91650"/>
            </a:xfrm>
            <a:custGeom>
              <a:rect b="b" l="l" r="r" t="t"/>
              <a:pathLst>
                <a:path extrusionOk="0" h="3666" w="3893">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3"/>
            <p:cNvSpPr/>
            <p:nvPr/>
          </p:nvSpPr>
          <p:spPr>
            <a:xfrm>
              <a:off x="1662475" y="1716325"/>
              <a:ext cx="100825" cy="94275"/>
            </a:xfrm>
            <a:custGeom>
              <a:rect b="b" l="l" r="r" t="t"/>
              <a:pathLst>
                <a:path extrusionOk="0" h="3771" w="4033">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6" name="Google Shape;886;p83"/>
          <p:cNvGrpSpPr/>
          <p:nvPr/>
        </p:nvGrpSpPr>
        <p:grpSpPr>
          <a:xfrm>
            <a:off x="5317205" y="-1311638"/>
            <a:ext cx="4404684" cy="3192693"/>
            <a:chOff x="4855930" y="-926438"/>
            <a:chExt cx="4404684" cy="3192693"/>
          </a:xfrm>
        </p:grpSpPr>
        <p:sp>
          <p:nvSpPr>
            <p:cNvPr id="887" name="Google Shape;887;p83"/>
            <p:cNvSpPr/>
            <p:nvPr/>
          </p:nvSpPr>
          <p:spPr>
            <a:xfrm flipH="1" rot="-4423644">
              <a:off x="5014090" y="812400"/>
              <a:ext cx="363895" cy="602381"/>
            </a:xfrm>
            <a:custGeom>
              <a:rect b="b" l="l" r="r" t="t"/>
              <a:pathLst>
                <a:path extrusionOk="0" h="11497" w="7153">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83"/>
            <p:cNvGrpSpPr/>
            <p:nvPr/>
          </p:nvGrpSpPr>
          <p:grpSpPr>
            <a:xfrm flipH="1" rot="-7930660">
              <a:off x="6692764" y="-665414"/>
              <a:ext cx="1888545" cy="2670645"/>
              <a:chOff x="5072575" y="1615775"/>
              <a:chExt cx="928075" cy="1274250"/>
            </a:xfrm>
          </p:grpSpPr>
          <p:sp>
            <p:nvSpPr>
              <p:cNvPr id="889" name="Google Shape;889;p83"/>
              <p:cNvSpPr/>
              <p:nvPr/>
            </p:nvSpPr>
            <p:spPr>
              <a:xfrm>
                <a:off x="5233787" y="2049513"/>
                <a:ext cx="406625" cy="129975"/>
              </a:xfrm>
              <a:custGeom>
                <a:rect b="b" l="l" r="r" t="t"/>
                <a:pathLst>
                  <a:path extrusionOk="0" h="5199" w="16265">
                    <a:moveTo>
                      <a:pt x="5897" y="0"/>
                    </a:moveTo>
                    <a:cubicBezTo>
                      <a:pt x="2871" y="0"/>
                      <a:pt x="0" y="1126"/>
                      <a:pt x="0" y="1126"/>
                    </a:cubicBezTo>
                    <a:cubicBezTo>
                      <a:pt x="0" y="1126"/>
                      <a:pt x="1448" y="2310"/>
                      <a:pt x="7011" y="4429"/>
                    </a:cubicBezTo>
                    <a:cubicBezTo>
                      <a:pt x="8488" y="4992"/>
                      <a:pt x="9833" y="5199"/>
                      <a:pt x="11012" y="5199"/>
                    </a:cubicBezTo>
                    <a:cubicBezTo>
                      <a:pt x="14274" y="5199"/>
                      <a:pt x="16264" y="3617"/>
                      <a:pt x="16264" y="3617"/>
                    </a:cubicBezTo>
                    <a:cubicBezTo>
                      <a:pt x="16264" y="3617"/>
                      <a:pt x="11974" y="1215"/>
                      <a:pt x="8282" y="279"/>
                    </a:cubicBezTo>
                    <a:cubicBezTo>
                      <a:pt x="7510" y="79"/>
                      <a:pt x="6698" y="0"/>
                      <a:pt x="58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3"/>
              <p:cNvSpPr/>
              <p:nvPr/>
            </p:nvSpPr>
            <p:spPr>
              <a:xfrm>
                <a:off x="5078775" y="1692700"/>
                <a:ext cx="902025" cy="1197325"/>
              </a:xfrm>
              <a:custGeom>
                <a:rect b="b" l="l" r="r" t="t"/>
                <a:pathLst>
                  <a:path extrusionOk="0" h="47893" w="36081">
                    <a:moveTo>
                      <a:pt x="737" y="1"/>
                    </a:moveTo>
                    <a:cubicBezTo>
                      <a:pt x="466" y="1"/>
                      <a:pt x="210" y="168"/>
                      <a:pt x="124" y="437"/>
                    </a:cubicBezTo>
                    <a:cubicBezTo>
                      <a:pt x="0" y="773"/>
                      <a:pt x="177" y="1144"/>
                      <a:pt x="513" y="1250"/>
                    </a:cubicBezTo>
                    <a:cubicBezTo>
                      <a:pt x="3073" y="2116"/>
                      <a:pt x="5369" y="3634"/>
                      <a:pt x="7153" y="5648"/>
                    </a:cubicBezTo>
                    <a:cubicBezTo>
                      <a:pt x="7754" y="6319"/>
                      <a:pt x="8300" y="7060"/>
                      <a:pt x="8849" y="7767"/>
                    </a:cubicBezTo>
                    <a:cubicBezTo>
                      <a:pt x="9626" y="8808"/>
                      <a:pt x="10438" y="9886"/>
                      <a:pt x="11427" y="10821"/>
                    </a:cubicBezTo>
                    <a:cubicBezTo>
                      <a:pt x="12927" y="12252"/>
                      <a:pt x="14747" y="13241"/>
                      <a:pt x="16513" y="14230"/>
                    </a:cubicBezTo>
                    <a:cubicBezTo>
                      <a:pt x="18685" y="15413"/>
                      <a:pt x="20716" y="16543"/>
                      <a:pt x="22164" y="18345"/>
                    </a:cubicBezTo>
                    <a:cubicBezTo>
                      <a:pt x="23523" y="20023"/>
                      <a:pt x="24213" y="22142"/>
                      <a:pt x="24884" y="24208"/>
                    </a:cubicBezTo>
                    <a:cubicBezTo>
                      <a:pt x="25944" y="27440"/>
                      <a:pt x="27039" y="30796"/>
                      <a:pt x="27833" y="34151"/>
                    </a:cubicBezTo>
                    <a:cubicBezTo>
                      <a:pt x="27922" y="34575"/>
                      <a:pt x="28009" y="34999"/>
                      <a:pt x="28115" y="35423"/>
                    </a:cubicBezTo>
                    <a:cubicBezTo>
                      <a:pt x="28451" y="36923"/>
                      <a:pt x="28786" y="38460"/>
                      <a:pt x="29334" y="39944"/>
                    </a:cubicBezTo>
                    <a:cubicBezTo>
                      <a:pt x="30465" y="43033"/>
                      <a:pt x="32443" y="45736"/>
                      <a:pt x="35038" y="47749"/>
                    </a:cubicBezTo>
                    <a:cubicBezTo>
                      <a:pt x="35157" y="47846"/>
                      <a:pt x="35299" y="47893"/>
                      <a:pt x="35439" y="47893"/>
                    </a:cubicBezTo>
                    <a:cubicBezTo>
                      <a:pt x="35630" y="47893"/>
                      <a:pt x="35817" y="47806"/>
                      <a:pt x="35939" y="47643"/>
                    </a:cubicBezTo>
                    <a:cubicBezTo>
                      <a:pt x="36045" y="47519"/>
                      <a:pt x="36081" y="47378"/>
                      <a:pt x="36081" y="47255"/>
                    </a:cubicBezTo>
                    <a:cubicBezTo>
                      <a:pt x="36081" y="47060"/>
                      <a:pt x="35992" y="46866"/>
                      <a:pt x="35833" y="46742"/>
                    </a:cubicBezTo>
                    <a:cubicBezTo>
                      <a:pt x="33467" y="44888"/>
                      <a:pt x="31576" y="42327"/>
                      <a:pt x="30535" y="39501"/>
                    </a:cubicBezTo>
                    <a:cubicBezTo>
                      <a:pt x="30022" y="38107"/>
                      <a:pt x="29688" y="36605"/>
                      <a:pt x="29370" y="35140"/>
                    </a:cubicBezTo>
                    <a:cubicBezTo>
                      <a:pt x="29264" y="34716"/>
                      <a:pt x="29175" y="34292"/>
                      <a:pt x="29069" y="33868"/>
                    </a:cubicBezTo>
                    <a:cubicBezTo>
                      <a:pt x="28275" y="30442"/>
                      <a:pt x="27180" y="27069"/>
                      <a:pt x="26102" y="23802"/>
                    </a:cubicBezTo>
                    <a:cubicBezTo>
                      <a:pt x="25431" y="21735"/>
                      <a:pt x="24672" y="19404"/>
                      <a:pt x="23170" y="17532"/>
                    </a:cubicBezTo>
                    <a:cubicBezTo>
                      <a:pt x="21564" y="15537"/>
                      <a:pt x="19320" y="14301"/>
                      <a:pt x="17130" y="13100"/>
                    </a:cubicBezTo>
                    <a:cubicBezTo>
                      <a:pt x="15435" y="12163"/>
                      <a:pt x="13687" y="11193"/>
                      <a:pt x="12310" y="9886"/>
                    </a:cubicBezTo>
                    <a:cubicBezTo>
                      <a:pt x="11409" y="9038"/>
                      <a:pt x="10667" y="8049"/>
                      <a:pt x="9873" y="7007"/>
                    </a:cubicBezTo>
                    <a:cubicBezTo>
                      <a:pt x="9325" y="6265"/>
                      <a:pt x="8743" y="5506"/>
                      <a:pt x="8107" y="4782"/>
                    </a:cubicBezTo>
                    <a:cubicBezTo>
                      <a:pt x="6181" y="2610"/>
                      <a:pt x="3692" y="967"/>
                      <a:pt x="937" y="32"/>
                    </a:cubicBezTo>
                    <a:cubicBezTo>
                      <a:pt x="871" y="11"/>
                      <a:pt x="804"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83"/>
              <p:cNvSpPr/>
              <p:nvPr/>
            </p:nvSpPr>
            <p:spPr>
              <a:xfrm>
                <a:off x="5311875" y="1623275"/>
                <a:ext cx="134250" cy="313050"/>
              </a:xfrm>
              <a:custGeom>
                <a:rect b="b" l="l" r="r" t="t"/>
                <a:pathLst>
                  <a:path extrusionOk="0" h="12522" w="5370">
                    <a:moveTo>
                      <a:pt x="231" y="0"/>
                    </a:moveTo>
                    <a:cubicBezTo>
                      <a:pt x="231" y="0"/>
                      <a:pt x="1" y="1537"/>
                      <a:pt x="867" y="6358"/>
                    </a:cubicBezTo>
                    <a:cubicBezTo>
                      <a:pt x="1731" y="11180"/>
                      <a:pt x="5369" y="12522"/>
                      <a:pt x="5369" y="12522"/>
                    </a:cubicBezTo>
                    <a:cubicBezTo>
                      <a:pt x="5369" y="12522"/>
                      <a:pt x="5246" y="8495"/>
                      <a:pt x="4345" y="5493"/>
                    </a:cubicBezTo>
                    <a:cubicBezTo>
                      <a:pt x="3445" y="2491"/>
                      <a:pt x="231" y="0"/>
                      <a:pt x="2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83"/>
              <p:cNvSpPr/>
              <p:nvPr/>
            </p:nvSpPr>
            <p:spPr>
              <a:xfrm>
                <a:off x="5437275" y="1615775"/>
                <a:ext cx="106425" cy="337325"/>
              </a:xfrm>
              <a:custGeom>
                <a:rect b="b" l="l" r="r" t="t"/>
                <a:pathLst>
                  <a:path extrusionOk="0" h="13493" w="4257">
                    <a:moveTo>
                      <a:pt x="1943" y="0"/>
                    </a:moveTo>
                    <a:cubicBezTo>
                      <a:pt x="1943" y="0"/>
                      <a:pt x="1272" y="1395"/>
                      <a:pt x="636" y="6252"/>
                    </a:cubicBezTo>
                    <a:cubicBezTo>
                      <a:pt x="0" y="11108"/>
                      <a:pt x="3056" y="13493"/>
                      <a:pt x="3056" y="13493"/>
                    </a:cubicBezTo>
                    <a:cubicBezTo>
                      <a:pt x="3056" y="13493"/>
                      <a:pt x="4151" y="9608"/>
                      <a:pt x="4203" y="6481"/>
                    </a:cubicBezTo>
                    <a:cubicBezTo>
                      <a:pt x="4257" y="3356"/>
                      <a:pt x="1943"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83"/>
              <p:cNvSpPr/>
              <p:nvPr/>
            </p:nvSpPr>
            <p:spPr>
              <a:xfrm>
                <a:off x="5400175" y="1825400"/>
                <a:ext cx="203575" cy="265900"/>
              </a:xfrm>
              <a:custGeom>
                <a:rect b="b" l="l" r="r" t="t"/>
                <a:pathLst>
                  <a:path extrusionOk="0" h="10636" w="8143">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83"/>
              <p:cNvSpPr/>
              <p:nvPr/>
            </p:nvSpPr>
            <p:spPr>
              <a:xfrm>
                <a:off x="5499950" y="1761900"/>
                <a:ext cx="57425" cy="299125"/>
              </a:xfrm>
              <a:custGeom>
                <a:rect b="b" l="l" r="r" t="t"/>
                <a:pathLst>
                  <a:path extrusionOk="0" h="11965" w="2297">
                    <a:moveTo>
                      <a:pt x="337" y="0"/>
                    </a:moveTo>
                    <a:cubicBezTo>
                      <a:pt x="267" y="0"/>
                      <a:pt x="196" y="54"/>
                      <a:pt x="196" y="125"/>
                    </a:cubicBezTo>
                    <a:cubicBezTo>
                      <a:pt x="107" y="2103"/>
                      <a:pt x="1" y="4116"/>
                      <a:pt x="177" y="6111"/>
                    </a:cubicBezTo>
                    <a:cubicBezTo>
                      <a:pt x="248" y="7118"/>
                      <a:pt x="389" y="8124"/>
                      <a:pt x="637" y="9096"/>
                    </a:cubicBezTo>
                    <a:cubicBezTo>
                      <a:pt x="884" y="10085"/>
                      <a:pt x="1255" y="11056"/>
                      <a:pt x="1908" y="11886"/>
                    </a:cubicBezTo>
                    <a:cubicBezTo>
                      <a:pt x="1949" y="11937"/>
                      <a:pt x="2009" y="11965"/>
                      <a:pt x="2073" y="11965"/>
                    </a:cubicBezTo>
                    <a:cubicBezTo>
                      <a:pt x="2118" y="11965"/>
                      <a:pt x="2165" y="11951"/>
                      <a:pt x="2209" y="11922"/>
                    </a:cubicBezTo>
                    <a:cubicBezTo>
                      <a:pt x="2297" y="11833"/>
                      <a:pt x="2297" y="11710"/>
                      <a:pt x="2226" y="11621"/>
                    </a:cubicBezTo>
                    <a:cubicBezTo>
                      <a:pt x="1626" y="10862"/>
                      <a:pt x="1255" y="9944"/>
                      <a:pt x="1008" y="9007"/>
                    </a:cubicBezTo>
                    <a:cubicBezTo>
                      <a:pt x="761" y="8053"/>
                      <a:pt x="601" y="7083"/>
                      <a:pt x="514" y="6094"/>
                    </a:cubicBezTo>
                    <a:cubicBezTo>
                      <a:pt x="319" y="4116"/>
                      <a:pt x="389" y="2119"/>
                      <a:pt x="460" y="125"/>
                    </a:cubicBezTo>
                    <a:cubicBezTo>
                      <a:pt x="460" y="54"/>
                      <a:pt x="408"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83"/>
              <p:cNvSpPr/>
              <p:nvPr/>
            </p:nvSpPr>
            <p:spPr>
              <a:xfrm>
                <a:off x="5072575" y="1819725"/>
                <a:ext cx="227850" cy="52500"/>
              </a:xfrm>
              <a:custGeom>
                <a:rect b="b" l="l" r="r" t="t"/>
                <a:pathLst>
                  <a:path extrusionOk="0" h="2100" w="9114">
                    <a:moveTo>
                      <a:pt x="1585" y="0"/>
                    </a:moveTo>
                    <a:cubicBezTo>
                      <a:pt x="1094" y="0"/>
                      <a:pt x="606" y="20"/>
                      <a:pt x="125" y="54"/>
                    </a:cubicBezTo>
                    <a:cubicBezTo>
                      <a:pt x="55" y="54"/>
                      <a:pt x="1" y="107"/>
                      <a:pt x="1" y="178"/>
                    </a:cubicBezTo>
                    <a:cubicBezTo>
                      <a:pt x="1" y="240"/>
                      <a:pt x="55" y="287"/>
                      <a:pt x="104" y="287"/>
                    </a:cubicBezTo>
                    <a:cubicBezTo>
                      <a:pt x="111" y="287"/>
                      <a:pt x="118" y="286"/>
                      <a:pt x="125" y="284"/>
                    </a:cubicBezTo>
                    <a:lnTo>
                      <a:pt x="142" y="284"/>
                    </a:lnTo>
                    <a:cubicBezTo>
                      <a:pt x="416" y="277"/>
                      <a:pt x="690" y="273"/>
                      <a:pt x="962" y="273"/>
                    </a:cubicBezTo>
                    <a:cubicBezTo>
                      <a:pt x="1429" y="273"/>
                      <a:pt x="1893" y="285"/>
                      <a:pt x="2350" y="319"/>
                    </a:cubicBezTo>
                    <a:cubicBezTo>
                      <a:pt x="3092" y="372"/>
                      <a:pt x="3834" y="496"/>
                      <a:pt x="4557" y="637"/>
                    </a:cubicBezTo>
                    <a:cubicBezTo>
                      <a:pt x="5282" y="779"/>
                      <a:pt x="6005" y="972"/>
                      <a:pt x="6695" y="1202"/>
                    </a:cubicBezTo>
                    <a:cubicBezTo>
                      <a:pt x="7401" y="1450"/>
                      <a:pt x="8089" y="1714"/>
                      <a:pt x="8708" y="2067"/>
                    </a:cubicBezTo>
                    <a:lnTo>
                      <a:pt x="8725" y="2067"/>
                    </a:lnTo>
                    <a:cubicBezTo>
                      <a:pt x="8764" y="2089"/>
                      <a:pt x="8805" y="2099"/>
                      <a:pt x="8845" y="2099"/>
                    </a:cubicBezTo>
                    <a:cubicBezTo>
                      <a:pt x="8931" y="2099"/>
                      <a:pt x="9013" y="2052"/>
                      <a:pt x="9061" y="1979"/>
                    </a:cubicBezTo>
                    <a:cubicBezTo>
                      <a:pt x="9113" y="1855"/>
                      <a:pt x="9061" y="1714"/>
                      <a:pt x="8955" y="1643"/>
                    </a:cubicBezTo>
                    <a:cubicBezTo>
                      <a:pt x="8249" y="1290"/>
                      <a:pt x="7559" y="1043"/>
                      <a:pt x="6818" y="814"/>
                    </a:cubicBezTo>
                    <a:cubicBezTo>
                      <a:pt x="6111" y="584"/>
                      <a:pt x="5370" y="407"/>
                      <a:pt x="4628" y="266"/>
                    </a:cubicBezTo>
                    <a:cubicBezTo>
                      <a:pt x="3886" y="143"/>
                      <a:pt x="3127" y="54"/>
                      <a:pt x="2386" y="18"/>
                    </a:cubicBezTo>
                    <a:cubicBezTo>
                      <a:pt x="2118" y="6"/>
                      <a:pt x="1851" y="0"/>
                      <a:pt x="15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83"/>
              <p:cNvSpPr/>
              <p:nvPr/>
            </p:nvSpPr>
            <p:spPr>
              <a:xfrm>
                <a:off x="5091214" y="1781548"/>
                <a:ext cx="93625" cy="93625"/>
              </a:xfrm>
              <a:custGeom>
                <a:rect b="b" l="l" r="r" t="t"/>
                <a:pathLst>
                  <a:path extrusionOk="0" h="3745" w="3745">
                    <a:moveTo>
                      <a:pt x="1873" y="1"/>
                    </a:moveTo>
                    <a:cubicBezTo>
                      <a:pt x="832" y="1"/>
                      <a:pt x="1" y="848"/>
                      <a:pt x="1" y="1873"/>
                    </a:cubicBezTo>
                    <a:cubicBezTo>
                      <a:pt x="1" y="2897"/>
                      <a:pt x="832" y="3745"/>
                      <a:pt x="1873" y="3745"/>
                    </a:cubicBezTo>
                    <a:cubicBezTo>
                      <a:pt x="2897" y="3745"/>
                      <a:pt x="3745" y="2897"/>
                      <a:pt x="3745" y="1873"/>
                    </a:cubicBezTo>
                    <a:cubicBezTo>
                      <a:pt x="3745" y="848"/>
                      <a:pt x="2897" y="1"/>
                      <a:pt x="18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3"/>
              <p:cNvSpPr/>
              <p:nvPr/>
            </p:nvSpPr>
            <p:spPr>
              <a:xfrm>
                <a:off x="5209025" y="1639025"/>
                <a:ext cx="143500" cy="275100"/>
              </a:xfrm>
              <a:custGeom>
                <a:rect b="b" l="l" r="r" t="t"/>
                <a:pathLst>
                  <a:path extrusionOk="0" h="11004" w="5740">
                    <a:moveTo>
                      <a:pt x="167" y="1"/>
                    </a:moveTo>
                    <a:cubicBezTo>
                      <a:pt x="138" y="1"/>
                      <a:pt x="110" y="10"/>
                      <a:pt x="88" y="24"/>
                    </a:cubicBezTo>
                    <a:cubicBezTo>
                      <a:pt x="18" y="76"/>
                      <a:pt x="1" y="182"/>
                      <a:pt x="53" y="236"/>
                    </a:cubicBezTo>
                    <a:cubicBezTo>
                      <a:pt x="672" y="1013"/>
                      <a:pt x="1112" y="1896"/>
                      <a:pt x="1501" y="2796"/>
                    </a:cubicBezTo>
                    <a:cubicBezTo>
                      <a:pt x="1889" y="3697"/>
                      <a:pt x="2207" y="4633"/>
                      <a:pt x="2544" y="5586"/>
                    </a:cubicBezTo>
                    <a:cubicBezTo>
                      <a:pt x="2861" y="6523"/>
                      <a:pt x="3215" y="7458"/>
                      <a:pt x="3639" y="8377"/>
                    </a:cubicBezTo>
                    <a:cubicBezTo>
                      <a:pt x="4062" y="9295"/>
                      <a:pt x="4592" y="10178"/>
                      <a:pt x="5299" y="10920"/>
                    </a:cubicBezTo>
                    <a:lnTo>
                      <a:pt x="5316" y="10938"/>
                    </a:lnTo>
                    <a:cubicBezTo>
                      <a:pt x="5360" y="10982"/>
                      <a:pt x="5418" y="11004"/>
                      <a:pt x="5477" y="11004"/>
                    </a:cubicBezTo>
                    <a:cubicBezTo>
                      <a:pt x="5537" y="11004"/>
                      <a:pt x="5599" y="10982"/>
                      <a:pt x="5652" y="10938"/>
                    </a:cubicBezTo>
                    <a:cubicBezTo>
                      <a:pt x="5739" y="10832"/>
                      <a:pt x="5739" y="10691"/>
                      <a:pt x="5652" y="10602"/>
                    </a:cubicBezTo>
                    <a:cubicBezTo>
                      <a:pt x="4962" y="9914"/>
                      <a:pt x="4451" y="9066"/>
                      <a:pt x="4027" y="8200"/>
                    </a:cubicBezTo>
                    <a:cubicBezTo>
                      <a:pt x="3603" y="7317"/>
                      <a:pt x="3250" y="6382"/>
                      <a:pt x="2897" y="5445"/>
                    </a:cubicBezTo>
                    <a:cubicBezTo>
                      <a:pt x="2561" y="4527"/>
                      <a:pt x="2226" y="3573"/>
                      <a:pt x="1819" y="2655"/>
                    </a:cubicBezTo>
                    <a:cubicBezTo>
                      <a:pt x="1413" y="1736"/>
                      <a:pt x="936" y="837"/>
                      <a:pt x="283" y="59"/>
                    </a:cubicBezTo>
                    <a:cubicBezTo>
                      <a:pt x="252" y="18"/>
                      <a:pt x="209"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83"/>
              <p:cNvSpPr/>
              <p:nvPr/>
            </p:nvSpPr>
            <p:spPr>
              <a:xfrm>
                <a:off x="5198064" y="1648673"/>
                <a:ext cx="93625" cy="93175"/>
              </a:xfrm>
              <a:custGeom>
                <a:rect b="b" l="l" r="r" t="t"/>
                <a:pathLst>
                  <a:path extrusionOk="0" h="3727" w="3745">
                    <a:moveTo>
                      <a:pt x="1873" y="1"/>
                    </a:moveTo>
                    <a:cubicBezTo>
                      <a:pt x="848" y="1"/>
                      <a:pt x="1" y="830"/>
                      <a:pt x="1" y="1854"/>
                    </a:cubicBezTo>
                    <a:cubicBezTo>
                      <a:pt x="1" y="2897"/>
                      <a:pt x="848" y="3726"/>
                      <a:pt x="1873" y="3726"/>
                    </a:cubicBezTo>
                    <a:cubicBezTo>
                      <a:pt x="2915" y="3726"/>
                      <a:pt x="3745" y="2897"/>
                      <a:pt x="3745" y="1854"/>
                    </a:cubicBezTo>
                    <a:cubicBezTo>
                      <a:pt x="3745" y="830"/>
                      <a:pt x="2915" y="1"/>
                      <a:pt x="18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83"/>
              <p:cNvSpPr/>
              <p:nvPr/>
            </p:nvSpPr>
            <p:spPr>
              <a:xfrm>
                <a:off x="5821825" y="2173825"/>
                <a:ext cx="178825" cy="287425"/>
              </a:xfrm>
              <a:custGeom>
                <a:rect b="b" l="l" r="r" t="t"/>
                <a:pathLst>
                  <a:path extrusionOk="0" h="11497" w="7153">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3"/>
              <p:cNvSpPr/>
              <p:nvPr/>
            </p:nvSpPr>
            <p:spPr>
              <a:xfrm>
                <a:off x="5798425" y="2159150"/>
                <a:ext cx="35800" cy="482275"/>
              </a:xfrm>
              <a:custGeom>
                <a:rect b="b" l="l" r="r" t="t"/>
                <a:pathLst>
                  <a:path extrusionOk="0" h="19291" w="1432">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83"/>
              <p:cNvSpPr/>
              <p:nvPr/>
            </p:nvSpPr>
            <p:spPr>
              <a:xfrm>
                <a:off x="5774150" y="2182675"/>
                <a:ext cx="93175" cy="93150"/>
              </a:xfrm>
              <a:custGeom>
                <a:rect b="b" l="l" r="r" t="t"/>
                <a:pathLst>
                  <a:path extrusionOk="0" h="3726" w="3727">
                    <a:moveTo>
                      <a:pt x="1854" y="0"/>
                    </a:moveTo>
                    <a:cubicBezTo>
                      <a:pt x="830" y="0"/>
                      <a:pt x="1" y="829"/>
                      <a:pt x="1" y="1872"/>
                    </a:cubicBezTo>
                    <a:cubicBezTo>
                      <a:pt x="1" y="2896"/>
                      <a:pt x="830" y="3726"/>
                      <a:pt x="1854" y="3726"/>
                    </a:cubicBezTo>
                    <a:cubicBezTo>
                      <a:pt x="2897" y="3726"/>
                      <a:pt x="3726" y="2896"/>
                      <a:pt x="3726" y="1872"/>
                    </a:cubicBezTo>
                    <a:cubicBezTo>
                      <a:pt x="3726" y="829"/>
                      <a:pt x="2897" y="0"/>
                      <a:pt x="18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2" name="Google Shape;902;p83"/>
            <p:cNvGrpSpPr/>
            <p:nvPr/>
          </p:nvGrpSpPr>
          <p:grpSpPr>
            <a:xfrm flipH="1" rot="-6187679">
              <a:off x="5431566" y="252762"/>
              <a:ext cx="600039" cy="1073835"/>
              <a:chOff x="5587183" y="2129054"/>
              <a:chExt cx="294862" cy="512371"/>
            </a:xfrm>
          </p:grpSpPr>
          <p:sp>
            <p:nvSpPr>
              <p:cNvPr id="903" name="Google Shape;903;p83"/>
              <p:cNvSpPr/>
              <p:nvPr/>
            </p:nvSpPr>
            <p:spPr>
              <a:xfrm rot="-1723369">
                <a:off x="5645829" y="2153909"/>
                <a:ext cx="177570" cy="289531"/>
              </a:xfrm>
              <a:custGeom>
                <a:rect b="b" l="l" r="r" t="t"/>
                <a:pathLst>
                  <a:path extrusionOk="0" h="11497" w="7153">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83"/>
              <p:cNvSpPr/>
              <p:nvPr/>
            </p:nvSpPr>
            <p:spPr>
              <a:xfrm>
                <a:off x="5798425" y="2159150"/>
                <a:ext cx="35800" cy="482275"/>
              </a:xfrm>
              <a:custGeom>
                <a:rect b="b" l="l" r="r" t="t"/>
                <a:pathLst>
                  <a:path extrusionOk="0" h="19291" w="1432">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5" name="Google Shape;905;p83"/>
            <p:cNvSpPr/>
            <p:nvPr/>
          </p:nvSpPr>
          <p:spPr>
            <a:xfrm flipH="1" rot="-7930660">
              <a:off x="5668951" y="531657"/>
              <a:ext cx="414256" cy="557288"/>
            </a:xfrm>
            <a:custGeom>
              <a:rect b="b" l="l" r="r" t="t"/>
              <a:pathLst>
                <a:path extrusionOk="0" h="10636" w="8143">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6" name="Google Shape;906;p83"/>
          <p:cNvGrpSpPr/>
          <p:nvPr/>
        </p:nvGrpSpPr>
        <p:grpSpPr>
          <a:xfrm>
            <a:off x="4373929" y="4600538"/>
            <a:ext cx="327124" cy="322325"/>
            <a:chOff x="3828575" y="1069325"/>
            <a:chExt cx="185750" cy="183025"/>
          </a:xfrm>
        </p:grpSpPr>
        <p:sp>
          <p:nvSpPr>
            <p:cNvPr id="907" name="Google Shape;907;p83"/>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83"/>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3"/>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910" name="Shape 910"/>
        <p:cNvGrpSpPr/>
        <p:nvPr/>
      </p:nvGrpSpPr>
      <p:grpSpPr>
        <a:xfrm>
          <a:off x="0" y="0"/>
          <a:ext cx="0" cy="0"/>
          <a:chOff x="0" y="0"/>
          <a:chExt cx="0" cy="0"/>
        </a:xfrm>
      </p:grpSpPr>
      <p:grpSp>
        <p:nvGrpSpPr>
          <p:cNvPr id="911" name="Google Shape;911;p84"/>
          <p:cNvGrpSpPr/>
          <p:nvPr/>
        </p:nvGrpSpPr>
        <p:grpSpPr>
          <a:xfrm rot="4402008">
            <a:off x="7900897" y="4036742"/>
            <a:ext cx="607150" cy="835349"/>
            <a:chOff x="1521350" y="1648150"/>
            <a:chExt cx="241950" cy="332875"/>
          </a:xfrm>
        </p:grpSpPr>
        <p:sp>
          <p:nvSpPr>
            <p:cNvPr id="912" name="Google Shape;912;p84"/>
            <p:cNvSpPr/>
            <p:nvPr/>
          </p:nvSpPr>
          <p:spPr>
            <a:xfrm>
              <a:off x="1521350" y="1648150"/>
              <a:ext cx="128050" cy="332350"/>
            </a:xfrm>
            <a:custGeom>
              <a:rect b="b" l="l" r="r" t="t"/>
              <a:pathLst>
                <a:path extrusionOk="0" h="13294" w="5122">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4"/>
            <p:cNvSpPr/>
            <p:nvPr/>
          </p:nvSpPr>
          <p:spPr>
            <a:xfrm>
              <a:off x="1522350" y="1714125"/>
              <a:ext cx="237450" cy="266900"/>
            </a:xfrm>
            <a:custGeom>
              <a:rect b="b" l="l" r="r" t="t"/>
              <a:pathLst>
                <a:path extrusionOk="0" h="10676" w="9498">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4"/>
            <p:cNvSpPr/>
            <p:nvPr/>
          </p:nvSpPr>
          <p:spPr>
            <a:xfrm>
              <a:off x="1572750" y="1662500"/>
              <a:ext cx="97325" cy="91650"/>
            </a:xfrm>
            <a:custGeom>
              <a:rect b="b" l="l" r="r" t="t"/>
              <a:pathLst>
                <a:path extrusionOk="0" h="3666" w="3893">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4"/>
            <p:cNvSpPr/>
            <p:nvPr/>
          </p:nvSpPr>
          <p:spPr>
            <a:xfrm>
              <a:off x="1662475" y="1716325"/>
              <a:ext cx="100825" cy="94275"/>
            </a:xfrm>
            <a:custGeom>
              <a:rect b="b" l="l" r="r" t="t"/>
              <a:pathLst>
                <a:path extrusionOk="0" h="3771" w="4033">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84"/>
          <p:cNvGrpSpPr/>
          <p:nvPr/>
        </p:nvGrpSpPr>
        <p:grpSpPr>
          <a:xfrm rot="-8901222">
            <a:off x="335103" y="127904"/>
            <a:ext cx="714119" cy="799398"/>
            <a:chOff x="8164110" y="-299533"/>
            <a:chExt cx="531084" cy="594467"/>
          </a:xfrm>
        </p:grpSpPr>
        <p:sp>
          <p:nvSpPr>
            <p:cNvPr id="917" name="Google Shape;917;p84"/>
            <p:cNvSpPr/>
            <p:nvPr/>
          </p:nvSpPr>
          <p:spPr>
            <a:xfrm>
              <a:off x="8208653" y="-299533"/>
              <a:ext cx="467759" cy="594467"/>
            </a:xfrm>
            <a:custGeom>
              <a:rect b="b" l="l" r="r" t="t"/>
              <a:pathLst>
                <a:path extrusionOk="0" h="10223" w="8044">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4"/>
            <p:cNvSpPr/>
            <p:nvPr/>
          </p:nvSpPr>
          <p:spPr>
            <a:xfrm>
              <a:off x="8525222" y="-277262"/>
              <a:ext cx="169972" cy="170089"/>
            </a:xfrm>
            <a:custGeom>
              <a:rect b="b" l="l" r="r" t="t"/>
              <a:pathLst>
                <a:path extrusionOk="0" h="2925" w="2923">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4"/>
            <p:cNvSpPr/>
            <p:nvPr/>
          </p:nvSpPr>
          <p:spPr>
            <a:xfrm>
              <a:off x="8164110" y="-255281"/>
              <a:ext cx="192302" cy="169565"/>
            </a:xfrm>
            <a:custGeom>
              <a:rect b="b" l="l" r="r" t="t"/>
              <a:pathLst>
                <a:path extrusionOk="0" h="2916" w="3307">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84"/>
          <p:cNvGrpSpPr/>
          <p:nvPr/>
        </p:nvGrpSpPr>
        <p:grpSpPr>
          <a:xfrm rot="4562494">
            <a:off x="7950137" y="120810"/>
            <a:ext cx="311270" cy="1299960"/>
            <a:chOff x="768875" y="1271550"/>
            <a:chExt cx="115425" cy="482050"/>
          </a:xfrm>
        </p:grpSpPr>
        <p:sp>
          <p:nvSpPr>
            <p:cNvPr id="921" name="Google Shape;921;p84"/>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4"/>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4"/>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4"/>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4"/>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4"/>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4"/>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4"/>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9" name="Google Shape;929;p84"/>
          <p:cNvGrpSpPr/>
          <p:nvPr/>
        </p:nvGrpSpPr>
        <p:grpSpPr>
          <a:xfrm flipH="1" rot="5400000">
            <a:off x="219615" y="3924906"/>
            <a:ext cx="720335" cy="1159551"/>
            <a:chOff x="1395350" y="2163450"/>
            <a:chExt cx="324125" cy="538800"/>
          </a:xfrm>
        </p:grpSpPr>
        <p:sp>
          <p:nvSpPr>
            <p:cNvPr id="930" name="Google Shape;930;p84"/>
            <p:cNvSpPr/>
            <p:nvPr/>
          </p:nvSpPr>
          <p:spPr>
            <a:xfrm>
              <a:off x="1429625" y="2163450"/>
              <a:ext cx="191550" cy="313525"/>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4"/>
            <p:cNvSpPr/>
            <p:nvPr/>
          </p:nvSpPr>
          <p:spPr>
            <a:xfrm>
              <a:off x="1459375" y="2458375"/>
              <a:ext cx="260100" cy="84400"/>
            </a:xfrm>
            <a:custGeom>
              <a:rect b="b" l="l" r="r" t="t"/>
              <a:pathLst>
                <a:path extrusionOk="0" h="3376" w="10404">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4"/>
            <p:cNvSpPr/>
            <p:nvPr/>
          </p:nvSpPr>
          <p:spPr>
            <a:xfrm>
              <a:off x="1395350" y="2417075"/>
              <a:ext cx="109900" cy="285175"/>
            </a:xfrm>
            <a:custGeom>
              <a:rect b="b" l="l" r="r" t="t"/>
              <a:pathLst>
                <a:path extrusionOk="0" h="11407" w="4396">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4"/>
            <p:cNvSpPr/>
            <p:nvPr/>
          </p:nvSpPr>
          <p:spPr>
            <a:xfrm>
              <a:off x="1409975" y="2524825"/>
              <a:ext cx="96275" cy="49425"/>
            </a:xfrm>
            <a:custGeom>
              <a:rect b="b" l="l" r="r" t="t"/>
              <a:pathLst>
                <a:path extrusionOk="0" h="1977" w="3851">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p84"/>
          <p:cNvGrpSpPr/>
          <p:nvPr/>
        </p:nvGrpSpPr>
        <p:grpSpPr>
          <a:xfrm rot="-9903567">
            <a:off x="8474812" y="1987052"/>
            <a:ext cx="615647" cy="830407"/>
            <a:chOff x="1395350" y="2163450"/>
            <a:chExt cx="324125" cy="538800"/>
          </a:xfrm>
        </p:grpSpPr>
        <p:sp>
          <p:nvSpPr>
            <p:cNvPr id="935" name="Google Shape;935;p84"/>
            <p:cNvSpPr/>
            <p:nvPr/>
          </p:nvSpPr>
          <p:spPr>
            <a:xfrm>
              <a:off x="1429625" y="2163450"/>
              <a:ext cx="191550" cy="313525"/>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4"/>
            <p:cNvSpPr/>
            <p:nvPr/>
          </p:nvSpPr>
          <p:spPr>
            <a:xfrm>
              <a:off x="1459375" y="2458375"/>
              <a:ext cx="260100" cy="84400"/>
            </a:xfrm>
            <a:custGeom>
              <a:rect b="b" l="l" r="r" t="t"/>
              <a:pathLst>
                <a:path extrusionOk="0" h="3376" w="10404">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4"/>
            <p:cNvSpPr/>
            <p:nvPr/>
          </p:nvSpPr>
          <p:spPr>
            <a:xfrm>
              <a:off x="1395350" y="2417075"/>
              <a:ext cx="109900" cy="285175"/>
            </a:xfrm>
            <a:custGeom>
              <a:rect b="b" l="l" r="r" t="t"/>
              <a:pathLst>
                <a:path extrusionOk="0" h="11407" w="4396">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4"/>
            <p:cNvSpPr/>
            <p:nvPr/>
          </p:nvSpPr>
          <p:spPr>
            <a:xfrm>
              <a:off x="1409975" y="2524825"/>
              <a:ext cx="96275" cy="49425"/>
            </a:xfrm>
            <a:custGeom>
              <a:rect b="b" l="l" r="r" t="t"/>
              <a:pathLst>
                <a:path extrusionOk="0" h="1977" w="3851">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9" name="Google Shape;939;p84"/>
          <p:cNvSpPr txBox="1"/>
          <p:nvPr>
            <p:ph idx="1" type="subTitle"/>
          </p:nvPr>
        </p:nvSpPr>
        <p:spPr>
          <a:xfrm>
            <a:off x="5518925" y="2630785"/>
            <a:ext cx="2907600" cy="106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0" name="Google Shape;940;p84"/>
          <p:cNvSpPr txBox="1"/>
          <p:nvPr>
            <p:ph type="title"/>
          </p:nvPr>
        </p:nvSpPr>
        <p:spPr>
          <a:xfrm>
            <a:off x="5518925" y="1450725"/>
            <a:ext cx="2907600" cy="110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6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8" name="Google Shape;48;p67"/>
          <p:cNvSpPr txBox="1"/>
          <p:nvPr>
            <p:ph idx="1" type="body"/>
          </p:nvPr>
        </p:nvSpPr>
        <p:spPr>
          <a:xfrm>
            <a:off x="720000" y="1247675"/>
            <a:ext cx="7704000" cy="3276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AutoNum type="arabicPeriod"/>
              <a:defRPr sz="1100">
                <a:solidFill>
                  <a:schemeClr val="dk1"/>
                </a:solidFill>
              </a:defRPr>
            </a:lvl1pPr>
            <a:lvl2pPr indent="-317500" lvl="1" marL="914400" algn="l">
              <a:lnSpc>
                <a:spcPct val="115000"/>
              </a:lnSpc>
              <a:spcBef>
                <a:spcPts val="0"/>
              </a:spcBef>
              <a:spcAft>
                <a:spcPts val="0"/>
              </a:spcAft>
              <a:buClr>
                <a:schemeClr val="dk1"/>
              </a:buClr>
              <a:buSzPts val="1400"/>
              <a:buAutoNum type="alphaLcPeriod"/>
              <a:defRPr>
                <a:solidFill>
                  <a:schemeClr val="dk1"/>
                </a:solidFill>
              </a:defRPr>
            </a:lvl2pPr>
            <a:lvl3pPr indent="-317500" lvl="2" marL="1371600" algn="l">
              <a:lnSpc>
                <a:spcPct val="115000"/>
              </a:lnSpc>
              <a:spcBef>
                <a:spcPts val="0"/>
              </a:spcBef>
              <a:spcAft>
                <a:spcPts val="0"/>
              </a:spcAft>
              <a:buClr>
                <a:schemeClr val="dk1"/>
              </a:buClr>
              <a:buSzPts val="1400"/>
              <a:buAutoNum type="romanLcPeriod"/>
              <a:defRPr>
                <a:solidFill>
                  <a:schemeClr val="dk1"/>
                </a:solidFill>
              </a:defRPr>
            </a:lvl3pPr>
            <a:lvl4pPr indent="-317500" lvl="3" marL="1828800" algn="l">
              <a:lnSpc>
                <a:spcPct val="115000"/>
              </a:lnSpc>
              <a:spcBef>
                <a:spcPts val="0"/>
              </a:spcBef>
              <a:spcAft>
                <a:spcPts val="0"/>
              </a:spcAft>
              <a:buClr>
                <a:schemeClr val="dk1"/>
              </a:buClr>
              <a:buSzPts val="1400"/>
              <a:buAutoNum type="arabicPeriod"/>
              <a:defRPr>
                <a:solidFill>
                  <a:schemeClr val="dk1"/>
                </a:solidFill>
              </a:defRPr>
            </a:lvl4pPr>
            <a:lvl5pPr indent="-317500" lvl="4" marL="2286000" algn="l">
              <a:lnSpc>
                <a:spcPct val="115000"/>
              </a:lnSpc>
              <a:spcBef>
                <a:spcPts val="0"/>
              </a:spcBef>
              <a:spcAft>
                <a:spcPts val="0"/>
              </a:spcAft>
              <a:buClr>
                <a:schemeClr val="dk1"/>
              </a:buClr>
              <a:buSzPts val="1400"/>
              <a:buAutoNum type="alphaLcPeriod"/>
              <a:defRPr>
                <a:solidFill>
                  <a:schemeClr val="dk1"/>
                </a:solidFill>
              </a:defRPr>
            </a:lvl5pPr>
            <a:lvl6pPr indent="-317500" lvl="5" marL="2743200" algn="l">
              <a:lnSpc>
                <a:spcPct val="115000"/>
              </a:lnSpc>
              <a:spcBef>
                <a:spcPts val="0"/>
              </a:spcBef>
              <a:spcAft>
                <a:spcPts val="0"/>
              </a:spcAft>
              <a:buClr>
                <a:schemeClr val="dk1"/>
              </a:buClr>
              <a:buSzPts val="1400"/>
              <a:buAutoNum type="romanLcPeriod"/>
              <a:defRPr>
                <a:solidFill>
                  <a:schemeClr val="dk1"/>
                </a:solidFill>
              </a:defRPr>
            </a:lvl6pPr>
            <a:lvl7pPr indent="-317500" lvl="6" marL="3200400" algn="l">
              <a:lnSpc>
                <a:spcPct val="115000"/>
              </a:lnSpc>
              <a:spcBef>
                <a:spcPts val="0"/>
              </a:spcBef>
              <a:spcAft>
                <a:spcPts val="0"/>
              </a:spcAft>
              <a:buClr>
                <a:schemeClr val="dk1"/>
              </a:buClr>
              <a:buSzPts val="1400"/>
              <a:buAutoNum type="arabicPeriod"/>
              <a:defRPr>
                <a:solidFill>
                  <a:schemeClr val="dk1"/>
                </a:solidFill>
              </a:defRPr>
            </a:lvl7pPr>
            <a:lvl8pPr indent="-317500" lvl="7" marL="3657600" algn="l">
              <a:lnSpc>
                <a:spcPct val="115000"/>
              </a:lnSpc>
              <a:spcBef>
                <a:spcPts val="0"/>
              </a:spcBef>
              <a:spcAft>
                <a:spcPts val="0"/>
              </a:spcAft>
              <a:buClr>
                <a:schemeClr val="dk1"/>
              </a:buClr>
              <a:buSzPts val="1400"/>
              <a:buAutoNum type="alphaLcPeriod"/>
              <a:defRPr>
                <a:solidFill>
                  <a:schemeClr val="dk1"/>
                </a:solidFill>
              </a:defRPr>
            </a:lvl8pPr>
            <a:lvl9pPr indent="-317500" lvl="8" marL="4114800" algn="l">
              <a:lnSpc>
                <a:spcPct val="115000"/>
              </a:lnSpc>
              <a:spcBef>
                <a:spcPts val="0"/>
              </a:spcBef>
              <a:spcAft>
                <a:spcPts val="0"/>
              </a:spcAft>
              <a:buClr>
                <a:schemeClr val="dk1"/>
              </a:buClr>
              <a:buSzPts val="1400"/>
              <a:buAutoNum type="romanLcPeriod"/>
              <a:defRPr>
                <a:solidFill>
                  <a:schemeClr val="dk1"/>
                </a:solidFill>
              </a:defRPr>
            </a:lvl9pPr>
          </a:lstStyle>
          <a:p/>
        </p:txBody>
      </p:sp>
      <p:grpSp>
        <p:nvGrpSpPr>
          <p:cNvPr id="49" name="Google Shape;49;p67"/>
          <p:cNvGrpSpPr/>
          <p:nvPr/>
        </p:nvGrpSpPr>
        <p:grpSpPr>
          <a:xfrm>
            <a:off x="-998653" y="2436707"/>
            <a:ext cx="2741339" cy="1890837"/>
            <a:chOff x="1899925" y="3063975"/>
            <a:chExt cx="1552375" cy="1070750"/>
          </a:xfrm>
        </p:grpSpPr>
        <p:sp>
          <p:nvSpPr>
            <p:cNvPr id="50" name="Google Shape;50;p67"/>
            <p:cNvSpPr/>
            <p:nvPr/>
          </p:nvSpPr>
          <p:spPr>
            <a:xfrm>
              <a:off x="2575425" y="3924050"/>
              <a:ext cx="154550" cy="206900"/>
            </a:xfrm>
            <a:custGeom>
              <a:rect b="b" l="l" r="r" t="t"/>
              <a:pathLst>
                <a:path extrusionOk="0" h="8276" w="6182">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7"/>
            <p:cNvSpPr/>
            <p:nvPr/>
          </p:nvSpPr>
          <p:spPr>
            <a:xfrm>
              <a:off x="2575425" y="3924050"/>
              <a:ext cx="109100" cy="145175"/>
            </a:xfrm>
            <a:custGeom>
              <a:rect b="b" l="l" r="r" t="t"/>
              <a:pathLst>
                <a:path extrusionOk="0" h="5807" w="4364">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7"/>
            <p:cNvSpPr/>
            <p:nvPr/>
          </p:nvSpPr>
          <p:spPr>
            <a:xfrm>
              <a:off x="2582500" y="3924050"/>
              <a:ext cx="39750" cy="37475"/>
            </a:xfrm>
            <a:custGeom>
              <a:rect b="b" l="l" r="r" t="t"/>
              <a:pathLst>
                <a:path extrusionOk="0" h="1499" w="159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7"/>
            <p:cNvSpPr/>
            <p:nvPr/>
          </p:nvSpPr>
          <p:spPr>
            <a:xfrm>
              <a:off x="2550300" y="3690925"/>
              <a:ext cx="56075" cy="262200"/>
            </a:xfrm>
            <a:custGeom>
              <a:rect b="b" l="l" r="r" t="t"/>
              <a:pathLst>
                <a:path extrusionOk="0" h="10488" w="2243">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7"/>
            <p:cNvSpPr/>
            <p:nvPr/>
          </p:nvSpPr>
          <p:spPr>
            <a:xfrm>
              <a:off x="2404600" y="3727050"/>
              <a:ext cx="195575" cy="406475"/>
            </a:xfrm>
            <a:custGeom>
              <a:rect b="b" l="l" r="r" t="t"/>
              <a:pathLst>
                <a:path extrusionOk="0" h="16259" w="7823">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7"/>
            <p:cNvSpPr/>
            <p:nvPr/>
          </p:nvSpPr>
          <p:spPr>
            <a:xfrm>
              <a:off x="2423125" y="3725150"/>
              <a:ext cx="148375" cy="409575"/>
            </a:xfrm>
            <a:custGeom>
              <a:rect b="b" l="l" r="r" t="t"/>
              <a:pathLst>
                <a:path extrusionOk="0" h="16383" w="5935">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7"/>
            <p:cNvSpPr/>
            <p:nvPr/>
          </p:nvSpPr>
          <p:spPr>
            <a:xfrm>
              <a:off x="2409900" y="4024000"/>
              <a:ext cx="79025" cy="39975"/>
            </a:xfrm>
            <a:custGeom>
              <a:rect b="b" l="l" r="r" t="t"/>
              <a:pathLst>
                <a:path extrusionOk="0" h="1599" w="3161">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7"/>
            <p:cNvSpPr/>
            <p:nvPr/>
          </p:nvSpPr>
          <p:spPr>
            <a:xfrm>
              <a:off x="2420900" y="3937000"/>
              <a:ext cx="114825" cy="47300"/>
            </a:xfrm>
            <a:custGeom>
              <a:rect b="b" l="l" r="r" t="t"/>
              <a:pathLst>
                <a:path extrusionOk="0" h="1892" w="4593">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7"/>
            <p:cNvSpPr/>
            <p:nvPr/>
          </p:nvSpPr>
          <p:spPr>
            <a:xfrm>
              <a:off x="2458875" y="3859925"/>
              <a:ext cx="106875" cy="53650"/>
            </a:xfrm>
            <a:custGeom>
              <a:rect b="b" l="l" r="r" t="t"/>
              <a:pathLst>
                <a:path extrusionOk="0" h="2146" w="4275">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7"/>
            <p:cNvSpPr/>
            <p:nvPr/>
          </p:nvSpPr>
          <p:spPr>
            <a:xfrm>
              <a:off x="2504375" y="3796500"/>
              <a:ext cx="73725" cy="46450"/>
            </a:xfrm>
            <a:custGeom>
              <a:rect b="b" l="l" r="r" t="t"/>
              <a:pathLst>
                <a:path extrusionOk="0" h="1858" w="2949">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7"/>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7"/>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7"/>
            <p:cNvSpPr/>
            <p:nvPr/>
          </p:nvSpPr>
          <p:spPr>
            <a:xfrm>
              <a:off x="2266850" y="3569000"/>
              <a:ext cx="38875" cy="38400"/>
            </a:xfrm>
            <a:custGeom>
              <a:rect b="b" l="l" r="r" t="t"/>
              <a:pathLst>
                <a:path extrusionOk="0" h="1536" w="1555">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7"/>
            <p:cNvSpPr/>
            <p:nvPr/>
          </p:nvSpPr>
          <p:spPr>
            <a:xfrm>
              <a:off x="2101725" y="3220450"/>
              <a:ext cx="195175" cy="391825"/>
            </a:xfrm>
            <a:custGeom>
              <a:rect b="b" l="l" r="r" t="t"/>
              <a:pathLst>
                <a:path extrusionOk="0" h="15673" w="7807">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7"/>
            <p:cNvSpPr/>
            <p:nvPr/>
          </p:nvSpPr>
          <p:spPr>
            <a:xfrm>
              <a:off x="2095550" y="3288200"/>
              <a:ext cx="99325" cy="263975"/>
            </a:xfrm>
            <a:custGeom>
              <a:rect b="b" l="l" r="r" t="t"/>
              <a:pathLst>
                <a:path extrusionOk="0" h="10559" w="3973">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7"/>
            <p:cNvSpPr/>
            <p:nvPr/>
          </p:nvSpPr>
          <p:spPr>
            <a:xfrm>
              <a:off x="2122900" y="3287125"/>
              <a:ext cx="37125" cy="266000"/>
            </a:xfrm>
            <a:custGeom>
              <a:rect b="b" l="l" r="r" t="t"/>
              <a:pathLst>
                <a:path extrusionOk="0" h="10640" w="1485">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7"/>
            <p:cNvSpPr/>
            <p:nvPr/>
          </p:nvSpPr>
          <p:spPr>
            <a:xfrm>
              <a:off x="2104375" y="3481225"/>
              <a:ext cx="49000" cy="23200"/>
            </a:xfrm>
            <a:custGeom>
              <a:rect b="b" l="l" r="r" t="t"/>
              <a:pathLst>
                <a:path extrusionOk="0" h="928" w="196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7"/>
            <p:cNvSpPr/>
            <p:nvPr/>
          </p:nvSpPr>
          <p:spPr>
            <a:xfrm>
              <a:off x="2100375" y="3425050"/>
              <a:ext cx="71125" cy="29475"/>
            </a:xfrm>
            <a:custGeom>
              <a:rect b="b" l="l" r="r" t="t"/>
              <a:pathLst>
                <a:path extrusionOk="0" h="1179" w="2845">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7"/>
            <p:cNvSpPr/>
            <p:nvPr/>
          </p:nvSpPr>
          <p:spPr>
            <a:xfrm>
              <a:off x="2112750" y="3374375"/>
              <a:ext cx="67575" cy="27175"/>
            </a:xfrm>
            <a:custGeom>
              <a:rect b="b" l="l" r="r" t="t"/>
              <a:pathLst>
                <a:path extrusionOk="0" h="1087" w="2703">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7"/>
            <p:cNvSpPr/>
            <p:nvPr/>
          </p:nvSpPr>
          <p:spPr>
            <a:xfrm>
              <a:off x="2131275" y="3333325"/>
              <a:ext cx="47725" cy="24075"/>
            </a:xfrm>
            <a:custGeom>
              <a:rect b="b" l="l" r="r" t="t"/>
              <a:pathLst>
                <a:path extrusionOk="0" h="963" w="1909">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7"/>
            <p:cNvSpPr/>
            <p:nvPr/>
          </p:nvSpPr>
          <p:spPr>
            <a:xfrm>
              <a:off x="1899925" y="3063975"/>
              <a:ext cx="1128975" cy="868275"/>
            </a:xfrm>
            <a:custGeom>
              <a:rect b="b" l="l" r="r" t="t"/>
              <a:pathLst>
                <a:path extrusionOk="0" h="34731" w="45159">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7"/>
            <p:cNvSpPr/>
            <p:nvPr/>
          </p:nvSpPr>
          <p:spPr>
            <a:xfrm>
              <a:off x="2672150" y="3824850"/>
              <a:ext cx="459175" cy="63525"/>
            </a:xfrm>
            <a:custGeom>
              <a:rect b="b" l="l" r="r" t="t"/>
              <a:pathLst>
                <a:path extrusionOk="0" h="2541" w="18367">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7"/>
            <p:cNvSpPr/>
            <p:nvPr/>
          </p:nvSpPr>
          <p:spPr>
            <a:xfrm>
              <a:off x="2826200" y="3742750"/>
              <a:ext cx="179750" cy="139775"/>
            </a:xfrm>
            <a:custGeom>
              <a:rect b="b" l="l" r="r" t="t"/>
              <a:pathLst>
                <a:path extrusionOk="0" h="5591" w="719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7"/>
            <p:cNvSpPr/>
            <p:nvPr/>
          </p:nvSpPr>
          <p:spPr>
            <a:xfrm>
              <a:off x="3027525" y="3736850"/>
              <a:ext cx="424775" cy="112550"/>
            </a:xfrm>
            <a:custGeom>
              <a:rect b="b" l="l" r="r" t="t"/>
              <a:pathLst>
                <a:path extrusionOk="0" h="4502" w="16991">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7"/>
            <p:cNvSpPr/>
            <p:nvPr/>
          </p:nvSpPr>
          <p:spPr>
            <a:xfrm>
              <a:off x="3025350" y="3750000"/>
              <a:ext cx="425625" cy="92025"/>
            </a:xfrm>
            <a:custGeom>
              <a:rect b="b" l="l" r="r" t="t"/>
              <a:pathLst>
                <a:path extrusionOk="0" h="3681" w="17025">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7"/>
            <p:cNvSpPr/>
            <p:nvPr/>
          </p:nvSpPr>
          <p:spPr>
            <a:xfrm>
              <a:off x="3336175" y="3734375"/>
              <a:ext cx="50775" cy="74200"/>
            </a:xfrm>
            <a:custGeom>
              <a:rect b="b" l="l" r="r" t="t"/>
              <a:pathLst>
                <a:path extrusionOk="0" h="2968" w="2031">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7"/>
            <p:cNvSpPr/>
            <p:nvPr/>
          </p:nvSpPr>
          <p:spPr>
            <a:xfrm>
              <a:off x="3246100" y="3735750"/>
              <a:ext cx="66250" cy="105250"/>
            </a:xfrm>
            <a:custGeom>
              <a:rect b="b" l="l" r="r" t="t"/>
              <a:pathLst>
                <a:path extrusionOk="0" h="4210" w="265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7"/>
            <p:cNvSpPr/>
            <p:nvPr/>
          </p:nvSpPr>
          <p:spPr>
            <a:xfrm>
              <a:off x="3164850" y="3747175"/>
              <a:ext cx="57850" cy="103800"/>
            </a:xfrm>
            <a:custGeom>
              <a:rect b="b" l="l" r="r" t="t"/>
              <a:pathLst>
                <a:path extrusionOk="0" h="4152" w="2314">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7"/>
            <p:cNvSpPr/>
            <p:nvPr/>
          </p:nvSpPr>
          <p:spPr>
            <a:xfrm>
              <a:off x="3099950" y="3773275"/>
              <a:ext cx="37575" cy="76550"/>
            </a:xfrm>
            <a:custGeom>
              <a:rect b="b" l="l" r="r" t="t"/>
              <a:pathLst>
                <a:path extrusionOk="0" h="3062" w="1503">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7"/>
            <p:cNvSpPr/>
            <p:nvPr/>
          </p:nvSpPr>
          <p:spPr>
            <a:xfrm>
              <a:off x="2951175" y="3539275"/>
              <a:ext cx="263850" cy="256200"/>
            </a:xfrm>
            <a:custGeom>
              <a:rect b="b" l="l" r="r" t="t"/>
              <a:pathLst>
                <a:path extrusionOk="0" h="10248" w="10554">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7"/>
            <p:cNvSpPr/>
            <p:nvPr/>
          </p:nvSpPr>
          <p:spPr>
            <a:xfrm>
              <a:off x="2948950" y="3540500"/>
              <a:ext cx="262725" cy="256650"/>
            </a:xfrm>
            <a:custGeom>
              <a:rect b="b" l="l" r="r" t="t"/>
              <a:pathLst>
                <a:path extrusionOk="0" h="10266" w="10509">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7"/>
            <p:cNvSpPr/>
            <p:nvPr/>
          </p:nvSpPr>
          <p:spPr>
            <a:xfrm>
              <a:off x="3128650" y="3568100"/>
              <a:ext cx="69325" cy="47250"/>
            </a:xfrm>
            <a:custGeom>
              <a:rect b="b" l="l" r="r" t="t"/>
              <a:pathLst>
                <a:path extrusionOk="0" h="1890" w="2773">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7"/>
            <p:cNvSpPr/>
            <p:nvPr/>
          </p:nvSpPr>
          <p:spPr>
            <a:xfrm>
              <a:off x="3060675" y="3609425"/>
              <a:ext cx="102450" cy="64200"/>
            </a:xfrm>
            <a:custGeom>
              <a:rect b="b" l="l" r="r" t="t"/>
              <a:pathLst>
                <a:path extrusionOk="0" h="2568" w="4098">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7"/>
            <p:cNvSpPr/>
            <p:nvPr/>
          </p:nvSpPr>
          <p:spPr>
            <a:xfrm>
              <a:off x="3011225" y="3651375"/>
              <a:ext cx="91400" cy="69175"/>
            </a:xfrm>
            <a:custGeom>
              <a:rect b="b" l="l" r="r" t="t"/>
              <a:pathLst>
                <a:path extrusionOk="0" h="2767" w="3656">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7"/>
            <p:cNvSpPr/>
            <p:nvPr/>
          </p:nvSpPr>
          <p:spPr>
            <a:xfrm>
              <a:off x="2977675" y="3701250"/>
              <a:ext cx="60475" cy="55375"/>
            </a:xfrm>
            <a:custGeom>
              <a:rect b="b" l="l" r="r" t="t"/>
              <a:pathLst>
                <a:path extrusionOk="0" h="2215" w="2419">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7"/>
            <p:cNvSpPr/>
            <p:nvPr/>
          </p:nvSpPr>
          <p:spPr>
            <a:xfrm>
              <a:off x="2987800" y="3798050"/>
              <a:ext cx="258750" cy="179000"/>
            </a:xfrm>
            <a:custGeom>
              <a:rect b="b" l="l" r="r" t="t"/>
              <a:pathLst>
                <a:path extrusionOk="0" h="7160" w="1035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7"/>
            <p:cNvSpPr/>
            <p:nvPr/>
          </p:nvSpPr>
          <p:spPr>
            <a:xfrm>
              <a:off x="2987800" y="3843925"/>
              <a:ext cx="185025" cy="132575"/>
            </a:xfrm>
            <a:custGeom>
              <a:rect b="b" l="l" r="r" t="t"/>
              <a:pathLst>
                <a:path extrusionOk="0" h="5303" w="7401">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7"/>
            <p:cNvSpPr/>
            <p:nvPr/>
          </p:nvSpPr>
          <p:spPr>
            <a:xfrm>
              <a:off x="2987800" y="3901425"/>
              <a:ext cx="51250" cy="50350"/>
            </a:xfrm>
            <a:custGeom>
              <a:rect b="b" l="l" r="r" t="t"/>
              <a:pathLst>
                <a:path extrusionOk="0" h="2014" w="205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7"/>
            <p:cNvSpPr/>
            <p:nvPr/>
          </p:nvSpPr>
          <p:spPr>
            <a:xfrm>
              <a:off x="2526875" y="3357050"/>
              <a:ext cx="5775" cy="1350"/>
            </a:xfrm>
            <a:custGeom>
              <a:rect b="b" l="l" r="r" t="t"/>
              <a:pathLst>
                <a:path extrusionOk="0" h="54" w="231">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67"/>
          <p:cNvGrpSpPr/>
          <p:nvPr/>
        </p:nvGrpSpPr>
        <p:grpSpPr>
          <a:xfrm rot="10800000">
            <a:off x="6482317" y="161764"/>
            <a:ext cx="3173210" cy="2188720"/>
            <a:chOff x="1899925" y="3063975"/>
            <a:chExt cx="1552375" cy="1070750"/>
          </a:xfrm>
        </p:grpSpPr>
        <p:sp>
          <p:nvSpPr>
            <p:cNvPr id="90" name="Google Shape;90;p67"/>
            <p:cNvSpPr/>
            <p:nvPr/>
          </p:nvSpPr>
          <p:spPr>
            <a:xfrm>
              <a:off x="2575425" y="3924050"/>
              <a:ext cx="154550" cy="206900"/>
            </a:xfrm>
            <a:custGeom>
              <a:rect b="b" l="l" r="r" t="t"/>
              <a:pathLst>
                <a:path extrusionOk="0" h="8276" w="6182">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7"/>
            <p:cNvSpPr/>
            <p:nvPr/>
          </p:nvSpPr>
          <p:spPr>
            <a:xfrm>
              <a:off x="2575425" y="3924050"/>
              <a:ext cx="109100" cy="145175"/>
            </a:xfrm>
            <a:custGeom>
              <a:rect b="b" l="l" r="r" t="t"/>
              <a:pathLst>
                <a:path extrusionOk="0" h="5807" w="4364">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7"/>
            <p:cNvSpPr/>
            <p:nvPr/>
          </p:nvSpPr>
          <p:spPr>
            <a:xfrm>
              <a:off x="2582500" y="3924050"/>
              <a:ext cx="39750" cy="37475"/>
            </a:xfrm>
            <a:custGeom>
              <a:rect b="b" l="l" r="r" t="t"/>
              <a:pathLst>
                <a:path extrusionOk="0" h="1499" w="159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7"/>
            <p:cNvSpPr/>
            <p:nvPr/>
          </p:nvSpPr>
          <p:spPr>
            <a:xfrm>
              <a:off x="2550300" y="3690925"/>
              <a:ext cx="56075" cy="262200"/>
            </a:xfrm>
            <a:custGeom>
              <a:rect b="b" l="l" r="r" t="t"/>
              <a:pathLst>
                <a:path extrusionOk="0" h="10488" w="2243">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7"/>
            <p:cNvSpPr/>
            <p:nvPr/>
          </p:nvSpPr>
          <p:spPr>
            <a:xfrm>
              <a:off x="2404600" y="3727050"/>
              <a:ext cx="195575" cy="406475"/>
            </a:xfrm>
            <a:custGeom>
              <a:rect b="b" l="l" r="r" t="t"/>
              <a:pathLst>
                <a:path extrusionOk="0" h="16259" w="7823">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7"/>
            <p:cNvSpPr/>
            <p:nvPr/>
          </p:nvSpPr>
          <p:spPr>
            <a:xfrm>
              <a:off x="2423125" y="3725150"/>
              <a:ext cx="148375" cy="409575"/>
            </a:xfrm>
            <a:custGeom>
              <a:rect b="b" l="l" r="r" t="t"/>
              <a:pathLst>
                <a:path extrusionOk="0" h="16383" w="5935">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7"/>
            <p:cNvSpPr/>
            <p:nvPr/>
          </p:nvSpPr>
          <p:spPr>
            <a:xfrm>
              <a:off x="2409900" y="4024000"/>
              <a:ext cx="79025" cy="39975"/>
            </a:xfrm>
            <a:custGeom>
              <a:rect b="b" l="l" r="r" t="t"/>
              <a:pathLst>
                <a:path extrusionOk="0" h="1599" w="3161">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7"/>
            <p:cNvSpPr/>
            <p:nvPr/>
          </p:nvSpPr>
          <p:spPr>
            <a:xfrm>
              <a:off x="2420900" y="3937000"/>
              <a:ext cx="114825" cy="47300"/>
            </a:xfrm>
            <a:custGeom>
              <a:rect b="b" l="l" r="r" t="t"/>
              <a:pathLst>
                <a:path extrusionOk="0" h="1892" w="4593">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7"/>
            <p:cNvSpPr/>
            <p:nvPr/>
          </p:nvSpPr>
          <p:spPr>
            <a:xfrm>
              <a:off x="2458875" y="3859925"/>
              <a:ext cx="106875" cy="53650"/>
            </a:xfrm>
            <a:custGeom>
              <a:rect b="b" l="l" r="r" t="t"/>
              <a:pathLst>
                <a:path extrusionOk="0" h="2146" w="4275">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7"/>
            <p:cNvSpPr/>
            <p:nvPr/>
          </p:nvSpPr>
          <p:spPr>
            <a:xfrm>
              <a:off x="2504375" y="3796500"/>
              <a:ext cx="73725" cy="46450"/>
            </a:xfrm>
            <a:custGeom>
              <a:rect b="b" l="l" r="r" t="t"/>
              <a:pathLst>
                <a:path extrusionOk="0" h="1858" w="2949">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7"/>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7"/>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7"/>
            <p:cNvSpPr/>
            <p:nvPr/>
          </p:nvSpPr>
          <p:spPr>
            <a:xfrm>
              <a:off x="2266850" y="3569000"/>
              <a:ext cx="38875" cy="38400"/>
            </a:xfrm>
            <a:custGeom>
              <a:rect b="b" l="l" r="r" t="t"/>
              <a:pathLst>
                <a:path extrusionOk="0" h="1536" w="1555">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7"/>
            <p:cNvSpPr/>
            <p:nvPr/>
          </p:nvSpPr>
          <p:spPr>
            <a:xfrm>
              <a:off x="2101725" y="3220450"/>
              <a:ext cx="195175" cy="391825"/>
            </a:xfrm>
            <a:custGeom>
              <a:rect b="b" l="l" r="r" t="t"/>
              <a:pathLst>
                <a:path extrusionOk="0" h="15673" w="7807">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7"/>
            <p:cNvSpPr/>
            <p:nvPr/>
          </p:nvSpPr>
          <p:spPr>
            <a:xfrm>
              <a:off x="2095550" y="3288200"/>
              <a:ext cx="99325" cy="263975"/>
            </a:xfrm>
            <a:custGeom>
              <a:rect b="b" l="l" r="r" t="t"/>
              <a:pathLst>
                <a:path extrusionOk="0" h="10559" w="3973">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7"/>
            <p:cNvSpPr/>
            <p:nvPr/>
          </p:nvSpPr>
          <p:spPr>
            <a:xfrm>
              <a:off x="2122900" y="3287125"/>
              <a:ext cx="37125" cy="266000"/>
            </a:xfrm>
            <a:custGeom>
              <a:rect b="b" l="l" r="r" t="t"/>
              <a:pathLst>
                <a:path extrusionOk="0" h="10640" w="1485">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7"/>
            <p:cNvSpPr/>
            <p:nvPr/>
          </p:nvSpPr>
          <p:spPr>
            <a:xfrm>
              <a:off x="2104375" y="3481225"/>
              <a:ext cx="49000" cy="23200"/>
            </a:xfrm>
            <a:custGeom>
              <a:rect b="b" l="l" r="r" t="t"/>
              <a:pathLst>
                <a:path extrusionOk="0" h="928" w="196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7"/>
            <p:cNvSpPr/>
            <p:nvPr/>
          </p:nvSpPr>
          <p:spPr>
            <a:xfrm>
              <a:off x="2100375" y="3425050"/>
              <a:ext cx="71125" cy="29475"/>
            </a:xfrm>
            <a:custGeom>
              <a:rect b="b" l="l" r="r" t="t"/>
              <a:pathLst>
                <a:path extrusionOk="0" h="1179" w="2845">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7"/>
            <p:cNvSpPr/>
            <p:nvPr/>
          </p:nvSpPr>
          <p:spPr>
            <a:xfrm>
              <a:off x="2112750" y="3374375"/>
              <a:ext cx="67575" cy="27175"/>
            </a:xfrm>
            <a:custGeom>
              <a:rect b="b" l="l" r="r" t="t"/>
              <a:pathLst>
                <a:path extrusionOk="0" h="1087" w="2703">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7"/>
            <p:cNvSpPr/>
            <p:nvPr/>
          </p:nvSpPr>
          <p:spPr>
            <a:xfrm>
              <a:off x="2131275" y="3333325"/>
              <a:ext cx="47725" cy="24075"/>
            </a:xfrm>
            <a:custGeom>
              <a:rect b="b" l="l" r="r" t="t"/>
              <a:pathLst>
                <a:path extrusionOk="0" h="963" w="1909">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7"/>
            <p:cNvSpPr/>
            <p:nvPr/>
          </p:nvSpPr>
          <p:spPr>
            <a:xfrm>
              <a:off x="1899925" y="3063975"/>
              <a:ext cx="1128975" cy="868275"/>
            </a:xfrm>
            <a:custGeom>
              <a:rect b="b" l="l" r="r" t="t"/>
              <a:pathLst>
                <a:path extrusionOk="0" h="34731" w="45159">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7"/>
            <p:cNvSpPr/>
            <p:nvPr/>
          </p:nvSpPr>
          <p:spPr>
            <a:xfrm>
              <a:off x="2672150" y="3824850"/>
              <a:ext cx="459175" cy="63525"/>
            </a:xfrm>
            <a:custGeom>
              <a:rect b="b" l="l" r="r" t="t"/>
              <a:pathLst>
                <a:path extrusionOk="0" h="2541" w="18367">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7"/>
            <p:cNvSpPr/>
            <p:nvPr/>
          </p:nvSpPr>
          <p:spPr>
            <a:xfrm>
              <a:off x="2826200" y="3742750"/>
              <a:ext cx="179750" cy="139775"/>
            </a:xfrm>
            <a:custGeom>
              <a:rect b="b" l="l" r="r" t="t"/>
              <a:pathLst>
                <a:path extrusionOk="0" h="5591" w="719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7"/>
            <p:cNvSpPr/>
            <p:nvPr/>
          </p:nvSpPr>
          <p:spPr>
            <a:xfrm>
              <a:off x="3027525" y="3736850"/>
              <a:ext cx="424775" cy="112550"/>
            </a:xfrm>
            <a:custGeom>
              <a:rect b="b" l="l" r="r" t="t"/>
              <a:pathLst>
                <a:path extrusionOk="0" h="4502" w="16991">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7"/>
            <p:cNvSpPr/>
            <p:nvPr/>
          </p:nvSpPr>
          <p:spPr>
            <a:xfrm>
              <a:off x="3025350" y="3750000"/>
              <a:ext cx="425625" cy="92025"/>
            </a:xfrm>
            <a:custGeom>
              <a:rect b="b" l="l" r="r" t="t"/>
              <a:pathLst>
                <a:path extrusionOk="0" h="3681" w="17025">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7"/>
            <p:cNvSpPr/>
            <p:nvPr/>
          </p:nvSpPr>
          <p:spPr>
            <a:xfrm>
              <a:off x="3336175" y="3734375"/>
              <a:ext cx="50775" cy="74200"/>
            </a:xfrm>
            <a:custGeom>
              <a:rect b="b" l="l" r="r" t="t"/>
              <a:pathLst>
                <a:path extrusionOk="0" h="2968" w="2031">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7"/>
            <p:cNvSpPr/>
            <p:nvPr/>
          </p:nvSpPr>
          <p:spPr>
            <a:xfrm>
              <a:off x="3246100" y="3735750"/>
              <a:ext cx="66250" cy="105250"/>
            </a:xfrm>
            <a:custGeom>
              <a:rect b="b" l="l" r="r" t="t"/>
              <a:pathLst>
                <a:path extrusionOk="0" h="4210" w="265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7"/>
            <p:cNvSpPr/>
            <p:nvPr/>
          </p:nvSpPr>
          <p:spPr>
            <a:xfrm>
              <a:off x="3164850" y="3747175"/>
              <a:ext cx="57850" cy="103800"/>
            </a:xfrm>
            <a:custGeom>
              <a:rect b="b" l="l" r="r" t="t"/>
              <a:pathLst>
                <a:path extrusionOk="0" h="4152" w="2314">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7"/>
            <p:cNvSpPr/>
            <p:nvPr/>
          </p:nvSpPr>
          <p:spPr>
            <a:xfrm>
              <a:off x="3099950" y="3773275"/>
              <a:ext cx="37575" cy="76550"/>
            </a:xfrm>
            <a:custGeom>
              <a:rect b="b" l="l" r="r" t="t"/>
              <a:pathLst>
                <a:path extrusionOk="0" h="3062" w="1503">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7"/>
            <p:cNvSpPr/>
            <p:nvPr/>
          </p:nvSpPr>
          <p:spPr>
            <a:xfrm>
              <a:off x="2951175" y="3539275"/>
              <a:ext cx="263850" cy="256200"/>
            </a:xfrm>
            <a:custGeom>
              <a:rect b="b" l="l" r="r" t="t"/>
              <a:pathLst>
                <a:path extrusionOk="0" h="10248" w="10554">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7"/>
            <p:cNvSpPr/>
            <p:nvPr/>
          </p:nvSpPr>
          <p:spPr>
            <a:xfrm>
              <a:off x="2948950" y="3540500"/>
              <a:ext cx="262725" cy="256650"/>
            </a:xfrm>
            <a:custGeom>
              <a:rect b="b" l="l" r="r" t="t"/>
              <a:pathLst>
                <a:path extrusionOk="0" h="10266" w="10509">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7"/>
            <p:cNvSpPr/>
            <p:nvPr/>
          </p:nvSpPr>
          <p:spPr>
            <a:xfrm>
              <a:off x="3128650" y="3568100"/>
              <a:ext cx="69325" cy="47250"/>
            </a:xfrm>
            <a:custGeom>
              <a:rect b="b" l="l" r="r" t="t"/>
              <a:pathLst>
                <a:path extrusionOk="0" h="1890" w="2773">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7"/>
            <p:cNvSpPr/>
            <p:nvPr/>
          </p:nvSpPr>
          <p:spPr>
            <a:xfrm>
              <a:off x="3060675" y="3609425"/>
              <a:ext cx="102450" cy="64200"/>
            </a:xfrm>
            <a:custGeom>
              <a:rect b="b" l="l" r="r" t="t"/>
              <a:pathLst>
                <a:path extrusionOk="0" h="2568" w="4098">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7"/>
            <p:cNvSpPr/>
            <p:nvPr/>
          </p:nvSpPr>
          <p:spPr>
            <a:xfrm>
              <a:off x="3011225" y="3651375"/>
              <a:ext cx="91400" cy="69175"/>
            </a:xfrm>
            <a:custGeom>
              <a:rect b="b" l="l" r="r" t="t"/>
              <a:pathLst>
                <a:path extrusionOk="0" h="2767" w="3656">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7"/>
            <p:cNvSpPr/>
            <p:nvPr/>
          </p:nvSpPr>
          <p:spPr>
            <a:xfrm>
              <a:off x="2977675" y="3701250"/>
              <a:ext cx="60475" cy="55375"/>
            </a:xfrm>
            <a:custGeom>
              <a:rect b="b" l="l" r="r" t="t"/>
              <a:pathLst>
                <a:path extrusionOk="0" h="2215" w="2419">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7"/>
            <p:cNvSpPr/>
            <p:nvPr/>
          </p:nvSpPr>
          <p:spPr>
            <a:xfrm>
              <a:off x="2987800" y="3798050"/>
              <a:ext cx="258750" cy="179000"/>
            </a:xfrm>
            <a:custGeom>
              <a:rect b="b" l="l" r="r" t="t"/>
              <a:pathLst>
                <a:path extrusionOk="0" h="7160" w="1035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7"/>
            <p:cNvSpPr/>
            <p:nvPr/>
          </p:nvSpPr>
          <p:spPr>
            <a:xfrm>
              <a:off x="2987800" y="3843925"/>
              <a:ext cx="185025" cy="132575"/>
            </a:xfrm>
            <a:custGeom>
              <a:rect b="b" l="l" r="r" t="t"/>
              <a:pathLst>
                <a:path extrusionOk="0" h="5303" w="7401">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7"/>
            <p:cNvSpPr/>
            <p:nvPr/>
          </p:nvSpPr>
          <p:spPr>
            <a:xfrm>
              <a:off x="2987800" y="3901425"/>
              <a:ext cx="51250" cy="50350"/>
            </a:xfrm>
            <a:custGeom>
              <a:rect b="b" l="l" r="r" t="t"/>
              <a:pathLst>
                <a:path extrusionOk="0" h="2014" w="205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7"/>
            <p:cNvSpPr/>
            <p:nvPr/>
          </p:nvSpPr>
          <p:spPr>
            <a:xfrm>
              <a:off x="2526875" y="3357050"/>
              <a:ext cx="5775" cy="1350"/>
            </a:xfrm>
            <a:custGeom>
              <a:rect b="b" l="l" r="r" t="t"/>
              <a:pathLst>
                <a:path extrusionOk="0" h="54" w="231">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67"/>
          <p:cNvGrpSpPr/>
          <p:nvPr/>
        </p:nvGrpSpPr>
        <p:grpSpPr>
          <a:xfrm>
            <a:off x="8369061" y="4495060"/>
            <a:ext cx="544965" cy="389653"/>
            <a:chOff x="2377650" y="912450"/>
            <a:chExt cx="328075" cy="234575"/>
          </a:xfrm>
        </p:grpSpPr>
        <p:sp>
          <p:nvSpPr>
            <p:cNvPr id="130" name="Google Shape;130;p67"/>
            <p:cNvSpPr/>
            <p:nvPr/>
          </p:nvSpPr>
          <p:spPr>
            <a:xfrm>
              <a:off x="2377650" y="1021600"/>
              <a:ext cx="327625" cy="125425"/>
            </a:xfrm>
            <a:custGeom>
              <a:rect b="b" l="l" r="r" t="t"/>
              <a:pathLst>
                <a:path extrusionOk="0" h="5017" w="13105">
                  <a:moveTo>
                    <a:pt x="139" y="0"/>
                  </a:moveTo>
                  <a:cubicBezTo>
                    <a:pt x="90" y="0"/>
                    <a:pt x="49" y="33"/>
                    <a:pt x="35" y="85"/>
                  </a:cubicBezTo>
                  <a:cubicBezTo>
                    <a:pt x="0" y="138"/>
                    <a:pt x="35" y="226"/>
                    <a:pt x="89" y="244"/>
                  </a:cubicBezTo>
                  <a:cubicBezTo>
                    <a:pt x="160" y="280"/>
                    <a:pt x="6958" y="3211"/>
                    <a:pt x="12946" y="5012"/>
                  </a:cubicBezTo>
                  <a:cubicBezTo>
                    <a:pt x="12958" y="5015"/>
                    <a:pt x="12969" y="5017"/>
                    <a:pt x="12981" y="5017"/>
                  </a:cubicBezTo>
                  <a:cubicBezTo>
                    <a:pt x="13038" y="5017"/>
                    <a:pt x="13090" y="4982"/>
                    <a:pt x="13104" y="4923"/>
                  </a:cubicBezTo>
                  <a:lnTo>
                    <a:pt x="13104" y="4888"/>
                  </a:lnTo>
                  <a:cubicBezTo>
                    <a:pt x="13104" y="4836"/>
                    <a:pt x="13069" y="4782"/>
                    <a:pt x="13016" y="4765"/>
                  </a:cubicBezTo>
                  <a:cubicBezTo>
                    <a:pt x="7047" y="2981"/>
                    <a:pt x="266" y="49"/>
                    <a:pt x="195" y="14"/>
                  </a:cubicBezTo>
                  <a:cubicBezTo>
                    <a:pt x="176" y="4"/>
                    <a:pt x="157" y="0"/>
                    <a:pt x="139"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7"/>
            <p:cNvSpPr/>
            <p:nvPr/>
          </p:nvSpPr>
          <p:spPr>
            <a:xfrm>
              <a:off x="2442550" y="913175"/>
              <a:ext cx="263175" cy="232875"/>
            </a:xfrm>
            <a:custGeom>
              <a:rect b="b" l="l" r="r" t="t"/>
              <a:pathLst>
                <a:path extrusionOk="0" h="9315" w="10527">
                  <a:moveTo>
                    <a:pt x="151" y="0"/>
                  </a:moveTo>
                  <a:cubicBezTo>
                    <a:pt x="117" y="0"/>
                    <a:pt x="83" y="13"/>
                    <a:pt x="53" y="42"/>
                  </a:cubicBezTo>
                  <a:cubicBezTo>
                    <a:pt x="1" y="77"/>
                    <a:pt x="1" y="166"/>
                    <a:pt x="53" y="218"/>
                  </a:cubicBezTo>
                  <a:cubicBezTo>
                    <a:pt x="107" y="272"/>
                    <a:pt x="5387" y="5464"/>
                    <a:pt x="10314" y="9296"/>
                  </a:cubicBezTo>
                  <a:cubicBezTo>
                    <a:pt x="10340" y="9308"/>
                    <a:pt x="10365" y="9314"/>
                    <a:pt x="10388" y="9314"/>
                  </a:cubicBezTo>
                  <a:cubicBezTo>
                    <a:pt x="10431" y="9314"/>
                    <a:pt x="10468" y="9295"/>
                    <a:pt x="10491" y="9260"/>
                  </a:cubicBezTo>
                  <a:cubicBezTo>
                    <a:pt x="10508" y="9243"/>
                    <a:pt x="10526" y="9208"/>
                    <a:pt x="10526" y="9190"/>
                  </a:cubicBezTo>
                  <a:cubicBezTo>
                    <a:pt x="10526" y="9154"/>
                    <a:pt x="10508" y="9119"/>
                    <a:pt x="10473" y="9084"/>
                  </a:cubicBezTo>
                  <a:cubicBezTo>
                    <a:pt x="5546" y="5269"/>
                    <a:pt x="283" y="77"/>
                    <a:pt x="230" y="25"/>
                  </a:cubicBezTo>
                  <a:cubicBezTo>
                    <a:pt x="206" y="9"/>
                    <a:pt x="179" y="0"/>
                    <a:pt x="151"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7"/>
            <p:cNvSpPr/>
            <p:nvPr/>
          </p:nvSpPr>
          <p:spPr>
            <a:xfrm>
              <a:off x="2389125" y="1004275"/>
              <a:ext cx="95850" cy="89675"/>
            </a:xfrm>
            <a:custGeom>
              <a:rect b="b" l="l" r="r" t="t"/>
              <a:pathLst>
                <a:path extrusionOk="0" h="3587" w="3834">
                  <a:moveTo>
                    <a:pt x="1914" y="0"/>
                  </a:moveTo>
                  <a:cubicBezTo>
                    <a:pt x="1043" y="0"/>
                    <a:pt x="270" y="637"/>
                    <a:pt x="142" y="1538"/>
                  </a:cubicBezTo>
                  <a:cubicBezTo>
                    <a:pt x="0" y="2527"/>
                    <a:pt x="690" y="3427"/>
                    <a:pt x="1679" y="3568"/>
                  </a:cubicBezTo>
                  <a:cubicBezTo>
                    <a:pt x="1764" y="3580"/>
                    <a:pt x="1848" y="3586"/>
                    <a:pt x="1932" y="3586"/>
                  </a:cubicBezTo>
                  <a:cubicBezTo>
                    <a:pt x="2804" y="3586"/>
                    <a:pt x="3579" y="2934"/>
                    <a:pt x="3692" y="2032"/>
                  </a:cubicBezTo>
                  <a:cubicBezTo>
                    <a:pt x="3833" y="1060"/>
                    <a:pt x="3162" y="142"/>
                    <a:pt x="2173" y="19"/>
                  </a:cubicBezTo>
                  <a:cubicBezTo>
                    <a:pt x="2086" y="6"/>
                    <a:pt x="2000" y="0"/>
                    <a:pt x="19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7"/>
            <p:cNvSpPr/>
            <p:nvPr/>
          </p:nvSpPr>
          <p:spPr>
            <a:xfrm>
              <a:off x="2441675" y="912450"/>
              <a:ext cx="99350" cy="93175"/>
            </a:xfrm>
            <a:custGeom>
              <a:rect b="b" l="l" r="r" t="t"/>
              <a:pathLst>
                <a:path extrusionOk="0" h="3727" w="3974">
                  <a:moveTo>
                    <a:pt x="2000" y="1"/>
                  </a:moveTo>
                  <a:cubicBezTo>
                    <a:pt x="1082" y="1"/>
                    <a:pt x="288" y="671"/>
                    <a:pt x="159" y="1608"/>
                  </a:cubicBezTo>
                  <a:cubicBezTo>
                    <a:pt x="1" y="2614"/>
                    <a:pt x="724" y="3568"/>
                    <a:pt x="1731" y="3709"/>
                  </a:cubicBezTo>
                  <a:cubicBezTo>
                    <a:pt x="1819" y="3721"/>
                    <a:pt x="1906" y="3727"/>
                    <a:pt x="1992" y="3727"/>
                  </a:cubicBezTo>
                  <a:cubicBezTo>
                    <a:pt x="2910" y="3727"/>
                    <a:pt x="3703" y="3056"/>
                    <a:pt x="3832" y="2119"/>
                  </a:cubicBezTo>
                  <a:cubicBezTo>
                    <a:pt x="3973" y="1114"/>
                    <a:pt x="3267" y="160"/>
                    <a:pt x="2261" y="19"/>
                  </a:cubicBezTo>
                  <a:cubicBezTo>
                    <a:pt x="2173" y="6"/>
                    <a:pt x="2086" y="1"/>
                    <a:pt x="20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
    <p:spTree>
      <p:nvGrpSpPr>
        <p:cNvPr id="941" name="Shape 941"/>
        <p:cNvGrpSpPr/>
        <p:nvPr/>
      </p:nvGrpSpPr>
      <p:grpSpPr>
        <a:xfrm>
          <a:off x="0" y="0"/>
          <a:ext cx="0" cy="0"/>
          <a:chOff x="0" y="0"/>
          <a:chExt cx="0" cy="0"/>
        </a:xfrm>
      </p:grpSpPr>
      <p:sp>
        <p:nvSpPr>
          <p:cNvPr id="942" name="Google Shape;942;p85"/>
          <p:cNvSpPr txBox="1"/>
          <p:nvPr>
            <p:ph idx="1" type="subTitle"/>
          </p:nvPr>
        </p:nvSpPr>
        <p:spPr>
          <a:xfrm>
            <a:off x="1249725" y="2630785"/>
            <a:ext cx="2907600" cy="106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3" name="Google Shape;943;p85"/>
          <p:cNvSpPr txBox="1"/>
          <p:nvPr>
            <p:ph type="title"/>
          </p:nvPr>
        </p:nvSpPr>
        <p:spPr>
          <a:xfrm>
            <a:off x="1249725" y="1450725"/>
            <a:ext cx="2170500" cy="110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944" name="Google Shape;944;p85"/>
          <p:cNvGrpSpPr/>
          <p:nvPr/>
        </p:nvGrpSpPr>
        <p:grpSpPr>
          <a:xfrm rot="-2805388">
            <a:off x="5667525" y="1390787"/>
            <a:ext cx="3893345" cy="3990181"/>
            <a:chOff x="754250" y="3789250"/>
            <a:chExt cx="1457400" cy="1402725"/>
          </a:xfrm>
        </p:grpSpPr>
        <p:sp>
          <p:nvSpPr>
            <p:cNvPr id="945" name="Google Shape;945;p85"/>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5"/>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5"/>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5"/>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5"/>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5"/>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5"/>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5"/>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5"/>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5"/>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5"/>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5"/>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5"/>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5"/>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5"/>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5"/>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5"/>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5"/>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85"/>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5"/>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85"/>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85"/>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85"/>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85"/>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85"/>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85"/>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85"/>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Google Shape;972;p85"/>
          <p:cNvGrpSpPr/>
          <p:nvPr/>
        </p:nvGrpSpPr>
        <p:grpSpPr>
          <a:xfrm flipH="1" rot="8950937">
            <a:off x="1212310" y="4391079"/>
            <a:ext cx="703688" cy="246182"/>
            <a:chOff x="1699175" y="4937600"/>
            <a:chExt cx="244925" cy="91275"/>
          </a:xfrm>
        </p:grpSpPr>
        <p:sp>
          <p:nvSpPr>
            <p:cNvPr id="973" name="Google Shape;973;p85"/>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85"/>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85"/>
          <p:cNvGrpSpPr/>
          <p:nvPr/>
        </p:nvGrpSpPr>
        <p:grpSpPr>
          <a:xfrm flipH="1" rot="2091940">
            <a:off x="554940" y="4306214"/>
            <a:ext cx="689675" cy="251636"/>
            <a:chOff x="1699175" y="4937600"/>
            <a:chExt cx="244925" cy="91275"/>
          </a:xfrm>
        </p:grpSpPr>
        <p:sp>
          <p:nvSpPr>
            <p:cNvPr id="976" name="Google Shape;976;p85"/>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85"/>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8" name="Google Shape;978;p85"/>
          <p:cNvGrpSpPr/>
          <p:nvPr/>
        </p:nvGrpSpPr>
        <p:grpSpPr>
          <a:xfrm rot="-9218873">
            <a:off x="560910" y="359347"/>
            <a:ext cx="392763" cy="366604"/>
            <a:chOff x="2064625" y="4197850"/>
            <a:chExt cx="147025" cy="128875"/>
          </a:xfrm>
        </p:grpSpPr>
        <p:sp>
          <p:nvSpPr>
            <p:cNvPr id="979" name="Google Shape;979;p85"/>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85"/>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85"/>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2" name="Google Shape;982;p85"/>
          <p:cNvGrpSpPr/>
          <p:nvPr/>
        </p:nvGrpSpPr>
        <p:grpSpPr>
          <a:xfrm>
            <a:off x="8426529" y="129476"/>
            <a:ext cx="327124" cy="322325"/>
            <a:chOff x="3828575" y="1069325"/>
            <a:chExt cx="185750" cy="183025"/>
          </a:xfrm>
        </p:grpSpPr>
        <p:sp>
          <p:nvSpPr>
            <p:cNvPr id="983" name="Google Shape;983;p85"/>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85"/>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85"/>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85"/>
          <p:cNvGrpSpPr/>
          <p:nvPr/>
        </p:nvGrpSpPr>
        <p:grpSpPr>
          <a:xfrm rot="702496">
            <a:off x="4010680" y="4442432"/>
            <a:ext cx="392760" cy="366608"/>
            <a:chOff x="2064625" y="4197850"/>
            <a:chExt cx="147025" cy="128875"/>
          </a:xfrm>
        </p:grpSpPr>
        <p:sp>
          <p:nvSpPr>
            <p:cNvPr id="987" name="Google Shape;987;p85"/>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85"/>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85"/>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
    <p:spTree>
      <p:nvGrpSpPr>
        <p:cNvPr id="990" name="Shape 990"/>
        <p:cNvGrpSpPr/>
        <p:nvPr/>
      </p:nvGrpSpPr>
      <p:grpSpPr>
        <a:xfrm>
          <a:off x="0" y="0"/>
          <a:ext cx="0" cy="0"/>
          <a:chOff x="0" y="0"/>
          <a:chExt cx="0" cy="0"/>
        </a:xfrm>
      </p:grpSpPr>
      <p:sp>
        <p:nvSpPr>
          <p:cNvPr id="991" name="Google Shape;991;p86"/>
          <p:cNvSpPr txBox="1"/>
          <p:nvPr>
            <p:ph idx="1" type="subTitle"/>
          </p:nvPr>
        </p:nvSpPr>
        <p:spPr>
          <a:xfrm>
            <a:off x="5518925" y="2630785"/>
            <a:ext cx="2907600" cy="106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2" name="Google Shape;992;p86"/>
          <p:cNvSpPr txBox="1"/>
          <p:nvPr>
            <p:ph type="title"/>
          </p:nvPr>
        </p:nvSpPr>
        <p:spPr>
          <a:xfrm>
            <a:off x="5518925" y="1450725"/>
            <a:ext cx="1891500" cy="110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993" name="Google Shape;993;p86"/>
          <p:cNvGrpSpPr/>
          <p:nvPr/>
        </p:nvGrpSpPr>
        <p:grpSpPr>
          <a:xfrm flipH="1" rot="-5650686">
            <a:off x="415352" y="4498204"/>
            <a:ext cx="322143" cy="406435"/>
            <a:chOff x="2263300" y="3569000"/>
            <a:chExt cx="157625" cy="205675"/>
          </a:xfrm>
        </p:grpSpPr>
        <p:sp>
          <p:nvSpPr>
            <p:cNvPr id="994" name="Google Shape;994;p86"/>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86"/>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86"/>
          <p:cNvGrpSpPr/>
          <p:nvPr/>
        </p:nvGrpSpPr>
        <p:grpSpPr>
          <a:xfrm flipH="1" rot="-7172733">
            <a:off x="8122964" y="3988853"/>
            <a:ext cx="308649" cy="1267716"/>
            <a:chOff x="768875" y="1271550"/>
            <a:chExt cx="115425" cy="482050"/>
          </a:xfrm>
        </p:grpSpPr>
        <p:sp>
          <p:nvSpPr>
            <p:cNvPr id="997" name="Google Shape;997;p86"/>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86"/>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86"/>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86"/>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86"/>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86"/>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86"/>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86"/>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p86"/>
          <p:cNvGrpSpPr/>
          <p:nvPr/>
        </p:nvGrpSpPr>
        <p:grpSpPr>
          <a:xfrm flipH="1">
            <a:off x="-33165" y="106000"/>
            <a:ext cx="3066907" cy="2188720"/>
            <a:chOff x="6142717" y="105989"/>
            <a:chExt cx="3173210" cy="2188720"/>
          </a:xfrm>
        </p:grpSpPr>
        <p:grpSp>
          <p:nvGrpSpPr>
            <p:cNvPr id="1006" name="Google Shape;1006;p86"/>
            <p:cNvGrpSpPr/>
            <p:nvPr/>
          </p:nvGrpSpPr>
          <p:grpSpPr>
            <a:xfrm rot="10800000">
              <a:off x="6142717" y="105989"/>
              <a:ext cx="3173210" cy="2188720"/>
              <a:chOff x="1899925" y="3063975"/>
              <a:chExt cx="1552375" cy="1070750"/>
            </a:xfrm>
          </p:grpSpPr>
          <p:sp>
            <p:nvSpPr>
              <p:cNvPr id="1007" name="Google Shape;1007;p86"/>
              <p:cNvSpPr/>
              <p:nvPr/>
            </p:nvSpPr>
            <p:spPr>
              <a:xfrm>
                <a:off x="2575425" y="3924050"/>
                <a:ext cx="154550" cy="206900"/>
              </a:xfrm>
              <a:custGeom>
                <a:rect b="b" l="l" r="r" t="t"/>
                <a:pathLst>
                  <a:path extrusionOk="0" h="8276" w="6182">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86"/>
              <p:cNvSpPr/>
              <p:nvPr/>
            </p:nvSpPr>
            <p:spPr>
              <a:xfrm>
                <a:off x="2575425" y="3924050"/>
                <a:ext cx="109100" cy="145175"/>
              </a:xfrm>
              <a:custGeom>
                <a:rect b="b" l="l" r="r" t="t"/>
                <a:pathLst>
                  <a:path extrusionOk="0" h="5807" w="4364">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86"/>
              <p:cNvSpPr/>
              <p:nvPr/>
            </p:nvSpPr>
            <p:spPr>
              <a:xfrm>
                <a:off x="2582500" y="3924050"/>
                <a:ext cx="39750" cy="37475"/>
              </a:xfrm>
              <a:custGeom>
                <a:rect b="b" l="l" r="r" t="t"/>
                <a:pathLst>
                  <a:path extrusionOk="0" h="1499" w="159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86"/>
              <p:cNvSpPr/>
              <p:nvPr/>
            </p:nvSpPr>
            <p:spPr>
              <a:xfrm>
                <a:off x="2550300" y="3690925"/>
                <a:ext cx="56075" cy="262200"/>
              </a:xfrm>
              <a:custGeom>
                <a:rect b="b" l="l" r="r" t="t"/>
                <a:pathLst>
                  <a:path extrusionOk="0" h="10488" w="2243">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86"/>
              <p:cNvSpPr/>
              <p:nvPr/>
            </p:nvSpPr>
            <p:spPr>
              <a:xfrm>
                <a:off x="2404600" y="3727050"/>
                <a:ext cx="195575" cy="406475"/>
              </a:xfrm>
              <a:custGeom>
                <a:rect b="b" l="l" r="r" t="t"/>
                <a:pathLst>
                  <a:path extrusionOk="0" h="16259" w="7823">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86"/>
              <p:cNvSpPr/>
              <p:nvPr/>
            </p:nvSpPr>
            <p:spPr>
              <a:xfrm>
                <a:off x="2423125" y="3725150"/>
                <a:ext cx="148375" cy="409575"/>
              </a:xfrm>
              <a:custGeom>
                <a:rect b="b" l="l" r="r" t="t"/>
                <a:pathLst>
                  <a:path extrusionOk="0" h="16383" w="5935">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86"/>
              <p:cNvSpPr/>
              <p:nvPr/>
            </p:nvSpPr>
            <p:spPr>
              <a:xfrm>
                <a:off x="2409900" y="4024000"/>
                <a:ext cx="79025" cy="39975"/>
              </a:xfrm>
              <a:custGeom>
                <a:rect b="b" l="l" r="r" t="t"/>
                <a:pathLst>
                  <a:path extrusionOk="0" h="1599" w="3161">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86"/>
              <p:cNvSpPr/>
              <p:nvPr/>
            </p:nvSpPr>
            <p:spPr>
              <a:xfrm>
                <a:off x="2420900" y="3937000"/>
                <a:ext cx="114825" cy="47300"/>
              </a:xfrm>
              <a:custGeom>
                <a:rect b="b" l="l" r="r" t="t"/>
                <a:pathLst>
                  <a:path extrusionOk="0" h="1892" w="4593">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86"/>
              <p:cNvSpPr/>
              <p:nvPr/>
            </p:nvSpPr>
            <p:spPr>
              <a:xfrm>
                <a:off x="2458875" y="3859925"/>
                <a:ext cx="106875" cy="53650"/>
              </a:xfrm>
              <a:custGeom>
                <a:rect b="b" l="l" r="r" t="t"/>
                <a:pathLst>
                  <a:path extrusionOk="0" h="2146" w="4275">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86"/>
              <p:cNvSpPr/>
              <p:nvPr/>
            </p:nvSpPr>
            <p:spPr>
              <a:xfrm>
                <a:off x="2504375" y="3796500"/>
                <a:ext cx="73725" cy="46450"/>
              </a:xfrm>
              <a:custGeom>
                <a:rect b="b" l="l" r="r" t="t"/>
                <a:pathLst>
                  <a:path extrusionOk="0" h="1858" w="2949">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86"/>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86"/>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86"/>
              <p:cNvSpPr/>
              <p:nvPr/>
            </p:nvSpPr>
            <p:spPr>
              <a:xfrm>
                <a:off x="2266850" y="3569000"/>
                <a:ext cx="38875" cy="38400"/>
              </a:xfrm>
              <a:custGeom>
                <a:rect b="b" l="l" r="r" t="t"/>
                <a:pathLst>
                  <a:path extrusionOk="0" h="1536" w="1555">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86"/>
              <p:cNvSpPr/>
              <p:nvPr/>
            </p:nvSpPr>
            <p:spPr>
              <a:xfrm>
                <a:off x="2101725" y="3220450"/>
                <a:ext cx="195175" cy="391825"/>
              </a:xfrm>
              <a:custGeom>
                <a:rect b="b" l="l" r="r" t="t"/>
                <a:pathLst>
                  <a:path extrusionOk="0" h="15673" w="7807">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86"/>
              <p:cNvSpPr/>
              <p:nvPr/>
            </p:nvSpPr>
            <p:spPr>
              <a:xfrm>
                <a:off x="2095550" y="3288200"/>
                <a:ext cx="99325" cy="263975"/>
              </a:xfrm>
              <a:custGeom>
                <a:rect b="b" l="l" r="r" t="t"/>
                <a:pathLst>
                  <a:path extrusionOk="0" h="10559" w="3973">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86"/>
              <p:cNvSpPr/>
              <p:nvPr/>
            </p:nvSpPr>
            <p:spPr>
              <a:xfrm>
                <a:off x="2122900" y="3287125"/>
                <a:ext cx="37125" cy="266000"/>
              </a:xfrm>
              <a:custGeom>
                <a:rect b="b" l="l" r="r" t="t"/>
                <a:pathLst>
                  <a:path extrusionOk="0" h="10640" w="1485">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86"/>
              <p:cNvSpPr/>
              <p:nvPr/>
            </p:nvSpPr>
            <p:spPr>
              <a:xfrm>
                <a:off x="2104375" y="3481225"/>
                <a:ext cx="49000" cy="23200"/>
              </a:xfrm>
              <a:custGeom>
                <a:rect b="b" l="l" r="r" t="t"/>
                <a:pathLst>
                  <a:path extrusionOk="0" h="928" w="196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86"/>
              <p:cNvSpPr/>
              <p:nvPr/>
            </p:nvSpPr>
            <p:spPr>
              <a:xfrm>
                <a:off x="2100375" y="3425050"/>
                <a:ext cx="71125" cy="29475"/>
              </a:xfrm>
              <a:custGeom>
                <a:rect b="b" l="l" r="r" t="t"/>
                <a:pathLst>
                  <a:path extrusionOk="0" h="1179" w="2845">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86"/>
              <p:cNvSpPr/>
              <p:nvPr/>
            </p:nvSpPr>
            <p:spPr>
              <a:xfrm>
                <a:off x="2112750" y="3374375"/>
                <a:ext cx="67575" cy="27175"/>
              </a:xfrm>
              <a:custGeom>
                <a:rect b="b" l="l" r="r" t="t"/>
                <a:pathLst>
                  <a:path extrusionOk="0" h="1087" w="2703">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86"/>
              <p:cNvSpPr/>
              <p:nvPr/>
            </p:nvSpPr>
            <p:spPr>
              <a:xfrm>
                <a:off x="2131275" y="3333325"/>
                <a:ext cx="47725" cy="24075"/>
              </a:xfrm>
              <a:custGeom>
                <a:rect b="b" l="l" r="r" t="t"/>
                <a:pathLst>
                  <a:path extrusionOk="0" h="963" w="1909">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86"/>
              <p:cNvSpPr/>
              <p:nvPr/>
            </p:nvSpPr>
            <p:spPr>
              <a:xfrm>
                <a:off x="1899925" y="3063975"/>
                <a:ext cx="1128975" cy="868275"/>
              </a:xfrm>
              <a:custGeom>
                <a:rect b="b" l="l" r="r" t="t"/>
                <a:pathLst>
                  <a:path extrusionOk="0" h="34731" w="45159">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86"/>
              <p:cNvSpPr/>
              <p:nvPr/>
            </p:nvSpPr>
            <p:spPr>
              <a:xfrm>
                <a:off x="2672150" y="3824850"/>
                <a:ext cx="459175" cy="63525"/>
              </a:xfrm>
              <a:custGeom>
                <a:rect b="b" l="l" r="r" t="t"/>
                <a:pathLst>
                  <a:path extrusionOk="0" h="2541" w="18367">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86"/>
              <p:cNvSpPr/>
              <p:nvPr/>
            </p:nvSpPr>
            <p:spPr>
              <a:xfrm>
                <a:off x="2826200" y="3742750"/>
                <a:ext cx="179750" cy="139775"/>
              </a:xfrm>
              <a:custGeom>
                <a:rect b="b" l="l" r="r" t="t"/>
                <a:pathLst>
                  <a:path extrusionOk="0" h="5591" w="719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86"/>
              <p:cNvSpPr/>
              <p:nvPr/>
            </p:nvSpPr>
            <p:spPr>
              <a:xfrm>
                <a:off x="3027525" y="3736850"/>
                <a:ext cx="424775" cy="112550"/>
              </a:xfrm>
              <a:custGeom>
                <a:rect b="b" l="l" r="r" t="t"/>
                <a:pathLst>
                  <a:path extrusionOk="0" h="4502" w="16991">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86"/>
              <p:cNvSpPr/>
              <p:nvPr/>
            </p:nvSpPr>
            <p:spPr>
              <a:xfrm>
                <a:off x="3025350" y="3750000"/>
                <a:ext cx="425625" cy="92025"/>
              </a:xfrm>
              <a:custGeom>
                <a:rect b="b" l="l" r="r" t="t"/>
                <a:pathLst>
                  <a:path extrusionOk="0" h="3681" w="17025">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86"/>
              <p:cNvSpPr/>
              <p:nvPr/>
            </p:nvSpPr>
            <p:spPr>
              <a:xfrm>
                <a:off x="3336175" y="3734375"/>
                <a:ext cx="50775" cy="74200"/>
              </a:xfrm>
              <a:custGeom>
                <a:rect b="b" l="l" r="r" t="t"/>
                <a:pathLst>
                  <a:path extrusionOk="0" h="2968" w="2031">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86"/>
              <p:cNvSpPr/>
              <p:nvPr/>
            </p:nvSpPr>
            <p:spPr>
              <a:xfrm>
                <a:off x="3246100" y="3735750"/>
                <a:ext cx="66250" cy="105250"/>
              </a:xfrm>
              <a:custGeom>
                <a:rect b="b" l="l" r="r" t="t"/>
                <a:pathLst>
                  <a:path extrusionOk="0" h="4210" w="265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86"/>
              <p:cNvSpPr/>
              <p:nvPr/>
            </p:nvSpPr>
            <p:spPr>
              <a:xfrm>
                <a:off x="3164850" y="3747175"/>
                <a:ext cx="57850" cy="103800"/>
              </a:xfrm>
              <a:custGeom>
                <a:rect b="b" l="l" r="r" t="t"/>
                <a:pathLst>
                  <a:path extrusionOk="0" h="4152" w="2314">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86"/>
              <p:cNvSpPr/>
              <p:nvPr/>
            </p:nvSpPr>
            <p:spPr>
              <a:xfrm>
                <a:off x="3099950" y="3773275"/>
                <a:ext cx="37575" cy="76550"/>
              </a:xfrm>
              <a:custGeom>
                <a:rect b="b" l="l" r="r" t="t"/>
                <a:pathLst>
                  <a:path extrusionOk="0" h="3062" w="1503">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86"/>
              <p:cNvSpPr/>
              <p:nvPr/>
            </p:nvSpPr>
            <p:spPr>
              <a:xfrm>
                <a:off x="2951175" y="3539275"/>
                <a:ext cx="263850" cy="256200"/>
              </a:xfrm>
              <a:custGeom>
                <a:rect b="b" l="l" r="r" t="t"/>
                <a:pathLst>
                  <a:path extrusionOk="0" h="10248" w="10554">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86"/>
              <p:cNvSpPr/>
              <p:nvPr/>
            </p:nvSpPr>
            <p:spPr>
              <a:xfrm>
                <a:off x="2948950" y="3540500"/>
                <a:ext cx="262725" cy="256650"/>
              </a:xfrm>
              <a:custGeom>
                <a:rect b="b" l="l" r="r" t="t"/>
                <a:pathLst>
                  <a:path extrusionOk="0" h="10266" w="10509">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86"/>
              <p:cNvSpPr/>
              <p:nvPr/>
            </p:nvSpPr>
            <p:spPr>
              <a:xfrm>
                <a:off x="3128650" y="3568100"/>
                <a:ext cx="69325" cy="47250"/>
              </a:xfrm>
              <a:custGeom>
                <a:rect b="b" l="l" r="r" t="t"/>
                <a:pathLst>
                  <a:path extrusionOk="0" h="1890" w="2773">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86"/>
              <p:cNvSpPr/>
              <p:nvPr/>
            </p:nvSpPr>
            <p:spPr>
              <a:xfrm>
                <a:off x="3060675" y="3609425"/>
                <a:ext cx="102450" cy="64200"/>
              </a:xfrm>
              <a:custGeom>
                <a:rect b="b" l="l" r="r" t="t"/>
                <a:pathLst>
                  <a:path extrusionOk="0" h="2568" w="4098">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86"/>
              <p:cNvSpPr/>
              <p:nvPr/>
            </p:nvSpPr>
            <p:spPr>
              <a:xfrm>
                <a:off x="3011225" y="3651375"/>
                <a:ext cx="91400" cy="69175"/>
              </a:xfrm>
              <a:custGeom>
                <a:rect b="b" l="l" r="r" t="t"/>
                <a:pathLst>
                  <a:path extrusionOk="0" h="2767" w="3656">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86"/>
              <p:cNvSpPr/>
              <p:nvPr/>
            </p:nvSpPr>
            <p:spPr>
              <a:xfrm>
                <a:off x="2977675" y="3701250"/>
                <a:ext cx="60475" cy="55375"/>
              </a:xfrm>
              <a:custGeom>
                <a:rect b="b" l="l" r="r" t="t"/>
                <a:pathLst>
                  <a:path extrusionOk="0" h="2215" w="2419">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6"/>
              <p:cNvSpPr/>
              <p:nvPr/>
            </p:nvSpPr>
            <p:spPr>
              <a:xfrm>
                <a:off x="2987800" y="3798050"/>
                <a:ext cx="258750" cy="179000"/>
              </a:xfrm>
              <a:custGeom>
                <a:rect b="b" l="l" r="r" t="t"/>
                <a:pathLst>
                  <a:path extrusionOk="0" h="7160" w="1035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86"/>
              <p:cNvSpPr/>
              <p:nvPr/>
            </p:nvSpPr>
            <p:spPr>
              <a:xfrm>
                <a:off x="2987800" y="3843925"/>
                <a:ext cx="185025" cy="132575"/>
              </a:xfrm>
              <a:custGeom>
                <a:rect b="b" l="l" r="r" t="t"/>
                <a:pathLst>
                  <a:path extrusionOk="0" h="5303" w="7401">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86"/>
              <p:cNvSpPr/>
              <p:nvPr/>
            </p:nvSpPr>
            <p:spPr>
              <a:xfrm>
                <a:off x="2987800" y="3901425"/>
                <a:ext cx="51250" cy="50350"/>
              </a:xfrm>
              <a:custGeom>
                <a:rect b="b" l="l" r="r" t="t"/>
                <a:pathLst>
                  <a:path extrusionOk="0" h="2014" w="205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5" name="Google Shape;1045;p86"/>
            <p:cNvSpPr/>
            <p:nvPr/>
          </p:nvSpPr>
          <p:spPr>
            <a:xfrm rot="8238939">
              <a:off x="7846031" y="967277"/>
              <a:ext cx="398953" cy="800920"/>
            </a:xfrm>
            <a:custGeom>
              <a:rect b="b" l="l" r="r" t="t"/>
              <a:pathLst>
                <a:path extrusionOk="0" h="15673" w="7807">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6" name="Google Shape;1046;p86"/>
            <p:cNvGrpSpPr/>
            <p:nvPr/>
          </p:nvGrpSpPr>
          <p:grpSpPr>
            <a:xfrm rot="8837463">
              <a:off x="7361237" y="944416"/>
              <a:ext cx="322209" cy="420430"/>
              <a:chOff x="2263300" y="3569000"/>
              <a:chExt cx="157625" cy="205675"/>
            </a:xfrm>
          </p:grpSpPr>
          <p:sp>
            <p:nvSpPr>
              <p:cNvPr id="1047" name="Google Shape;1047;p86"/>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6"/>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9" name="Google Shape;1049;p86"/>
            <p:cNvSpPr/>
            <p:nvPr/>
          </p:nvSpPr>
          <p:spPr>
            <a:xfrm rot="-8524433">
              <a:off x="7676943" y="1184282"/>
              <a:ext cx="104760" cy="102921"/>
            </a:xfrm>
            <a:custGeom>
              <a:rect b="b" l="l" r="r" t="t"/>
              <a:pathLst>
                <a:path extrusionOk="0" h="2014" w="205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0" name="Google Shape;1050;p86"/>
          <p:cNvGrpSpPr/>
          <p:nvPr/>
        </p:nvGrpSpPr>
        <p:grpSpPr>
          <a:xfrm flipH="1">
            <a:off x="7928613" y="415461"/>
            <a:ext cx="645518" cy="611718"/>
            <a:chOff x="7734875" y="501650"/>
            <a:chExt cx="667892" cy="611718"/>
          </a:xfrm>
        </p:grpSpPr>
        <p:sp>
          <p:nvSpPr>
            <p:cNvPr id="1051" name="Google Shape;1051;p86"/>
            <p:cNvSpPr/>
            <p:nvPr/>
          </p:nvSpPr>
          <p:spPr>
            <a:xfrm>
              <a:off x="8003000" y="501650"/>
              <a:ext cx="399767" cy="551892"/>
            </a:xfrm>
            <a:custGeom>
              <a:rect b="b" l="l" r="r" t="t"/>
              <a:pathLst>
                <a:path extrusionOk="0" h="14069" w="10191">
                  <a:moveTo>
                    <a:pt x="1826" y="0"/>
                  </a:moveTo>
                  <a:cubicBezTo>
                    <a:pt x="897" y="0"/>
                    <a:pt x="60" y="653"/>
                    <a:pt x="18" y="1714"/>
                  </a:cubicBezTo>
                  <a:cubicBezTo>
                    <a:pt x="1" y="2174"/>
                    <a:pt x="107" y="2616"/>
                    <a:pt x="248" y="3057"/>
                  </a:cubicBezTo>
                  <a:cubicBezTo>
                    <a:pt x="990" y="5441"/>
                    <a:pt x="2544" y="7472"/>
                    <a:pt x="4221" y="9273"/>
                  </a:cubicBezTo>
                  <a:cubicBezTo>
                    <a:pt x="5033" y="10156"/>
                    <a:pt x="5899" y="10968"/>
                    <a:pt x="6782" y="11781"/>
                  </a:cubicBezTo>
                  <a:cubicBezTo>
                    <a:pt x="7595" y="12506"/>
                    <a:pt x="8407" y="13318"/>
                    <a:pt x="9361" y="13883"/>
                  </a:cubicBezTo>
                  <a:cubicBezTo>
                    <a:pt x="9472" y="13945"/>
                    <a:pt x="9610" y="14068"/>
                    <a:pt x="9744" y="14068"/>
                  </a:cubicBezTo>
                  <a:cubicBezTo>
                    <a:pt x="9800" y="14068"/>
                    <a:pt x="9855" y="14046"/>
                    <a:pt x="9908" y="13989"/>
                  </a:cubicBezTo>
                  <a:cubicBezTo>
                    <a:pt x="10190" y="13688"/>
                    <a:pt x="9696" y="12770"/>
                    <a:pt x="9590" y="12452"/>
                  </a:cubicBezTo>
                  <a:cubicBezTo>
                    <a:pt x="9361" y="11710"/>
                    <a:pt x="9114" y="10987"/>
                    <a:pt x="8866" y="10245"/>
                  </a:cubicBezTo>
                  <a:cubicBezTo>
                    <a:pt x="7753" y="7031"/>
                    <a:pt x="6465" y="3746"/>
                    <a:pt x="4080" y="1255"/>
                  </a:cubicBezTo>
                  <a:cubicBezTo>
                    <a:pt x="3656" y="815"/>
                    <a:pt x="3180" y="391"/>
                    <a:pt x="2615" y="160"/>
                  </a:cubicBezTo>
                  <a:cubicBezTo>
                    <a:pt x="2355" y="52"/>
                    <a:pt x="2087" y="0"/>
                    <a:pt x="18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86"/>
            <p:cNvSpPr/>
            <p:nvPr/>
          </p:nvSpPr>
          <p:spPr>
            <a:xfrm>
              <a:off x="7734875" y="757614"/>
              <a:ext cx="593787" cy="355754"/>
            </a:xfrm>
            <a:custGeom>
              <a:rect b="b" l="l" r="r" t="t"/>
              <a:pathLst>
                <a:path extrusionOk="0" h="9069" w="15137">
                  <a:moveTo>
                    <a:pt x="2414" y="1"/>
                  </a:moveTo>
                  <a:cubicBezTo>
                    <a:pt x="2334" y="1"/>
                    <a:pt x="2254" y="4"/>
                    <a:pt x="2174" y="11"/>
                  </a:cubicBezTo>
                  <a:cubicBezTo>
                    <a:pt x="884" y="134"/>
                    <a:pt x="1" y="1371"/>
                    <a:pt x="584" y="2590"/>
                  </a:cubicBezTo>
                  <a:cubicBezTo>
                    <a:pt x="778" y="2995"/>
                    <a:pt x="1079" y="3348"/>
                    <a:pt x="1397" y="3666"/>
                  </a:cubicBezTo>
                  <a:cubicBezTo>
                    <a:pt x="3163" y="5432"/>
                    <a:pt x="5475" y="6527"/>
                    <a:pt x="7806" y="7358"/>
                  </a:cubicBezTo>
                  <a:cubicBezTo>
                    <a:pt x="8937" y="7747"/>
                    <a:pt x="10085" y="8064"/>
                    <a:pt x="11233" y="8382"/>
                  </a:cubicBezTo>
                  <a:cubicBezTo>
                    <a:pt x="12292" y="8647"/>
                    <a:pt x="13387" y="9000"/>
                    <a:pt x="14482" y="9053"/>
                  </a:cubicBezTo>
                  <a:cubicBezTo>
                    <a:pt x="14570" y="9053"/>
                    <a:pt x="14667" y="9068"/>
                    <a:pt x="14756" y="9068"/>
                  </a:cubicBezTo>
                  <a:cubicBezTo>
                    <a:pt x="14881" y="9068"/>
                    <a:pt x="14989" y="9038"/>
                    <a:pt x="15030" y="8894"/>
                  </a:cubicBezTo>
                  <a:cubicBezTo>
                    <a:pt x="15136" y="8488"/>
                    <a:pt x="14288" y="7905"/>
                    <a:pt x="14041" y="7676"/>
                  </a:cubicBezTo>
                  <a:cubicBezTo>
                    <a:pt x="13476" y="7128"/>
                    <a:pt x="12928" y="6598"/>
                    <a:pt x="12363" y="6068"/>
                  </a:cubicBezTo>
                  <a:cubicBezTo>
                    <a:pt x="9909" y="3720"/>
                    <a:pt x="7241" y="1406"/>
                    <a:pt x="3975" y="311"/>
                  </a:cubicBezTo>
                  <a:cubicBezTo>
                    <a:pt x="3469" y="143"/>
                    <a:pt x="2938" y="1"/>
                    <a:pt x="2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53" name="Shape 1053"/>
        <p:cNvGrpSpPr/>
        <p:nvPr/>
      </p:nvGrpSpPr>
      <p:grpSpPr>
        <a:xfrm>
          <a:off x="0" y="0"/>
          <a:ext cx="0" cy="0"/>
          <a:chOff x="0" y="0"/>
          <a:chExt cx="0" cy="0"/>
        </a:xfrm>
      </p:grpSpPr>
      <p:sp>
        <p:nvSpPr>
          <p:cNvPr id="1054" name="Google Shape;1054;p8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055" name="Google Shape;1055;p87"/>
          <p:cNvSpPr txBox="1"/>
          <p:nvPr>
            <p:ph idx="2" type="title"/>
          </p:nvPr>
        </p:nvSpPr>
        <p:spPr>
          <a:xfrm>
            <a:off x="1299544" y="3313123"/>
            <a:ext cx="233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1056" name="Google Shape;1056;p87"/>
          <p:cNvSpPr txBox="1"/>
          <p:nvPr>
            <p:ph idx="1" type="subTitle"/>
          </p:nvPr>
        </p:nvSpPr>
        <p:spPr>
          <a:xfrm>
            <a:off x="1299556" y="3641484"/>
            <a:ext cx="2336400" cy="50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7" name="Google Shape;1057;p87"/>
          <p:cNvSpPr txBox="1"/>
          <p:nvPr>
            <p:ph idx="3" type="title"/>
          </p:nvPr>
        </p:nvSpPr>
        <p:spPr>
          <a:xfrm>
            <a:off x="5518169" y="3313123"/>
            <a:ext cx="233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1058" name="Google Shape;1058;p87"/>
          <p:cNvSpPr txBox="1"/>
          <p:nvPr>
            <p:ph idx="4" type="subTitle"/>
          </p:nvPr>
        </p:nvSpPr>
        <p:spPr>
          <a:xfrm>
            <a:off x="5518181" y="3641484"/>
            <a:ext cx="2336400" cy="50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59" name="Google Shape;1059;p87"/>
          <p:cNvGrpSpPr/>
          <p:nvPr/>
        </p:nvGrpSpPr>
        <p:grpSpPr>
          <a:xfrm rot="-9054342">
            <a:off x="5281974" y="-49531"/>
            <a:ext cx="3330526" cy="3205580"/>
            <a:chOff x="754250" y="3789250"/>
            <a:chExt cx="1457400" cy="1402725"/>
          </a:xfrm>
        </p:grpSpPr>
        <p:sp>
          <p:nvSpPr>
            <p:cNvPr id="1060" name="Google Shape;1060;p87"/>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87"/>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87"/>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87"/>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87"/>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87"/>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87"/>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87"/>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87"/>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87"/>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87"/>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87"/>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87"/>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87"/>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87"/>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87"/>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87"/>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87"/>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87"/>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87"/>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87"/>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87"/>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87"/>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87"/>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87"/>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87"/>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87"/>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7" name="Google Shape;1087;p87"/>
          <p:cNvGrpSpPr/>
          <p:nvPr/>
        </p:nvGrpSpPr>
        <p:grpSpPr>
          <a:xfrm flipH="1" rot="492818">
            <a:off x="-213840" y="2042729"/>
            <a:ext cx="3407228" cy="3205688"/>
            <a:chOff x="754250" y="3789250"/>
            <a:chExt cx="1457400" cy="1402725"/>
          </a:xfrm>
        </p:grpSpPr>
        <p:sp>
          <p:nvSpPr>
            <p:cNvPr id="1088" name="Google Shape;1088;p87"/>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87"/>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87"/>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87"/>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87"/>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87"/>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87"/>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87"/>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87"/>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87"/>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87"/>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87"/>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87"/>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87"/>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87"/>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87"/>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87"/>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87"/>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87"/>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87"/>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87"/>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87"/>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87"/>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87"/>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87"/>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87"/>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87"/>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87"/>
          <p:cNvGrpSpPr/>
          <p:nvPr/>
        </p:nvGrpSpPr>
        <p:grpSpPr>
          <a:xfrm>
            <a:off x="3551851" y="3351902"/>
            <a:ext cx="1855355" cy="2585784"/>
            <a:chOff x="3840375" y="1558675"/>
            <a:chExt cx="988100" cy="1377175"/>
          </a:xfrm>
        </p:grpSpPr>
        <p:sp>
          <p:nvSpPr>
            <p:cNvPr id="1116" name="Google Shape;1116;p87"/>
            <p:cNvSpPr/>
            <p:nvPr/>
          </p:nvSpPr>
          <p:spPr>
            <a:xfrm>
              <a:off x="4197100" y="1580300"/>
              <a:ext cx="589875" cy="1355550"/>
            </a:xfrm>
            <a:custGeom>
              <a:rect b="b" l="l" r="r" t="t"/>
              <a:pathLst>
                <a:path extrusionOk="0" h="54222" w="23595">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87"/>
            <p:cNvSpPr/>
            <p:nvPr/>
          </p:nvSpPr>
          <p:spPr>
            <a:xfrm>
              <a:off x="4100850" y="1858975"/>
              <a:ext cx="336450" cy="91100"/>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87"/>
            <p:cNvSpPr/>
            <p:nvPr/>
          </p:nvSpPr>
          <p:spPr>
            <a:xfrm>
              <a:off x="3840375" y="1658250"/>
              <a:ext cx="378825" cy="135800"/>
            </a:xfrm>
            <a:custGeom>
              <a:rect b="b" l="l" r="r" t="t"/>
              <a:pathLst>
                <a:path extrusionOk="0" h="5432" w="15153">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87"/>
            <p:cNvSpPr/>
            <p:nvPr/>
          </p:nvSpPr>
          <p:spPr>
            <a:xfrm>
              <a:off x="4109675" y="1738400"/>
              <a:ext cx="369550" cy="174275"/>
            </a:xfrm>
            <a:custGeom>
              <a:rect b="b" l="l" r="r" t="t"/>
              <a:pathLst>
                <a:path extrusionOk="0" h="6971" w="14782">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87"/>
            <p:cNvSpPr/>
            <p:nvPr/>
          </p:nvSpPr>
          <p:spPr>
            <a:xfrm>
              <a:off x="4144550" y="1670225"/>
              <a:ext cx="196925" cy="150700"/>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87"/>
            <p:cNvSpPr/>
            <p:nvPr/>
          </p:nvSpPr>
          <p:spPr>
            <a:xfrm>
              <a:off x="4027975" y="1558675"/>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87"/>
            <p:cNvSpPr/>
            <p:nvPr/>
          </p:nvSpPr>
          <p:spPr>
            <a:xfrm>
              <a:off x="4027975" y="1663450"/>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87"/>
            <p:cNvSpPr/>
            <p:nvPr/>
          </p:nvSpPr>
          <p:spPr>
            <a:xfrm>
              <a:off x="4042575" y="1646675"/>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87"/>
            <p:cNvSpPr/>
            <p:nvPr/>
          </p:nvSpPr>
          <p:spPr>
            <a:xfrm>
              <a:off x="4049175" y="1619300"/>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87"/>
            <p:cNvSpPr/>
            <p:nvPr/>
          </p:nvSpPr>
          <p:spPr>
            <a:xfrm>
              <a:off x="4095975" y="1562325"/>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87"/>
            <p:cNvSpPr/>
            <p:nvPr/>
          </p:nvSpPr>
          <p:spPr>
            <a:xfrm>
              <a:off x="4075250" y="1597225"/>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87"/>
            <p:cNvSpPr/>
            <p:nvPr/>
          </p:nvSpPr>
          <p:spPr>
            <a:xfrm>
              <a:off x="4111450" y="1682100"/>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87"/>
            <p:cNvSpPr/>
            <p:nvPr/>
          </p:nvSpPr>
          <p:spPr>
            <a:xfrm>
              <a:off x="4152500" y="1626900"/>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87"/>
            <p:cNvSpPr/>
            <p:nvPr/>
          </p:nvSpPr>
          <p:spPr>
            <a:xfrm>
              <a:off x="4558250" y="1700975"/>
              <a:ext cx="270225" cy="317025"/>
            </a:xfrm>
            <a:custGeom>
              <a:rect b="b" l="l" r="r" t="t"/>
              <a:pathLst>
                <a:path extrusionOk="0" h="12681" w="10809">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87"/>
            <p:cNvSpPr/>
            <p:nvPr/>
          </p:nvSpPr>
          <p:spPr>
            <a:xfrm>
              <a:off x="4515875" y="1876375"/>
              <a:ext cx="193825" cy="286000"/>
            </a:xfrm>
            <a:custGeom>
              <a:rect b="b" l="l" r="r" t="t"/>
              <a:pathLst>
                <a:path extrusionOk="0" h="11440" w="7753">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87"/>
            <p:cNvSpPr/>
            <p:nvPr/>
          </p:nvSpPr>
          <p:spPr>
            <a:xfrm>
              <a:off x="4525125" y="1841825"/>
              <a:ext cx="26075" cy="243325"/>
            </a:xfrm>
            <a:custGeom>
              <a:rect b="b" l="l" r="r" t="t"/>
              <a:pathLst>
                <a:path extrusionOk="0" h="9733" w="1043">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87"/>
            <p:cNvSpPr/>
            <p:nvPr/>
          </p:nvSpPr>
          <p:spPr>
            <a:xfrm>
              <a:off x="4473475" y="1727600"/>
              <a:ext cx="148800" cy="141800"/>
            </a:xfrm>
            <a:custGeom>
              <a:rect b="b" l="l" r="r" t="t"/>
              <a:pathLst>
                <a:path extrusionOk="0" h="5672" w="5952">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87"/>
            <p:cNvSpPr/>
            <p:nvPr/>
          </p:nvSpPr>
          <p:spPr>
            <a:xfrm>
              <a:off x="4484075" y="1740275"/>
              <a:ext cx="56075" cy="130725"/>
            </a:xfrm>
            <a:custGeom>
              <a:rect b="b" l="l" r="r" t="t"/>
              <a:pathLst>
                <a:path extrusionOk="0" h="5229" w="2243">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87"/>
            <p:cNvSpPr/>
            <p:nvPr/>
          </p:nvSpPr>
          <p:spPr>
            <a:xfrm>
              <a:off x="4506150" y="1743350"/>
              <a:ext cx="40175" cy="124100"/>
            </a:xfrm>
            <a:custGeom>
              <a:rect b="b" l="l" r="r" t="t"/>
              <a:pathLst>
                <a:path extrusionOk="0" h="4964" w="1607">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87"/>
            <p:cNvSpPr/>
            <p:nvPr/>
          </p:nvSpPr>
          <p:spPr>
            <a:xfrm>
              <a:off x="4527350" y="1733225"/>
              <a:ext cx="24275" cy="134650"/>
            </a:xfrm>
            <a:custGeom>
              <a:rect b="b" l="l" r="r" t="t"/>
              <a:pathLst>
                <a:path extrusionOk="0" h="5386" w="971">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87"/>
            <p:cNvSpPr/>
            <p:nvPr/>
          </p:nvSpPr>
          <p:spPr>
            <a:xfrm>
              <a:off x="4552950" y="1740700"/>
              <a:ext cx="55200" cy="123650"/>
            </a:xfrm>
            <a:custGeom>
              <a:rect b="b" l="l" r="r" t="t"/>
              <a:pathLst>
                <a:path extrusionOk="0" h="4946" w="2208">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87"/>
            <p:cNvSpPr/>
            <p:nvPr/>
          </p:nvSpPr>
          <p:spPr>
            <a:xfrm>
              <a:off x="4551600" y="1742475"/>
              <a:ext cx="16800" cy="127175"/>
            </a:xfrm>
            <a:custGeom>
              <a:rect b="b" l="l" r="r" t="t"/>
              <a:pathLst>
                <a:path extrusionOk="0" h="5087" w="672">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87"/>
            <p:cNvSpPr/>
            <p:nvPr/>
          </p:nvSpPr>
          <p:spPr>
            <a:xfrm>
              <a:off x="4498625" y="1829625"/>
              <a:ext cx="51750" cy="44875"/>
            </a:xfrm>
            <a:custGeom>
              <a:rect b="b" l="l" r="r" t="t"/>
              <a:pathLst>
                <a:path extrusionOk="0" h="1795" w="207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87"/>
            <p:cNvSpPr/>
            <p:nvPr/>
          </p:nvSpPr>
          <p:spPr>
            <a:xfrm>
              <a:off x="4542625" y="1828725"/>
              <a:ext cx="49625" cy="46100"/>
            </a:xfrm>
            <a:custGeom>
              <a:rect b="b" l="l" r="r" t="t"/>
              <a:pathLst>
                <a:path extrusionOk="0" h="1844" w="1985">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p87"/>
          <p:cNvGrpSpPr/>
          <p:nvPr/>
        </p:nvGrpSpPr>
        <p:grpSpPr>
          <a:xfrm>
            <a:off x="390354" y="631401"/>
            <a:ext cx="327124" cy="322325"/>
            <a:chOff x="3828575" y="1069325"/>
            <a:chExt cx="185750" cy="183025"/>
          </a:xfrm>
        </p:grpSpPr>
        <p:sp>
          <p:nvSpPr>
            <p:cNvPr id="1141" name="Google Shape;1141;p87"/>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87"/>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87"/>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4" name="Google Shape;1144;p87"/>
          <p:cNvGrpSpPr/>
          <p:nvPr/>
        </p:nvGrpSpPr>
        <p:grpSpPr>
          <a:xfrm>
            <a:off x="8528954" y="4147863"/>
            <a:ext cx="327124" cy="322325"/>
            <a:chOff x="3828575" y="1069325"/>
            <a:chExt cx="185750" cy="183025"/>
          </a:xfrm>
        </p:grpSpPr>
        <p:sp>
          <p:nvSpPr>
            <p:cNvPr id="1145" name="Google Shape;1145;p87"/>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87"/>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87"/>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148" name="Shape 1148"/>
        <p:cNvGrpSpPr/>
        <p:nvPr/>
      </p:nvGrpSpPr>
      <p:grpSpPr>
        <a:xfrm>
          <a:off x="0" y="0"/>
          <a:ext cx="0" cy="0"/>
          <a:chOff x="0" y="0"/>
          <a:chExt cx="0" cy="0"/>
        </a:xfrm>
      </p:grpSpPr>
      <p:sp>
        <p:nvSpPr>
          <p:cNvPr id="1149" name="Google Shape;1149;p8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1150" name="Google Shape;1150;p88"/>
          <p:cNvGrpSpPr/>
          <p:nvPr/>
        </p:nvGrpSpPr>
        <p:grpSpPr>
          <a:xfrm>
            <a:off x="4373929" y="4600538"/>
            <a:ext cx="327124" cy="322325"/>
            <a:chOff x="3828575" y="1069325"/>
            <a:chExt cx="185750" cy="183025"/>
          </a:xfrm>
        </p:grpSpPr>
        <p:sp>
          <p:nvSpPr>
            <p:cNvPr id="1151" name="Google Shape;1151;p88"/>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88"/>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8"/>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4" name="Google Shape;1154;p88"/>
          <p:cNvGrpSpPr/>
          <p:nvPr/>
        </p:nvGrpSpPr>
        <p:grpSpPr>
          <a:xfrm rot="192964">
            <a:off x="6119813" y="35290"/>
            <a:ext cx="3490687" cy="1361497"/>
            <a:chOff x="6120023" y="34914"/>
            <a:chExt cx="3490775" cy="1361532"/>
          </a:xfrm>
        </p:grpSpPr>
        <p:sp>
          <p:nvSpPr>
            <p:cNvPr id="1155" name="Google Shape;1155;p88"/>
            <p:cNvSpPr/>
            <p:nvPr/>
          </p:nvSpPr>
          <p:spPr>
            <a:xfrm rot="407692">
              <a:off x="6477504" y="498564"/>
              <a:ext cx="3126899" cy="293744"/>
            </a:xfrm>
            <a:custGeom>
              <a:rect b="b" l="l" r="r" t="t"/>
              <a:pathLst>
                <a:path extrusionOk="0" h="5946" w="63295">
                  <a:moveTo>
                    <a:pt x="50492" y="1"/>
                  </a:moveTo>
                  <a:cubicBezTo>
                    <a:pt x="48526" y="1"/>
                    <a:pt x="46572" y="362"/>
                    <a:pt x="44752" y="768"/>
                  </a:cubicBezTo>
                  <a:cubicBezTo>
                    <a:pt x="43674" y="998"/>
                    <a:pt x="42597" y="1262"/>
                    <a:pt x="41555" y="1510"/>
                  </a:cubicBezTo>
                  <a:cubicBezTo>
                    <a:pt x="37801" y="2409"/>
                    <a:pt x="33922" y="3336"/>
                    <a:pt x="30079" y="3336"/>
                  </a:cubicBezTo>
                  <a:cubicBezTo>
                    <a:pt x="29618" y="3336"/>
                    <a:pt x="29157" y="3322"/>
                    <a:pt x="28698" y="3294"/>
                  </a:cubicBezTo>
                  <a:cubicBezTo>
                    <a:pt x="26491" y="3153"/>
                    <a:pt x="24266" y="2658"/>
                    <a:pt x="22111" y="2181"/>
                  </a:cubicBezTo>
                  <a:cubicBezTo>
                    <a:pt x="20292" y="1792"/>
                    <a:pt x="18420" y="1387"/>
                    <a:pt x="16531" y="1175"/>
                  </a:cubicBezTo>
                  <a:cubicBezTo>
                    <a:pt x="15347" y="1038"/>
                    <a:pt x="14155" y="979"/>
                    <a:pt x="12967" y="979"/>
                  </a:cubicBezTo>
                  <a:cubicBezTo>
                    <a:pt x="8640" y="979"/>
                    <a:pt x="4370" y="1763"/>
                    <a:pt x="795" y="2428"/>
                  </a:cubicBezTo>
                  <a:cubicBezTo>
                    <a:pt x="319" y="2499"/>
                    <a:pt x="1" y="2958"/>
                    <a:pt x="88" y="3435"/>
                  </a:cubicBezTo>
                  <a:cubicBezTo>
                    <a:pt x="169" y="3865"/>
                    <a:pt x="551" y="4152"/>
                    <a:pt x="962" y="4152"/>
                  </a:cubicBezTo>
                  <a:cubicBezTo>
                    <a:pt x="1006" y="4152"/>
                    <a:pt x="1051" y="4149"/>
                    <a:pt x="1096" y="4142"/>
                  </a:cubicBezTo>
                  <a:cubicBezTo>
                    <a:pt x="4617" y="3487"/>
                    <a:pt x="8798" y="2723"/>
                    <a:pt x="12979" y="2723"/>
                  </a:cubicBezTo>
                  <a:cubicBezTo>
                    <a:pt x="14102" y="2723"/>
                    <a:pt x="15225" y="2778"/>
                    <a:pt x="16336" y="2905"/>
                  </a:cubicBezTo>
                  <a:cubicBezTo>
                    <a:pt x="18137" y="3099"/>
                    <a:pt x="19957" y="3506"/>
                    <a:pt x="21740" y="3894"/>
                  </a:cubicBezTo>
                  <a:cubicBezTo>
                    <a:pt x="23948" y="4371"/>
                    <a:pt x="26261" y="4883"/>
                    <a:pt x="28592" y="5025"/>
                  </a:cubicBezTo>
                  <a:cubicBezTo>
                    <a:pt x="29094" y="5056"/>
                    <a:pt x="29595" y="5070"/>
                    <a:pt x="30094" y="5070"/>
                  </a:cubicBezTo>
                  <a:cubicBezTo>
                    <a:pt x="34131" y="5070"/>
                    <a:pt x="38096" y="4116"/>
                    <a:pt x="41961" y="3205"/>
                  </a:cubicBezTo>
                  <a:cubicBezTo>
                    <a:pt x="43003" y="2958"/>
                    <a:pt x="44081" y="2694"/>
                    <a:pt x="45122" y="2463"/>
                  </a:cubicBezTo>
                  <a:cubicBezTo>
                    <a:pt x="47083" y="2034"/>
                    <a:pt x="48755" y="1747"/>
                    <a:pt x="50400" y="1747"/>
                  </a:cubicBezTo>
                  <a:cubicBezTo>
                    <a:pt x="50578" y="1747"/>
                    <a:pt x="50755" y="1750"/>
                    <a:pt x="50933" y="1757"/>
                  </a:cubicBezTo>
                  <a:cubicBezTo>
                    <a:pt x="54959" y="1898"/>
                    <a:pt x="58703" y="3894"/>
                    <a:pt x="61847" y="5819"/>
                  </a:cubicBezTo>
                  <a:cubicBezTo>
                    <a:pt x="61988" y="5905"/>
                    <a:pt x="62144" y="5946"/>
                    <a:pt x="62298" y="5946"/>
                  </a:cubicBezTo>
                  <a:cubicBezTo>
                    <a:pt x="62587" y="5946"/>
                    <a:pt x="62868" y="5801"/>
                    <a:pt x="63029" y="5536"/>
                  </a:cubicBezTo>
                  <a:cubicBezTo>
                    <a:pt x="63295" y="5112"/>
                    <a:pt x="63154" y="4582"/>
                    <a:pt x="62747" y="4335"/>
                  </a:cubicBezTo>
                  <a:cubicBezTo>
                    <a:pt x="60293" y="2816"/>
                    <a:pt x="57467" y="1262"/>
                    <a:pt x="54376" y="504"/>
                  </a:cubicBezTo>
                  <a:cubicBezTo>
                    <a:pt x="53281" y="221"/>
                    <a:pt x="52151" y="44"/>
                    <a:pt x="51003" y="9"/>
                  </a:cubicBezTo>
                  <a:cubicBezTo>
                    <a:pt x="50833" y="4"/>
                    <a:pt x="50663" y="1"/>
                    <a:pt x="5049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8"/>
            <p:cNvSpPr/>
            <p:nvPr/>
          </p:nvSpPr>
          <p:spPr>
            <a:xfrm rot="407692">
              <a:off x="6565432" y="450476"/>
              <a:ext cx="718947" cy="467145"/>
            </a:xfrm>
            <a:custGeom>
              <a:rect b="b" l="l" r="r" t="t"/>
              <a:pathLst>
                <a:path extrusionOk="0" h="9456" w="14553">
                  <a:moveTo>
                    <a:pt x="13948" y="1"/>
                  </a:moveTo>
                  <a:cubicBezTo>
                    <a:pt x="13914" y="1"/>
                    <a:pt x="13880" y="4"/>
                    <a:pt x="13846" y="11"/>
                  </a:cubicBezTo>
                  <a:cubicBezTo>
                    <a:pt x="13104" y="187"/>
                    <a:pt x="12416" y="399"/>
                    <a:pt x="11780" y="699"/>
                  </a:cubicBezTo>
                  <a:lnTo>
                    <a:pt x="11286" y="911"/>
                  </a:lnTo>
                  <a:lnTo>
                    <a:pt x="10826" y="1158"/>
                  </a:lnTo>
                  <a:lnTo>
                    <a:pt x="10349" y="1405"/>
                  </a:lnTo>
                  <a:lnTo>
                    <a:pt x="9908" y="1671"/>
                  </a:lnTo>
                  <a:cubicBezTo>
                    <a:pt x="8689" y="2359"/>
                    <a:pt x="7542" y="3136"/>
                    <a:pt x="6428" y="3948"/>
                  </a:cubicBezTo>
                  <a:cubicBezTo>
                    <a:pt x="5316" y="4760"/>
                    <a:pt x="4222" y="5608"/>
                    <a:pt x="3162" y="6491"/>
                  </a:cubicBezTo>
                  <a:cubicBezTo>
                    <a:pt x="2102" y="7357"/>
                    <a:pt x="1060" y="8257"/>
                    <a:pt x="71" y="9211"/>
                  </a:cubicBezTo>
                  <a:cubicBezTo>
                    <a:pt x="0" y="9264"/>
                    <a:pt x="0" y="9352"/>
                    <a:pt x="54" y="9406"/>
                  </a:cubicBezTo>
                  <a:cubicBezTo>
                    <a:pt x="84" y="9436"/>
                    <a:pt x="127" y="9455"/>
                    <a:pt x="168" y="9455"/>
                  </a:cubicBezTo>
                  <a:cubicBezTo>
                    <a:pt x="197" y="9455"/>
                    <a:pt x="225" y="9445"/>
                    <a:pt x="247" y="9423"/>
                  </a:cubicBezTo>
                  <a:cubicBezTo>
                    <a:pt x="1290" y="8540"/>
                    <a:pt x="2367" y="7692"/>
                    <a:pt x="3461" y="6863"/>
                  </a:cubicBezTo>
                  <a:cubicBezTo>
                    <a:pt x="4556" y="6050"/>
                    <a:pt x="5670" y="5255"/>
                    <a:pt x="6817" y="4513"/>
                  </a:cubicBezTo>
                  <a:cubicBezTo>
                    <a:pt x="7966" y="3771"/>
                    <a:pt x="9131" y="3065"/>
                    <a:pt x="10332" y="2448"/>
                  </a:cubicBezTo>
                  <a:cubicBezTo>
                    <a:pt x="11514" y="1829"/>
                    <a:pt x="12769" y="1282"/>
                    <a:pt x="14005" y="1087"/>
                  </a:cubicBezTo>
                  <a:lnTo>
                    <a:pt x="14041" y="1087"/>
                  </a:lnTo>
                  <a:cubicBezTo>
                    <a:pt x="14058" y="1087"/>
                    <a:pt x="14058" y="1070"/>
                    <a:pt x="14076" y="1070"/>
                  </a:cubicBezTo>
                  <a:cubicBezTo>
                    <a:pt x="14358" y="1016"/>
                    <a:pt x="14552" y="717"/>
                    <a:pt x="14481" y="434"/>
                  </a:cubicBezTo>
                  <a:cubicBezTo>
                    <a:pt x="14435" y="170"/>
                    <a:pt x="14197" y="1"/>
                    <a:pt x="139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8"/>
            <p:cNvSpPr/>
            <p:nvPr/>
          </p:nvSpPr>
          <p:spPr>
            <a:xfrm rot="407692">
              <a:off x="6811817" y="618034"/>
              <a:ext cx="114415" cy="266227"/>
            </a:xfrm>
            <a:custGeom>
              <a:rect b="b" l="l" r="r" t="t"/>
              <a:pathLst>
                <a:path extrusionOk="0" h="5389" w="2316">
                  <a:moveTo>
                    <a:pt x="1972" y="1"/>
                  </a:moveTo>
                  <a:cubicBezTo>
                    <a:pt x="1871" y="1"/>
                    <a:pt x="1773" y="55"/>
                    <a:pt x="1715" y="149"/>
                  </a:cubicBezTo>
                  <a:cubicBezTo>
                    <a:pt x="867" y="1757"/>
                    <a:pt x="425" y="3505"/>
                    <a:pt x="19" y="5219"/>
                  </a:cubicBezTo>
                  <a:cubicBezTo>
                    <a:pt x="1" y="5289"/>
                    <a:pt x="36" y="5360"/>
                    <a:pt x="125" y="5377"/>
                  </a:cubicBezTo>
                  <a:cubicBezTo>
                    <a:pt x="141" y="5385"/>
                    <a:pt x="156" y="5388"/>
                    <a:pt x="172" y="5388"/>
                  </a:cubicBezTo>
                  <a:cubicBezTo>
                    <a:pt x="225" y="5388"/>
                    <a:pt x="274" y="5344"/>
                    <a:pt x="302" y="5289"/>
                  </a:cubicBezTo>
                  <a:cubicBezTo>
                    <a:pt x="796" y="3594"/>
                    <a:pt x="1326" y="1915"/>
                    <a:pt x="2226" y="450"/>
                  </a:cubicBezTo>
                  <a:lnTo>
                    <a:pt x="2226" y="432"/>
                  </a:lnTo>
                  <a:cubicBezTo>
                    <a:pt x="2315" y="291"/>
                    <a:pt x="2261" y="114"/>
                    <a:pt x="2120" y="44"/>
                  </a:cubicBezTo>
                  <a:cubicBezTo>
                    <a:pt x="2073" y="14"/>
                    <a:pt x="2022" y="1"/>
                    <a:pt x="19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8"/>
            <p:cNvSpPr/>
            <p:nvPr/>
          </p:nvSpPr>
          <p:spPr>
            <a:xfrm rot="407692">
              <a:off x="6152335" y="699938"/>
              <a:ext cx="570692" cy="580078"/>
            </a:xfrm>
            <a:custGeom>
              <a:rect b="b" l="l" r="r" t="t"/>
              <a:pathLst>
                <a:path extrusionOk="0" h="11742" w="11552">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88"/>
            <p:cNvSpPr/>
            <p:nvPr/>
          </p:nvSpPr>
          <p:spPr>
            <a:xfrm rot="407692">
              <a:off x="6157031" y="696914"/>
              <a:ext cx="569704" cy="582400"/>
            </a:xfrm>
            <a:custGeom>
              <a:rect b="b" l="l" r="r" t="t"/>
              <a:pathLst>
                <a:path extrusionOk="0" h="11789" w="11532">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88"/>
            <p:cNvSpPr/>
            <p:nvPr/>
          </p:nvSpPr>
          <p:spPr>
            <a:xfrm rot="407692">
              <a:off x="6181130" y="1097699"/>
              <a:ext cx="124789" cy="87293"/>
            </a:xfrm>
            <a:custGeom>
              <a:rect b="b" l="l" r="r" t="t"/>
              <a:pathLst>
                <a:path extrusionOk="0" h="1767" w="2526">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88"/>
            <p:cNvSpPr/>
            <p:nvPr/>
          </p:nvSpPr>
          <p:spPr>
            <a:xfrm rot="407692">
              <a:off x="6274814" y="984293"/>
              <a:ext cx="185010" cy="116391"/>
            </a:xfrm>
            <a:custGeom>
              <a:rect b="b" l="l" r="r" t="t"/>
              <a:pathLst>
                <a:path extrusionOk="0" h="2356" w="3745">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88"/>
            <p:cNvSpPr/>
            <p:nvPr/>
          </p:nvSpPr>
          <p:spPr>
            <a:xfrm rot="407692">
              <a:off x="6415267" y="889820"/>
              <a:ext cx="162335" cy="128544"/>
            </a:xfrm>
            <a:custGeom>
              <a:rect b="b" l="l" r="r" t="t"/>
              <a:pathLst>
                <a:path extrusionOk="0" h="2602" w="3286">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88"/>
            <p:cNvSpPr/>
            <p:nvPr/>
          </p:nvSpPr>
          <p:spPr>
            <a:xfrm rot="407692">
              <a:off x="6559740" y="815660"/>
              <a:ext cx="104732" cy="105671"/>
            </a:xfrm>
            <a:custGeom>
              <a:rect b="b" l="l" r="r" t="t"/>
              <a:pathLst>
                <a:path extrusionOk="0" h="2139" w="212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88"/>
            <p:cNvSpPr/>
            <p:nvPr/>
          </p:nvSpPr>
          <p:spPr>
            <a:xfrm rot="407692">
              <a:off x="6680758" y="812218"/>
              <a:ext cx="191136" cy="549054"/>
            </a:xfrm>
            <a:custGeom>
              <a:rect b="b" l="l" r="r" t="t"/>
              <a:pathLst>
                <a:path extrusionOk="0" h="11114" w="3869">
                  <a:moveTo>
                    <a:pt x="2155" y="0"/>
                  </a:moveTo>
                  <a:cubicBezTo>
                    <a:pt x="2155" y="0"/>
                    <a:pt x="601" y="3869"/>
                    <a:pt x="266" y="6270"/>
                  </a:cubicBezTo>
                  <a:cubicBezTo>
                    <a:pt x="0" y="8072"/>
                    <a:pt x="777" y="10085"/>
                    <a:pt x="1184" y="10968"/>
                  </a:cubicBezTo>
                  <a:cubicBezTo>
                    <a:pt x="1228" y="11065"/>
                    <a:pt x="1316" y="11113"/>
                    <a:pt x="1405" y="11113"/>
                  </a:cubicBezTo>
                  <a:cubicBezTo>
                    <a:pt x="1493" y="11113"/>
                    <a:pt x="1581" y="11065"/>
                    <a:pt x="1625" y="10968"/>
                  </a:cubicBezTo>
                  <a:cubicBezTo>
                    <a:pt x="1926" y="10279"/>
                    <a:pt x="2526" y="8813"/>
                    <a:pt x="3073" y="6482"/>
                  </a:cubicBezTo>
                  <a:cubicBezTo>
                    <a:pt x="3868" y="3127"/>
                    <a:pt x="2155" y="0"/>
                    <a:pt x="21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88"/>
            <p:cNvSpPr/>
            <p:nvPr/>
          </p:nvSpPr>
          <p:spPr>
            <a:xfrm rot="407692">
              <a:off x="6747172" y="808724"/>
              <a:ext cx="42832" cy="553154"/>
            </a:xfrm>
            <a:custGeom>
              <a:rect b="b" l="l" r="r" t="t"/>
              <a:pathLst>
                <a:path extrusionOk="0" h="11197" w="867">
                  <a:moveTo>
                    <a:pt x="831" y="0"/>
                  </a:moveTo>
                  <a:cubicBezTo>
                    <a:pt x="796" y="0"/>
                    <a:pt x="777" y="17"/>
                    <a:pt x="760" y="52"/>
                  </a:cubicBezTo>
                  <a:lnTo>
                    <a:pt x="0" y="11143"/>
                  </a:lnTo>
                  <a:cubicBezTo>
                    <a:pt x="0" y="11178"/>
                    <a:pt x="19" y="11197"/>
                    <a:pt x="54" y="11197"/>
                  </a:cubicBezTo>
                  <a:cubicBezTo>
                    <a:pt x="71" y="11197"/>
                    <a:pt x="106" y="11178"/>
                    <a:pt x="106" y="11143"/>
                  </a:cubicBezTo>
                  <a:lnTo>
                    <a:pt x="866" y="52"/>
                  </a:lnTo>
                  <a:cubicBezTo>
                    <a:pt x="866" y="35"/>
                    <a:pt x="848" y="0"/>
                    <a:pt x="8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88"/>
            <p:cNvSpPr/>
            <p:nvPr/>
          </p:nvSpPr>
          <p:spPr>
            <a:xfrm rot="407692">
              <a:off x="6684718" y="1209704"/>
              <a:ext cx="101225" cy="51378"/>
            </a:xfrm>
            <a:custGeom>
              <a:rect b="b" l="l" r="r" t="t"/>
              <a:pathLst>
                <a:path extrusionOk="0" h="1040" w="2049">
                  <a:moveTo>
                    <a:pt x="1166" y="1"/>
                  </a:moveTo>
                  <a:cubicBezTo>
                    <a:pt x="1148" y="1"/>
                    <a:pt x="1131" y="1"/>
                    <a:pt x="1112" y="19"/>
                  </a:cubicBezTo>
                  <a:lnTo>
                    <a:pt x="17" y="955"/>
                  </a:lnTo>
                  <a:cubicBezTo>
                    <a:pt x="0" y="973"/>
                    <a:pt x="0" y="1008"/>
                    <a:pt x="17" y="1025"/>
                  </a:cubicBezTo>
                  <a:cubicBezTo>
                    <a:pt x="27" y="1034"/>
                    <a:pt x="40" y="1039"/>
                    <a:pt x="53" y="1039"/>
                  </a:cubicBezTo>
                  <a:cubicBezTo>
                    <a:pt x="66" y="1039"/>
                    <a:pt x="80" y="1034"/>
                    <a:pt x="88" y="1025"/>
                  </a:cubicBezTo>
                  <a:lnTo>
                    <a:pt x="1148" y="125"/>
                  </a:lnTo>
                  <a:lnTo>
                    <a:pt x="1960" y="832"/>
                  </a:lnTo>
                  <a:cubicBezTo>
                    <a:pt x="1967" y="839"/>
                    <a:pt x="1978" y="843"/>
                    <a:pt x="1989" y="843"/>
                  </a:cubicBezTo>
                  <a:cubicBezTo>
                    <a:pt x="2004" y="843"/>
                    <a:pt x="2021" y="834"/>
                    <a:pt x="2031" y="813"/>
                  </a:cubicBezTo>
                  <a:cubicBezTo>
                    <a:pt x="2049" y="796"/>
                    <a:pt x="2049" y="761"/>
                    <a:pt x="2031" y="743"/>
                  </a:cubicBezTo>
                  <a:lnTo>
                    <a:pt x="1183" y="19"/>
                  </a:lnTo>
                  <a:cubicBezTo>
                    <a:pt x="1166" y="19"/>
                    <a:pt x="1166" y="1"/>
                    <a:pt x="116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88"/>
            <p:cNvSpPr/>
            <p:nvPr/>
          </p:nvSpPr>
          <p:spPr>
            <a:xfrm rot="407692">
              <a:off x="6682754" y="1094515"/>
              <a:ext cx="146625" cy="66050"/>
            </a:xfrm>
            <a:custGeom>
              <a:rect b="b" l="l" r="r" t="t"/>
              <a:pathLst>
                <a:path extrusionOk="0" h="1337" w="2968">
                  <a:moveTo>
                    <a:pt x="1573" y="1"/>
                  </a:moveTo>
                  <a:lnTo>
                    <a:pt x="36" y="1237"/>
                  </a:lnTo>
                  <a:cubicBezTo>
                    <a:pt x="19" y="1255"/>
                    <a:pt x="0" y="1290"/>
                    <a:pt x="19" y="1307"/>
                  </a:cubicBezTo>
                  <a:cubicBezTo>
                    <a:pt x="29" y="1328"/>
                    <a:pt x="45" y="1337"/>
                    <a:pt x="61" y="1337"/>
                  </a:cubicBezTo>
                  <a:cubicBezTo>
                    <a:pt x="72" y="1337"/>
                    <a:pt x="82" y="1333"/>
                    <a:pt x="89" y="1326"/>
                  </a:cubicBezTo>
                  <a:lnTo>
                    <a:pt x="1608" y="107"/>
                  </a:lnTo>
                  <a:lnTo>
                    <a:pt x="2880" y="884"/>
                  </a:lnTo>
                  <a:cubicBezTo>
                    <a:pt x="2887" y="891"/>
                    <a:pt x="2897" y="896"/>
                    <a:pt x="2908" y="896"/>
                  </a:cubicBezTo>
                  <a:cubicBezTo>
                    <a:pt x="2923" y="896"/>
                    <a:pt x="2940" y="887"/>
                    <a:pt x="2950" y="867"/>
                  </a:cubicBezTo>
                  <a:cubicBezTo>
                    <a:pt x="2967" y="848"/>
                    <a:pt x="2950" y="813"/>
                    <a:pt x="2932" y="796"/>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8"/>
            <p:cNvSpPr/>
            <p:nvPr/>
          </p:nvSpPr>
          <p:spPr>
            <a:xfrm rot="407692">
              <a:off x="6714809" y="991620"/>
              <a:ext cx="139659" cy="57405"/>
            </a:xfrm>
            <a:custGeom>
              <a:rect b="b" l="l" r="r" t="t"/>
              <a:pathLst>
                <a:path extrusionOk="0" h="1162" w="2827">
                  <a:moveTo>
                    <a:pt x="1432" y="0"/>
                  </a:moveTo>
                  <a:cubicBezTo>
                    <a:pt x="1414" y="0"/>
                    <a:pt x="1397" y="0"/>
                    <a:pt x="1378" y="17"/>
                  </a:cubicBezTo>
                  <a:lnTo>
                    <a:pt x="19" y="1060"/>
                  </a:lnTo>
                  <a:cubicBezTo>
                    <a:pt x="1" y="1095"/>
                    <a:pt x="1" y="1112"/>
                    <a:pt x="19" y="1148"/>
                  </a:cubicBezTo>
                  <a:cubicBezTo>
                    <a:pt x="28" y="1157"/>
                    <a:pt x="41" y="1161"/>
                    <a:pt x="54" y="1161"/>
                  </a:cubicBezTo>
                  <a:cubicBezTo>
                    <a:pt x="67" y="1161"/>
                    <a:pt x="81" y="1157"/>
                    <a:pt x="90" y="1148"/>
                  </a:cubicBezTo>
                  <a:lnTo>
                    <a:pt x="1414" y="123"/>
                  </a:lnTo>
                  <a:lnTo>
                    <a:pt x="2739" y="1042"/>
                  </a:lnTo>
                  <a:cubicBezTo>
                    <a:pt x="2747" y="1051"/>
                    <a:pt x="2761" y="1055"/>
                    <a:pt x="2774" y="1055"/>
                  </a:cubicBezTo>
                  <a:cubicBezTo>
                    <a:pt x="2787" y="1055"/>
                    <a:pt x="2800" y="1051"/>
                    <a:pt x="2810" y="1042"/>
                  </a:cubicBezTo>
                  <a:cubicBezTo>
                    <a:pt x="2827" y="1006"/>
                    <a:pt x="2827" y="989"/>
                    <a:pt x="2791" y="971"/>
                  </a:cubicBezTo>
                  <a:lnTo>
                    <a:pt x="1449" y="17"/>
                  </a:lnTo>
                  <a:cubicBezTo>
                    <a:pt x="1432" y="17"/>
                    <a:pt x="1432" y="0"/>
                    <a:pt x="143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8"/>
            <p:cNvSpPr/>
            <p:nvPr/>
          </p:nvSpPr>
          <p:spPr>
            <a:xfrm rot="407692">
              <a:off x="6756839" y="908921"/>
              <a:ext cx="99496" cy="46043"/>
            </a:xfrm>
            <a:custGeom>
              <a:rect b="b" l="l" r="r" t="t"/>
              <a:pathLst>
                <a:path extrusionOk="0" h="932" w="2014">
                  <a:moveTo>
                    <a:pt x="813" y="1"/>
                  </a:moveTo>
                  <a:lnTo>
                    <a:pt x="19" y="672"/>
                  </a:lnTo>
                  <a:cubicBezTo>
                    <a:pt x="1" y="690"/>
                    <a:pt x="1" y="725"/>
                    <a:pt x="19" y="742"/>
                  </a:cubicBezTo>
                  <a:cubicBezTo>
                    <a:pt x="28" y="752"/>
                    <a:pt x="41" y="756"/>
                    <a:pt x="54" y="756"/>
                  </a:cubicBezTo>
                  <a:cubicBezTo>
                    <a:pt x="67" y="756"/>
                    <a:pt x="81" y="752"/>
                    <a:pt x="90" y="742"/>
                  </a:cubicBezTo>
                  <a:lnTo>
                    <a:pt x="848" y="107"/>
                  </a:lnTo>
                  <a:lnTo>
                    <a:pt x="1908" y="919"/>
                  </a:lnTo>
                  <a:cubicBezTo>
                    <a:pt x="1923" y="927"/>
                    <a:pt x="1938" y="931"/>
                    <a:pt x="1951" y="931"/>
                  </a:cubicBezTo>
                  <a:cubicBezTo>
                    <a:pt x="1970" y="931"/>
                    <a:pt x="1986" y="923"/>
                    <a:pt x="1997" y="902"/>
                  </a:cubicBezTo>
                  <a:cubicBezTo>
                    <a:pt x="2014" y="884"/>
                    <a:pt x="1997" y="848"/>
                    <a:pt x="1979" y="831"/>
                  </a:cubicBezTo>
                  <a:lnTo>
                    <a:pt x="88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8"/>
            <p:cNvSpPr/>
            <p:nvPr/>
          </p:nvSpPr>
          <p:spPr>
            <a:xfrm rot="1622924">
              <a:off x="8295953" y="456392"/>
              <a:ext cx="663949" cy="641768"/>
            </a:xfrm>
            <a:custGeom>
              <a:rect b="b" l="l" r="r" t="t"/>
              <a:pathLst>
                <a:path extrusionOk="0" h="12991" w="13440">
                  <a:moveTo>
                    <a:pt x="12954" y="0"/>
                  </a:moveTo>
                  <a:cubicBezTo>
                    <a:pt x="12910" y="0"/>
                    <a:pt x="12866" y="7"/>
                    <a:pt x="12822" y="20"/>
                  </a:cubicBezTo>
                  <a:cubicBezTo>
                    <a:pt x="11320" y="479"/>
                    <a:pt x="9907" y="1186"/>
                    <a:pt x="8601" y="2050"/>
                  </a:cubicBezTo>
                  <a:cubicBezTo>
                    <a:pt x="7312" y="2916"/>
                    <a:pt x="6128" y="3941"/>
                    <a:pt x="5069" y="5088"/>
                  </a:cubicBezTo>
                  <a:cubicBezTo>
                    <a:pt x="2968" y="7348"/>
                    <a:pt x="1360" y="10016"/>
                    <a:pt x="36" y="12788"/>
                  </a:cubicBezTo>
                  <a:cubicBezTo>
                    <a:pt x="1" y="12858"/>
                    <a:pt x="36" y="12929"/>
                    <a:pt x="107" y="12964"/>
                  </a:cubicBezTo>
                  <a:cubicBezTo>
                    <a:pt x="130" y="12982"/>
                    <a:pt x="156" y="12990"/>
                    <a:pt x="181" y="12990"/>
                  </a:cubicBezTo>
                  <a:cubicBezTo>
                    <a:pt x="230" y="12990"/>
                    <a:pt x="277" y="12959"/>
                    <a:pt x="300" y="12912"/>
                  </a:cubicBezTo>
                  <a:cubicBezTo>
                    <a:pt x="1696" y="10209"/>
                    <a:pt x="3373" y="7631"/>
                    <a:pt x="5492" y="5495"/>
                  </a:cubicBezTo>
                  <a:cubicBezTo>
                    <a:pt x="7612" y="3357"/>
                    <a:pt x="10208" y="1662"/>
                    <a:pt x="13069" y="868"/>
                  </a:cubicBezTo>
                  <a:lnTo>
                    <a:pt x="13086" y="868"/>
                  </a:lnTo>
                  <a:cubicBezTo>
                    <a:pt x="13317" y="779"/>
                    <a:pt x="13439" y="531"/>
                    <a:pt x="13369" y="303"/>
                  </a:cubicBezTo>
                  <a:cubicBezTo>
                    <a:pt x="13312" y="116"/>
                    <a:pt x="13139" y="0"/>
                    <a:pt x="12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8"/>
            <p:cNvSpPr/>
            <p:nvPr/>
          </p:nvSpPr>
          <p:spPr>
            <a:xfrm rot="1622924">
              <a:off x="8432302" y="694492"/>
              <a:ext cx="37545" cy="263653"/>
            </a:xfrm>
            <a:custGeom>
              <a:rect b="b" l="l" r="r" t="t"/>
              <a:pathLst>
                <a:path extrusionOk="0" h="5337" w="760">
                  <a:moveTo>
                    <a:pt x="554" y="0"/>
                  </a:moveTo>
                  <a:cubicBezTo>
                    <a:pt x="477" y="0"/>
                    <a:pt x="404" y="65"/>
                    <a:pt x="389" y="145"/>
                  </a:cubicBezTo>
                  <a:cubicBezTo>
                    <a:pt x="88" y="1840"/>
                    <a:pt x="0" y="3571"/>
                    <a:pt x="71" y="5283"/>
                  </a:cubicBezTo>
                  <a:cubicBezTo>
                    <a:pt x="88" y="5318"/>
                    <a:pt x="106" y="5337"/>
                    <a:pt x="142" y="5337"/>
                  </a:cubicBezTo>
                  <a:cubicBezTo>
                    <a:pt x="194" y="5337"/>
                    <a:pt x="212" y="5318"/>
                    <a:pt x="212" y="5266"/>
                  </a:cubicBezTo>
                  <a:cubicBezTo>
                    <a:pt x="212" y="3571"/>
                    <a:pt x="389" y="1875"/>
                    <a:pt x="742" y="215"/>
                  </a:cubicBezTo>
                  <a:cubicBezTo>
                    <a:pt x="759" y="109"/>
                    <a:pt x="688" y="20"/>
                    <a:pt x="583" y="3"/>
                  </a:cubicBezTo>
                  <a:cubicBezTo>
                    <a:pt x="573" y="1"/>
                    <a:pt x="564" y="0"/>
                    <a:pt x="5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8"/>
            <p:cNvSpPr/>
            <p:nvPr/>
          </p:nvSpPr>
          <p:spPr>
            <a:xfrm rot="1622924">
              <a:off x="7861784" y="705919"/>
              <a:ext cx="359491" cy="630307"/>
            </a:xfrm>
            <a:custGeom>
              <a:rect b="b" l="l" r="r" t="t"/>
              <a:pathLst>
                <a:path extrusionOk="0" h="12759" w="7277">
                  <a:moveTo>
                    <a:pt x="6888" y="1"/>
                  </a:moveTo>
                  <a:lnTo>
                    <a:pt x="6888" y="1"/>
                  </a:lnTo>
                  <a:cubicBezTo>
                    <a:pt x="6888" y="1"/>
                    <a:pt x="3038" y="3762"/>
                    <a:pt x="1378" y="6411"/>
                  </a:cubicBezTo>
                  <a:cubicBezTo>
                    <a:pt x="125" y="8407"/>
                    <a:pt x="1" y="11197"/>
                    <a:pt x="19" y="12450"/>
                  </a:cubicBezTo>
                  <a:cubicBezTo>
                    <a:pt x="19" y="12635"/>
                    <a:pt x="172" y="12759"/>
                    <a:pt x="337" y="12759"/>
                  </a:cubicBezTo>
                  <a:cubicBezTo>
                    <a:pt x="409" y="12759"/>
                    <a:pt x="484" y="12735"/>
                    <a:pt x="549" y="12681"/>
                  </a:cubicBezTo>
                  <a:cubicBezTo>
                    <a:pt x="1273" y="12045"/>
                    <a:pt x="2721" y="10614"/>
                    <a:pt x="4593" y="8141"/>
                  </a:cubicBezTo>
                  <a:cubicBezTo>
                    <a:pt x="7277" y="4574"/>
                    <a:pt x="6888" y="1"/>
                    <a:pt x="68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8"/>
            <p:cNvSpPr/>
            <p:nvPr/>
          </p:nvSpPr>
          <p:spPr>
            <a:xfrm rot="1622924">
              <a:off x="7868834" y="700555"/>
              <a:ext cx="338545" cy="635544"/>
            </a:xfrm>
            <a:custGeom>
              <a:rect b="b" l="l" r="r" t="t"/>
              <a:pathLst>
                <a:path extrusionOk="0" h="12865" w="6853">
                  <a:moveTo>
                    <a:pt x="6782" y="1"/>
                  </a:moveTo>
                  <a:cubicBezTo>
                    <a:pt x="6763" y="1"/>
                    <a:pt x="6728" y="18"/>
                    <a:pt x="6711" y="36"/>
                  </a:cubicBezTo>
                  <a:lnTo>
                    <a:pt x="17" y="12769"/>
                  </a:lnTo>
                  <a:cubicBezTo>
                    <a:pt x="0" y="12787"/>
                    <a:pt x="17" y="12839"/>
                    <a:pt x="53" y="12858"/>
                  </a:cubicBezTo>
                  <a:cubicBezTo>
                    <a:pt x="62" y="12862"/>
                    <a:pt x="71" y="12864"/>
                    <a:pt x="80" y="12864"/>
                  </a:cubicBezTo>
                  <a:cubicBezTo>
                    <a:pt x="106" y="12864"/>
                    <a:pt x="128" y="12848"/>
                    <a:pt x="142" y="12822"/>
                  </a:cubicBezTo>
                  <a:lnTo>
                    <a:pt x="6834" y="107"/>
                  </a:lnTo>
                  <a:cubicBezTo>
                    <a:pt x="6852" y="72"/>
                    <a:pt x="6834" y="36"/>
                    <a:pt x="6799" y="18"/>
                  </a:cubicBezTo>
                  <a:cubicBezTo>
                    <a:pt x="6799" y="1"/>
                    <a:pt x="6782" y="1"/>
                    <a:pt x="678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8"/>
            <p:cNvSpPr/>
            <p:nvPr/>
          </p:nvSpPr>
          <p:spPr>
            <a:xfrm rot="1622924">
              <a:off x="7796527" y="1094990"/>
              <a:ext cx="126565" cy="71088"/>
            </a:xfrm>
            <a:custGeom>
              <a:rect b="b" l="l" r="r" t="t"/>
              <a:pathLst>
                <a:path extrusionOk="0" h="1439" w="2562">
                  <a:moveTo>
                    <a:pt x="1838" y="1"/>
                  </a:moveTo>
                  <a:lnTo>
                    <a:pt x="53" y="531"/>
                  </a:lnTo>
                  <a:cubicBezTo>
                    <a:pt x="18" y="549"/>
                    <a:pt x="1" y="584"/>
                    <a:pt x="18" y="620"/>
                  </a:cubicBezTo>
                  <a:cubicBezTo>
                    <a:pt x="18" y="646"/>
                    <a:pt x="47" y="662"/>
                    <a:pt x="76" y="662"/>
                  </a:cubicBezTo>
                  <a:cubicBezTo>
                    <a:pt x="87" y="662"/>
                    <a:pt x="98" y="659"/>
                    <a:pt x="107" y="655"/>
                  </a:cubicBezTo>
                  <a:lnTo>
                    <a:pt x="1819" y="142"/>
                  </a:lnTo>
                  <a:lnTo>
                    <a:pt x="2420" y="1397"/>
                  </a:lnTo>
                  <a:cubicBezTo>
                    <a:pt x="2433" y="1423"/>
                    <a:pt x="2456" y="1439"/>
                    <a:pt x="2481" y="1439"/>
                  </a:cubicBezTo>
                  <a:cubicBezTo>
                    <a:pt x="2490" y="1439"/>
                    <a:pt x="2499" y="1437"/>
                    <a:pt x="2509" y="1432"/>
                  </a:cubicBezTo>
                  <a:cubicBezTo>
                    <a:pt x="2544" y="1414"/>
                    <a:pt x="2561" y="1378"/>
                    <a:pt x="2544" y="1343"/>
                  </a:cubicBezTo>
                  <a:lnTo>
                    <a:pt x="1925" y="36"/>
                  </a:lnTo>
                  <a:cubicBezTo>
                    <a:pt x="1908" y="19"/>
                    <a:pt x="1890" y="1"/>
                    <a:pt x="187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8"/>
            <p:cNvSpPr/>
            <p:nvPr/>
          </p:nvSpPr>
          <p:spPr>
            <a:xfrm rot="1622924">
              <a:off x="7883781" y="1003885"/>
              <a:ext cx="185007" cy="86798"/>
            </a:xfrm>
            <a:custGeom>
              <a:rect b="b" l="l" r="r" t="t"/>
              <a:pathLst>
                <a:path extrusionOk="0" h="1757" w="3745">
                  <a:moveTo>
                    <a:pt x="2537" y="0"/>
                  </a:moveTo>
                  <a:cubicBezTo>
                    <a:pt x="2530" y="0"/>
                    <a:pt x="2525" y="5"/>
                    <a:pt x="2525" y="13"/>
                  </a:cubicBezTo>
                  <a:lnTo>
                    <a:pt x="71" y="667"/>
                  </a:lnTo>
                  <a:cubicBezTo>
                    <a:pt x="36" y="667"/>
                    <a:pt x="1" y="703"/>
                    <a:pt x="18" y="738"/>
                  </a:cubicBezTo>
                  <a:cubicBezTo>
                    <a:pt x="18" y="767"/>
                    <a:pt x="53" y="795"/>
                    <a:pt x="85" y="795"/>
                  </a:cubicBezTo>
                  <a:cubicBezTo>
                    <a:pt x="93" y="795"/>
                    <a:pt x="100" y="794"/>
                    <a:pt x="107" y="790"/>
                  </a:cubicBezTo>
                  <a:lnTo>
                    <a:pt x="2508" y="154"/>
                  </a:lnTo>
                  <a:lnTo>
                    <a:pt x="3620" y="1727"/>
                  </a:lnTo>
                  <a:cubicBezTo>
                    <a:pt x="3631" y="1747"/>
                    <a:pt x="3647" y="1756"/>
                    <a:pt x="3666" y="1756"/>
                  </a:cubicBezTo>
                  <a:cubicBezTo>
                    <a:pt x="3680" y="1756"/>
                    <a:pt x="3695" y="1752"/>
                    <a:pt x="3709" y="1744"/>
                  </a:cubicBezTo>
                  <a:cubicBezTo>
                    <a:pt x="3745" y="1727"/>
                    <a:pt x="3745" y="1692"/>
                    <a:pt x="3726" y="1656"/>
                  </a:cubicBezTo>
                  <a:lnTo>
                    <a:pt x="2596" y="32"/>
                  </a:lnTo>
                  <a:cubicBezTo>
                    <a:pt x="2579" y="13"/>
                    <a:pt x="2561" y="13"/>
                    <a:pt x="2561" y="13"/>
                  </a:cubicBezTo>
                  <a:cubicBezTo>
                    <a:pt x="2552" y="5"/>
                    <a:pt x="2543" y="0"/>
                    <a:pt x="253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8"/>
            <p:cNvSpPr/>
            <p:nvPr/>
          </p:nvSpPr>
          <p:spPr>
            <a:xfrm rot="1622924">
              <a:off x="8009408" y="930973"/>
              <a:ext cx="168408" cy="97221"/>
            </a:xfrm>
            <a:custGeom>
              <a:rect b="b" l="l" r="r" t="t"/>
              <a:pathLst>
                <a:path extrusionOk="0" h="1968" w="3409">
                  <a:moveTo>
                    <a:pt x="2208" y="0"/>
                  </a:moveTo>
                  <a:lnTo>
                    <a:pt x="53" y="547"/>
                  </a:lnTo>
                  <a:cubicBezTo>
                    <a:pt x="18" y="547"/>
                    <a:pt x="1" y="583"/>
                    <a:pt x="18" y="618"/>
                  </a:cubicBezTo>
                  <a:cubicBezTo>
                    <a:pt x="18" y="653"/>
                    <a:pt x="53" y="672"/>
                    <a:pt x="88" y="672"/>
                  </a:cubicBezTo>
                  <a:lnTo>
                    <a:pt x="2191" y="142"/>
                  </a:lnTo>
                  <a:lnTo>
                    <a:pt x="3267" y="1925"/>
                  </a:lnTo>
                  <a:cubicBezTo>
                    <a:pt x="3281" y="1950"/>
                    <a:pt x="3312" y="1967"/>
                    <a:pt x="3342" y="1967"/>
                  </a:cubicBezTo>
                  <a:cubicBezTo>
                    <a:pt x="3353" y="1967"/>
                    <a:pt x="3364" y="1965"/>
                    <a:pt x="3373" y="1960"/>
                  </a:cubicBezTo>
                  <a:cubicBezTo>
                    <a:pt x="3392" y="1943"/>
                    <a:pt x="3408" y="1889"/>
                    <a:pt x="3392" y="1854"/>
                  </a:cubicBezTo>
                  <a:lnTo>
                    <a:pt x="2278" y="36"/>
                  </a:lnTo>
                  <a:cubicBezTo>
                    <a:pt x="2278" y="17"/>
                    <a:pt x="2261" y="0"/>
                    <a:pt x="224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8"/>
            <p:cNvSpPr/>
            <p:nvPr/>
          </p:nvSpPr>
          <p:spPr>
            <a:xfrm rot="1622924">
              <a:off x="8141994" y="873075"/>
              <a:ext cx="113474" cy="83290"/>
            </a:xfrm>
            <a:custGeom>
              <a:rect b="b" l="l" r="r" t="t"/>
              <a:pathLst>
                <a:path extrusionOk="0" h="1686" w="2297">
                  <a:moveTo>
                    <a:pt x="1343" y="0"/>
                  </a:moveTo>
                  <a:lnTo>
                    <a:pt x="54" y="372"/>
                  </a:lnTo>
                  <a:cubicBezTo>
                    <a:pt x="19" y="372"/>
                    <a:pt x="0" y="407"/>
                    <a:pt x="0" y="442"/>
                  </a:cubicBezTo>
                  <a:cubicBezTo>
                    <a:pt x="15" y="471"/>
                    <a:pt x="41" y="500"/>
                    <a:pt x="70" y="500"/>
                  </a:cubicBezTo>
                  <a:cubicBezTo>
                    <a:pt x="76" y="500"/>
                    <a:pt x="83" y="498"/>
                    <a:pt x="89" y="495"/>
                  </a:cubicBezTo>
                  <a:lnTo>
                    <a:pt x="1326" y="141"/>
                  </a:lnTo>
                  <a:lnTo>
                    <a:pt x="2155" y="1643"/>
                  </a:lnTo>
                  <a:cubicBezTo>
                    <a:pt x="2168" y="1669"/>
                    <a:pt x="2200" y="1685"/>
                    <a:pt x="2230" y="1685"/>
                  </a:cubicBezTo>
                  <a:cubicBezTo>
                    <a:pt x="2241" y="1685"/>
                    <a:pt x="2251" y="1683"/>
                    <a:pt x="2261" y="1679"/>
                  </a:cubicBezTo>
                  <a:cubicBezTo>
                    <a:pt x="2279" y="1660"/>
                    <a:pt x="2296" y="1608"/>
                    <a:pt x="2279" y="1590"/>
                  </a:cubicBezTo>
                  <a:lnTo>
                    <a:pt x="1413" y="35"/>
                  </a:lnTo>
                  <a:cubicBezTo>
                    <a:pt x="1413" y="18"/>
                    <a:pt x="1396" y="0"/>
                    <a:pt x="13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8"/>
            <p:cNvSpPr/>
            <p:nvPr/>
          </p:nvSpPr>
          <p:spPr>
            <a:xfrm rot="1622924">
              <a:off x="8255389" y="831430"/>
              <a:ext cx="153637" cy="560750"/>
            </a:xfrm>
            <a:custGeom>
              <a:rect b="b" l="l" r="r" t="t"/>
              <a:pathLst>
                <a:path extrusionOk="0" h="11351" w="3110">
                  <a:moveTo>
                    <a:pt x="707" y="0"/>
                  </a:moveTo>
                  <a:cubicBezTo>
                    <a:pt x="707" y="0"/>
                    <a:pt x="1" y="4239"/>
                    <a:pt x="178" y="6730"/>
                  </a:cubicBezTo>
                  <a:cubicBezTo>
                    <a:pt x="302" y="8602"/>
                    <a:pt x="1538" y="10455"/>
                    <a:pt x="2120" y="11251"/>
                  </a:cubicBezTo>
                  <a:cubicBezTo>
                    <a:pt x="2175" y="11319"/>
                    <a:pt x="2249" y="11351"/>
                    <a:pt x="2322" y="11351"/>
                  </a:cubicBezTo>
                  <a:cubicBezTo>
                    <a:pt x="2436" y="11351"/>
                    <a:pt x="2547" y="11274"/>
                    <a:pt x="2579" y="11145"/>
                  </a:cubicBezTo>
                  <a:cubicBezTo>
                    <a:pt x="2739" y="10403"/>
                    <a:pt x="3003" y="8795"/>
                    <a:pt x="3057" y="6341"/>
                  </a:cubicBezTo>
                  <a:cubicBezTo>
                    <a:pt x="3109" y="2774"/>
                    <a:pt x="707" y="0"/>
                    <a:pt x="7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8"/>
            <p:cNvSpPr/>
            <p:nvPr/>
          </p:nvSpPr>
          <p:spPr>
            <a:xfrm rot="1622924">
              <a:off x="8287914" y="828711"/>
              <a:ext cx="88131" cy="565345"/>
            </a:xfrm>
            <a:custGeom>
              <a:rect b="b" l="l" r="r" t="t"/>
              <a:pathLst>
                <a:path extrusionOk="0" h="11444" w="1784">
                  <a:moveTo>
                    <a:pt x="52" y="0"/>
                  </a:moveTo>
                  <a:cubicBezTo>
                    <a:pt x="17" y="17"/>
                    <a:pt x="0" y="35"/>
                    <a:pt x="0" y="71"/>
                  </a:cubicBezTo>
                  <a:lnTo>
                    <a:pt x="1660" y="11390"/>
                  </a:lnTo>
                  <a:cubicBezTo>
                    <a:pt x="1677" y="11426"/>
                    <a:pt x="1695" y="11444"/>
                    <a:pt x="1731" y="11444"/>
                  </a:cubicBezTo>
                  <a:cubicBezTo>
                    <a:pt x="1766" y="11426"/>
                    <a:pt x="1783" y="11409"/>
                    <a:pt x="1783" y="11373"/>
                  </a:cubicBezTo>
                  <a:lnTo>
                    <a:pt x="106" y="52"/>
                  </a:lnTo>
                  <a:cubicBezTo>
                    <a:pt x="106" y="35"/>
                    <a:pt x="88" y="17"/>
                    <a:pt x="7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8"/>
            <p:cNvSpPr/>
            <p:nvPr/>
          </p:nvSpPr>
          <p:spPr>
            <a:xfrm rot="1622924">
              <a:off x="8227706" y="1233549"/>
              <a:ext cx="100333" cy="63530"/>
            </a:xfrm>
            <a:custGeom>
              <a:rect b="b" l="l" r="r" t="t"/>
              <a:pathLst>
                <a:path extrusionOk="0" h="1286" w="2031">
                  <a:moveTo>
                    <a:pt x="971" y="1"/>
                  </a:moveTo>
                  <a:cubicBezTo>
                    <a:pt x="954" y="1"/>
                    <a:pt x="935" y="1"/>
                    <a:pt x="918" y="19"/>
                  </a:cubicBezTo>
                  <a:lnTo>
                    <a:pt x="17" y="1202"/>
                  </a:lnTo>
                  <a:cubicBezTo>
                    <a:pt x="0" y="1220"/>
                    <a:pt x="0" y="1255"/>
                    <a:pt x="35" y="1272"/>
                  </a:cubicBezTo>
                  <a:cubicBezTo>
                    <a:pt x="44" y="1281"/>
                    <a:pt x="57" y="1286"/>
                    <a:pt x="70" y="1286"/>
                  </a:cubicBezTo>
                  <a:cubicBezTo>
                    <a:pt x="83" y="1286"/>
                    <a:pt x="97" y="1281"/>
                    <a:pt x="106" y="1272"/>
                  </a:cubicBezTo>
                  <a:lnTo>
                    <a:pt x="971" y="125"/>
                  </a:lnTo>
                  <a:lnTo>
                    <a:pt x="1943" y="655"/>
                  </a:lnTo>
                  <a:cubicBezTo>
                    <a:pt x="1948" y="660"/>
                    <a:pt x="1954" y="662"/>
                    <a:pt x="1961" y="662"/>
                  </a:cubicBezTo>
                  <a:cubicBezTo>
                    <a:pt x="1979" y="662"/>
                    <a:pt x="2000" y="649"/>
                    <a:pt x="2013" y="636"/>
                  </a:cubicBezTo>
                  <a:cubicBezTo>
                    <a:pt x="2030" y="601"/>
                    <a:pt x="2013" y="566"/>
                    <a:pt x="1995" y="566"/>
                  </a:cubicBezTo>
                  <a:lnTo>
                    <a:pt x="989" y="19"/>
                  </a:lnTo>
                  <a:lnTo>
                    <a:pt x="971"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8"/>
            <p:cNvSpPr/>
            <p:nvPr/>
          </p:nvSpPr>
          <p:spPr>
            <a:xfrm rot="1622924">
              <a:off x="8242563" y="1118878"/>
              <a:ext cx="142225" cy="83537"/>
            </a:xfrm>
            <a:custGeom>
              <a:rect b="b" l="l" r="r" t="t"/>
              <a:pathLst>
                <a:path extrusionOk="0" h="1691" w="2879">
                  <a:moveTo>
                    <a:pt x="1342" y="1"/>
                  </a:moveTo>
                  <a:cubicBezTo>
                    <a:pt x="1324" y="1"/>
                    <a:pt x="1307" y="1"/>
                    <a:pt x="1289" y="18"/>
                  </a:cubicBezTo>
                  <a:lnTo>
                    <a:pt x="17" y="1590"/>
                  </a:lnTo>
                  <a:cubicBezTo>
                    <a:pt x="0" y="1626"/>
                    <a:pt x="0" y="1661"/>
                    <a:pt x="17" y="1678"/>
                  </a:cubicBezTo>
                  <a:cubicBezTo>
                    <a:pt x="32" y="1686"/>
                    <a:pt x="47" y="1690"/>
                    <a:pt x="60" y="1690"/>
                  </a:cubicBezTo>
                  <a:cubicBezTo>
                    <a:pt x="79" y="1690"/>
                    <a:pt x="96" y="1681"/>
                    <a:pt x="106" y="1661"/>
                  </a:cubicBezTo>
                  <a:lnTo>
                    <a:pt x="1342" y="124"/>
                  </a:lnTo>
                  <a:lnTo>
                    <a:pt x="2808" y="618"/>
                  </a:lnTo>
                  <a:cubicBezTo>
                    <a:pt x="2812" y="623"/>
                    <a:pt x="2819" y="626"/>
                    <a:pt x="2825" y="626"/>
                  </a:cubicBezTo>
                  <a:cubicBezTo>
                    <a:pt x="2842" y="626"/>
                    <a:pt x="2861" y="609"/>
                    <a:pt x="2861" y="583"/>
                  </a:cubicBezTo>
                  <a:cubicBezTo>
                    <a:pt x="2878" y="566"/>
                    <a:pt x="2861" y="531"/>
                    <a:pt x="2843" y="512"/>
                  </a:cubicBezTo>
                  <a:lnTo>
                    <a:pt x="1342"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8"/>
            <p:cNvSpPr/>
            <p:nvPr/>
          </p:nvSpPr>
          <p:spPr>
            <a:xfrm rot="1622924">
              <a:off x="8288717" y="1020229"/>
              <a:ext cx="139657" cy="72274"/>
            </a:xfrm>
            <a:custGeom>
              <a:rect b="b" l="l" r="r" t="t"/>
              <a:pathLst>
                <a:path extrusionOk="0" h="1463" w="2827">
                  <a:moveTo>
                    <a:pt x="1187" y="0"/>
                  </a:moveTo>
                  <a:cubicBezTo>
                    <a:pt x="1174" y="0"/>
                    <a:pt x="1162" y="12"/>
                    <a:pt x="1150" y="25"/>
                  </a:cubicBezTo>
                  <a:lnTo>
                    <a:pt x="19" y="1368"/>
                  </a:lnTo>
                  <a:cubicBezTo>
                    <a:pt x="1" y="1403"/>
                    <a:pt x="1" y="1438"/>
                    <a:pt x="19" y="1455"/>
                  </a:cubicBezTo>
                  <a:cubicBezTo>
                    <a:pt x="30" y="1461"/>
                    <a:pt x="40" y="1463"/>
                    <a:pt x="50" y="1463"/>
                  </a:cubicBezTo>
                  <a:cubicBezTo>
                    <a:pt x="74" y="1463"/>
                    <a:pt x="95" y="1450"/>
                    <a:pt x="107" y="1438"/>
                  </a:cubicBezTo>
                  <a:lnTo>
                    <a:pt x="1202" y="113"/>
                  </a:lnTo>
                  <a:lnTo>
                    <a:pt x="2739" y="767"/>
                  </a:lnTo>
                  <a:cubicBezTo>
                    <a:pt x="2774" y="767"/>
                    <a:pt x="2810" y="767"/>
                    <a:pt x="2810" y="732"/>
                  </a:cubicBezTo>
                  <a:cubicBezTo>
                    <a:pt x="2827" y="696"/>
                    <a:pt x="2810" y="678"/>
                    <a:pt x="2791" y="661"/>
                  </a:cubicBezTo>
                  <a:lnTo>
                    <a:pt x="1220" y="7"/>
                  </a:lnTo>
                  <a:lnTo>
                    <a:pt x="1202" y="7"/>
                  </a:lnTo>
                  <a:cubicBezTo>
                    <a:pt x="1197" y="2"/>
                    <a:pt x="1192" y="0"/>
                    <a:pt x="118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88"/>
            <p:cNvSpPr/>
            <p:nvPr/>
          </p:nvSpPr>
          <p:spPr>
            <a:xfrm rot="1622924">
              <a:off x="8343804" y="939452"/>
              <a:ext cx="101272" cy="47277"/>
            </a:xfrm>
            <a:custGeom>
              <a:rect b="b" l="l" r="r" t="t"/>
              <a:pathLst>
                <a:path extrusionOk="0" h="957" w="2050">
                  <a:moveTo>
                    <a:pt x="725" y="0"/>
                  </a:moveTo>
                  <a:cubicBezTo>
                    <a:pt x="707" y="0"/>
                    <a:pt x="690" y="18"/>
                    <a:pt x="672" y="35"/>
                  </a:cubicBezTo>
                  <a:lnTo>
                    <a:pt x="19" y="866"/>
                  </a:lnTo>
                  <a:cubicBezTo>
                    <a:pt x="1" y="883"/>
                    <a:pt x="1" y="918"/>
                    <a:pt x="19" y="937"/>
                  </a:cubicBezTo>
                  <a:cubicBezTo>
                    <a:pt x="34" y="951"/>
                    <a:pt x="45" y="957"/>
                    <a:pt x="55" y="957"/>
                  </a:cubicBezTo>
                  <a:cubicBezTo>
                    <a:pt x="69" y="957"/>
                    <a:pt x="79" y="947"/>
                    <a:pt x="90" y="937"/>
                  </a:cubicBezTo>
                  <a:lnTo>
                    <a:pt x="725" y="124"/>
                  </a:lnTo>
                  <a:lnTo>
                    <a:pt x="1978" y="706"/>
                  </a:lnTo>
                  <a:cubicBezTo>
                    <a:pt x="1983" y="711"/>
                    <a:pt x="1990" y="714"/>
                    <a:pt x="1996" y="714"/>
                  </a:cubicBezTo>
                  <a:cubicBezTo>
                    <a:pt x="2015" y="714"/>
                    <a:pt x="2037" y="697"/>
                    <a:pt x="2049" y="671"/>
                  </a:cubicBezTo>
                  <a:cubicBezTo>
                    <a:pt x="2049" y="654"/>
                    <a:pt x="2049" y="619"/>
                    <a:pt x="2014" y="600"/>
                  </a:cubicBezTo>
                  <a:lnTo>
                    <a:pt x="742" y="18"/>
                  </a:lnTo>
                  <a:cubicBezTo>
                    <a:pt x="725" y="18"/>
                    <a:pt x="725" y="0"/>
                    <a:pt x="72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88"/>
            <p:cNvSpPr/>
            <p:nvPr/>
          </p:nvSpPr>
          <p:spPr>
            <a:xfrm rot="-374591">
              <a:off x="8528181" y="371708"/>
              <a:ext cx="597677" cy="357282"/>
            </a:xfrm>
            <a:custGeom>
              <a:rect b="b" l="l" r="r" t="t"/>
              <a:pathLst>
                <a:path extrusionOk="0" h="7232" w="12098">
                  <a:moveTo>
                    <a:pt x="159" y="1"/>
                  </a:moveTo>
                  <a:cubicBezTo>
                    <a:pt x="124" y="1"/>
                    <a:pt x="88" y="14"/>
                    <a:pt x="53" y="40"/>
                  </a:cubicBezTo>
                  <a:cubicBezTo>
                    <a:pt x="1" y="94"/>
                    <a:pt x="1" y="200"/>
                    <a:pt x="53" y="252"/>
                  </a:cubicBezTo>
                  <a:cubicBezTo>
                    <a:pt x="1607" y="1841"/>
                    <a:pt x="3232" y="3414"/>
                    <a:pt x="5104" y="4667"/>
                  </a:cubicBezTo>
                  <a:cubicBezTo>
                    <a:pt x="6041" y="5303"/>
                    <a:pt x="7030" y="5868"/>
                    <a:pt x="8089" y="6310"/>
                  </a:cubicBezTo>
                  <a:cubicBezTo>
                    <a:pt x="9149" y="6751"/>
                    <a:pt x="10261" y="7069"/>
                    <a:pt x="11426" y="7228"/>
                  </a:cubicBezTo>
                  <a:lnTo>
                    <a:pt x="11462" y="7228"/>
                  </a:lnTo>
                  <a:cubicBezTo>
                    <a:pt x="11482" y="7231"/>
                    <a:pt x="11502" y="7232"/>
                    <a:pt x="11522" y="7232"/>
                  </a:cubicBezTo>
                  <a:cubicBezTo>
                    <a:pt x="11813" y="7232"/>
                    <a:pt x="12047" y="6996"/>
                    <a:pt x="12080" y="6698"/>
                  </a:cubicBezTo>
                  <a:cubicBezTo>
                    <a:pt x="12097" y="6381"/>
                    <a:pt x="11850" y="6115"/>
                    <a:pt x="11551" y="6098"/>
                  </a:cubicBezTo>
                  <a:cubicBezTo>
                    <a:pt x="9431" y="5957"/>
                    <a:pt x="7364" y="5180"/>
                    <a:pt x="5476" y="4066"/>
                  </a:cubicBezTo>
                  <a:cubicBezTo>
                    <a:pt x="3604" y="2972"/>
                    <a:pt x="1890" y="1542"/>
                    <a:pt x="265" y="40"/>
                  </a:cubicBezTo>
                  <a:cubicBezTo>
                    <a:pt x="230" y="14"/>
                    <a:pt x="194" y="1"/>
                    <a:pt x="1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8"/>
            <p:cNvSpPr/>
            <p:nvPr/>
          </p:nvSpPr>
          <p:spPr>
            <a:xfrm rot="-374591">
              <a:off x="8015123" y="64558"/>
              <a:ext cx="569320" cy="442601"/>
            </a:xfrm>
            <a:custGeom>
              <a:rect b="b" l="l" r="r" t="t"/>
              <a:pathLst>
                <a:path extrusionOk="0" h="8959" w="11524">
                  <a:moveTo>
                    <a:pt x="421" y="1"/>
                  </a:moveTo>
                  <a:cubicBezTo>
                    <a:pt x="165" y="1"/>
                    <a:pt x="1" y="264"/>
                    <a:pt x="134" y="482"/>
                  </a:cubicBezTo>
                  <a:cubicBezTo>
                    <a:pt x="645" y="1311"/>
                    <a:pt x="1794" y="2989"/>
                    <a:pt x="3895" y="5250"/>
                  </a:cubicBezTo>
                  <a:cubicBezTo>
                    <a:pt x="6951" y="8535"/>
                    <a:pt x="11524" y="8958"/>
                    <a:pt x="11524" y="8958"/>
                  </a:cubicBezTo>
                  <a:cubicBezTo>
                    <a:pt x="11524" y="8958"/>
                    <a:pt x="8486" y="4508"/>
                    <a:pt x="6174" y="2406"/>
                  </a:cubicBezTo>
                  <a:cubicBezTo>
                    <a:pt x="4424" y="835"/>
                    <a:pt x="1688" y="216"/>
                    <a:pt x="469" y="4"/>
                  </a:cubicBezTo>
                  <a:cubicBezTo>
                    <a:pt x="452" y="2"/>
                    <a:pt x="436" y="1"/>
                    <a:pt x="4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8"/>
            <p:cNvSpPr/>
            <p:nvPr/>
          </p:nvSpPr>
          <p:spPr>
            <a:xfrm rot="-374591">
              <a:off x="8019424" y="67788"/>
              <a:ext cx="568875" cy="442107"/>
            </a:xfrm>
            <a:custGeom>
              <a:rect b="b" l="l" r="r" t="t"/>
              <a:pathLst>
                <a:path extrusionOk="0" h="8949" w="11515">
                  <a:moveTo>
                    <a:pt x="106" y="1"/>
                  </a:moveTo>
                  <a:cubicBezTo>
                    <a:pt x="71" y="1"/>
                    <a:pt x="54" y="1"/>
                    <a:pt x="35" y="36"/>
                  </a:cubicBezTo>
                  <a:cubicBezTo>
                    <a:pt x="0" y="54"/>
                    <a:pt x="18" y="107"/>
                    <a:pt x="35" y="125"/>
                  </a:cubicBezTo>
                  <a:lnTo>
                    <a:pt x="11392" y="8937"/>
                  </a:lnTo>
                  <a:cubicBezTo>
                    <a:pt x="11406" y="8944"/>
                    <a:pt x="11424" y="8949"/>
                    <a:pt x="11441" y="8949"/>
                  </a:cubicBezTo>
                  <a:cubicBezTo>
                    <a:pt x="11465" y="8949"/>
                    <a:pt x="11487" y="8940"/>
                    <a:pt x="11498" y="8920"/>
                  </a:cubicBezTo>
                  <a:cubicBezTo>
                    <a:pt x="11515" y="8884"/>
                    <a:pt x="11515" y="8849"/>
                    <a:pt x="11479" y="8831"/>
                  </a:cubicBezTo>
                  <a:lnTo>
                    <a:pt x="124" y="19"/>
                  </a:lnTo>
                  <a:lnTo>
                    <a:pt x="10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8"/>
            <p:cNvSpPr/>
            <p:nvPr/>
          </p:nvSpPr>
          <p:spPr>
            <a:xfrm rot="-374591">
              <a:off x="8084591" y="109465"/>
              <a:ext cx="75932" cy="116986"/>
            </a:xfrm>
            <a:custGeom>
              <a:rect b="b" l="l" r="r" t="t"/>
              <a:pathLst>
                <a:path extrusionOk="0" h="2368" w="1537">
                  <a:moveTo>
                    <a:pt x="1254" y="1"/>
                  </a:moveTo>
                  <a:cubicBezTo>
                    <a:pt x="1219" y="1"/>
                    <a:pt x="1183" y="36"/>
                    <a:pt x="1183" y="71"/>
                  </a:cubicBezTo>
                  <a:lnTo>
                    <a:pt x="1395" y="1873"/>
                  </a:lnTo>
                  <a:lnTo>
                    <a:pt x="53" y="2226"/>
                  </a:lnTo>
                  <a:cubicBezTo>
                    <a:pt x="18" y="2244"/>
                    <a:pt x="1" y="2280"/>
                    <a:pt x="18" y="2315"/>
                  </a:cubicBezTo>
                  <a:cubicBezTo>
                    <a:pt x="18" y="2350"/>
                    <a:pt x="53" y="2367"/>
                    <a:pt x="88" y="2367"/>
                  </a:cubicBezTo>
                  <a:lnTo>
                    <a:pt x="1484" y="1979"/>
                  </a:lnTo>
                  <a:cubicBezTo>
                    <a:pt x="1520" y="1979"/>
                    <a:pt x="1537" y="1943"/>
                    <a:pt x="1537" y="1908"/>
                  </a:cubicBezTo>
                  <a:lnTo>
                    <a:pt x="1325" y="54"/>
                  </a:lnTo>
                  <a:cubicBezTo>
                    <a:pt x="1325" y="36"/>
                    <a:pt x="1289" y="19"/>
                    <a:pt x="127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8"/>
            <p:cNvSpPr/>
            <p:nvPr/>
          </p:nvSpPr>
          <p:spPr>
            <a:xfrm rot="-374591">
              <a:off x="8193686" y="155444"/>
              <a:ext cx="95990" cy="173157"/>
            </a:xfrm>
            <a:custGeom>
              <a:rect b="b" l="l" r="r" t="t"/>
              <a:pathLst>
                <a:path extrusionOk="0" h="3505" w="1943">
                  <a:moveTo>
                    <a:pt x="1660" y="1"/>
                  </a:moveTo>
                  <a:cubicBezTo>
                    <a:pt x="1608" y="1"/>
                    <a:pt x="1589" y="36"/>
                    <a:pt x="1589" y="71"/>
                  </a:cubicBezTo>
                  <a:lnTo>
                    <a:pt x="1801" y="2561"/>
                  </a:lnTo>
                  <a:lnTo>
                    <a:pt x="54" y="3373"/>
                  </a:lnTo>
                  <a:cubicBezTo>
                    <a:pt x="18" y="3391"/>
                    <a:pt x="0" y="3427"/>
                    <a:pt x="18" y="3462"/>
                  </a:cubicBezTo>
                  <a:cubicBezTo>
                    <a:pt x="31" y="3488"/>
                    <a:pt x="53" y="3504"/>
                    <a:pt x="78" y="3504"/>
                  </a:cubicBezTo>
                  <a:cubicBezTo>
                    <a:pt x="87" y="3504"/>
                    <a:pt x="97" y="3502"/>
                    <a:pt x="106" y="3497"/>
                  </a:cubicBezTo>
                  <a:lnTo>
                    <a:pt x="1907" y="2667"/>
                  </a:lnTo>
                  <a:cubicBezTo>
                    <a:pt x="1926" y="2650"/>
                    <a:pt x="1943" y="2631"/>
                    <a:pt x="1943" y="2596"/>
                  </a:cubicBezTo>
                  <a:lnTo>
                    <a:pt x="1731" y="71"/>
                  </a:lnTo>
                  <a:cubicBezTo>
                    <a:pt x="1731" y="36"/>
                    <a:pt x="1695" y="18"/>
                    <a:pt x="1678"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8"/>
            <p:cNvSpPr/>
            <p:nvPr/>
          </p:nvSpPr>
          <p:spPr>
            <a:xfrm rot="-374591">
              <a:off x="8299109" y="246001"/>
              <a:ext cx="105673" cy="154483"/>
            </a:xfrm>
            <a:custGeom>
              <a:rect b="b" l="l" r="r" t="t"/>
              <a:pathLst>
                <a:path extrusionOk="0" h="3127" w="2139">
                  <a:moveTo>
                    <a:pt x="1908" y="0"/>
                  </a:moveTo>
                  <a:cubicBezTo>
                    <a:pt x="1873" y="19"/>
                    <a:pt x="1856" y="36"/>
                    <a:pt x="1856" y="71"/>
                  </a:cubicBezTo>
                  <a:lnTo>
                    <a:pt x="1997" y="2244"/>
                  </a:lnTo>
                  <a:lnTo>
                    <a:pt x="54" y="2986"/>
                  </a:lnTo>
                  <a:cubicBezTo>
                    <a:pt x="19" y="3002"/>
                    <a:pt x="1" y="3038"/>
                    <a:pt x="19" y="3073"/>
                  </a:cubicBezTo>
                  <a:cubicBezTo>
                    <a:pt x="36" y="3108"/>
                    <a:pt x="71" y="3127"/>
                    <a:pt x="107" y="3127"/>
                  </a:cubicBezTo>
                  <a:lnTo>
                    <a:pt x="2103" y="2350"/>
                  </a:lnTo>
                  <a:cubicBezTo>
                    <a:pt x="2120" y="2331"/>
                    <a:pt x="2138" y="2314"/>
                    <a:pt x="2138" y="2279"/>
                  </a:cubicBezTo>
                  <a:lnTo>
                    <a:pt x="1979" y="71"/>
                  </a:lnTo>
                  <a:cubicBezTo>
                    <a:pt x="1979" y="36"/>
                    <a:pt x="1962" y="19"/>
                    <a:pt x="192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8"/>
            <p:cNvSpPr/>
            <p:nvPr/>
          </p:nvSpPr>
          <p:spPr>
            <a:xfrm rot="-374591">
              <a:off x="8412185" y="344064"/>
              <a:ext cx="89963" cy="101276"/>
            </a:xfrm>
            <a:custGeom>
              <a:rect b="b" l="l" r="r" t="t"/>
              <a:pathLst>
                <a:path extrusionOk="0" h="2050" w="1821">
                  <a:moveTo>
                    <a:pt x="1609" y="0"/>
                  </a:moveTo>
                  <a:cubicBezTo>
                    <a:pt x="1573" y="0"/>
                    <a:pt x="1538" y="36"/>
                    <a:pt x="1538" y="71"/>
                  </a:cubicBezTo>
                  <a:lnTo>
                    <a:pt x="1679" y="1360"/>
                  </a:lnTo>
                  <a:lnTo>
                    <a:pt x="55" y="1908"/>
                  </a:lnTo>
                  <a:cubicBezTo>
                    <a:pt x="19" y="1925"/>
                    <a:pt x="1" y="1960"/>
                    <a:pt x="1" y="1995"/>
                  </a:cubicBezTo>
                  <a:cubicBezTo>
                    <a:pt x="19" y="2031"/>
                    <a:pt x="55" y="2049"/>
                    <a:pt x="90" y="2049"/>
                  </a:cubicBezTo>
                  <a:lnTo>
                    <a:pt x="1767" y="1466"/>
                  </a:lnTo>
                  <a:cubicBezTo>
                    <a:pt x="1802" y="1449"/>
                    <a:pt x="1821" y="1430"/>
                    <a:pt x="1821" y="1395"/>
                  </a:cubicBezTo>
                  <a:lnTo>
                    <a:pt x="1679" y="53"/>
                  </a:lnTo>
                  <a:cubicBezTo>
                    <a:pt x="1679" y="36"/>
                    <a:pt x="1661" y="0"/>
                    <a:pt x="162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8"/>
            <p:cNvSpPr/>
            <p:nvPr/>
          </p:nvSpPr>
          <p:spPr>
            <a:xfrm rot="-203132">
              <a:off x="7026291" y="253307"/>
              <a:ext cx="541020" cy="353434"/>
            </a:xfrm>
            <a:custGeom>
              <a:rect b="b" l="l" r="r" t="t"/>
              <a:pathLst>
                <a:path extrusionOk="0" h="7154" w="10951">
                  <a:moveTo>
                    <a:pt x="168" y="0"/>
                  </a:moveTo>
                  <a:cubicBezTo>
                    <a:pt x="133" y="0"/>
                    <a:pt x="98" y="14"/>
                    <a:pt x="71" y="41"/>
                  </a:cubicBezTo>
                  <a:cubicBezTo>
                    <a:pt x="1" y="93"/>
                    <a:pt x="1" y="182"/>
                    <a:pt x="53" y="234"/>
                  </a:cubicBezTo>
                  <a:cubicBezTo>
                    <a:pt x="2879" y="3307"/>
                    <a:pt x="6446" y="5692"/>
                    <a:pt x="10402" y="7140"/>
                  </a:cubicBezTo>
                  <a:lnTo>
                    <a:pt x="10420" y="7140"/>
                  </a:lnTo>
                  <a:cubicBezTo>
                    <a:pt x="10453" y="7149"/>
                    <a:pt x="10487" y="7153"/>
                    <a:pt x="10521" y="7153"/>
                  </a:cubicBezTo>
                  <a:cubicBezTo>
                    <a:pt x="10682" y="7153"/>
                    <a:pt x="10838" y="7053"/>
                    <a:pt x="10896" y="6893"/>
                  </a:cubicBezTo>
                  <a:cubicBezTo>
                    <a:pt x="10950" y="6698"/>
                    <a:pt x="10844" y="6486"/>
                    <a:pt x="10649" y="6415"/>
                  </a:cubicBezTo>
                  <a:cubicBezTo>
                    <a:pt x="6764" y="5162"/>
                    <a:pt x="3161" y="2972"/>
                    <a:pt x="265" y="41"/>
                  </a:cubicBezTo>
                  <a:cubicBezTo>
                    <a:pt x="239" y="14"/>
                    <a:pt x="203" y="0"/>
                    <a:pt x="1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8"/>
            <p:cNvSpPr/>
            <p:nvPr/>
          </p:nvSpPr>
          <p:spPr>
            <a:xfrm rot="-203132">
              <a:off x="6735454" y="87007"/>
              <a:ext cx="451599" cy="327448"/>
            </a:xfrm>
            <a:custGeom>
              <a:rect b="b" l="l" r="r" t="t"/>
              <a:pathLst>
                <a:path extrusionOk="0" h="6628" w="9141">
                  <a:moveTo>
                    <a:pt x="302" y="0"/>
                  </a:moveTo>
                  <a:cubicBezTo>
                    <a:pt x="115" y="0"/>
                    <a:pt x="1" y="211"/>
                    <a:pt x="116" y="376"/>
                  </a:cubicBezTo>
                  <a:cubicBezTo>
                    <a:pt x="522" y="993"/>
                    <a:pt x="1459" y="2265"/>
                    <a:pt x="3154" y="3960"/>
                  </a:cubicBezTo>
                  <a:cubicBezTo>
                    <a:pt x="5591" y="6415"/>
                    <a:pt x="9140" y="6627"/>
                    <a:pt x="9140" y="6627"/>
                  </a:cubicBezTo>
                  <a:cubicBezTo>
                    <a:pt x="9140" y="6627"/>
                    <a:pt x="6668" y="3253"/>
                    <a:pt x="4831" y="1699"/>
                  </a:cubicBezTo>
                  <a:cubicBezTo>
                    <a:pt x="3437" y="534"/>
                    <a:pt x="1299" y="128"/>
                    <a:pt x="345" y="4"/>
                  </a:cubicBezTo>
                  <a:cubicBezTo>
                    <a:pt x="331" y="2"/>
                    <a:pt x="316" y="0"/>
                    <a:pt x="3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8"/>
            <p:cNvSpPr/>
            <p:nvPr/>
          </p:nvSpPr>
          <p:spPr>
            <a:xfrm rot="-203132">
              <a:off x="6738665" y="89651"/>
              <a:ext cx="451155" cy="327003"/>
            </a:xfrm>
            <a:custGeom>
              <a:rect b="b" l="l" r="r" t="t"/>
              <a:pathLst>
                <a:path extrusionOk="0" h="6619" w="9132">
                  <a:moveTo>
                    <a:pt x="71" y="1"/>
                  </a:moveTo>
                  <a:cubicBezTo>
                    <a:pt x="54" y="1"/>
                    <a:pt x="36" y="1"/>
                    <a:pt x="19" y="18"/>
                  </a:cubicBezTo>
                  <a:cubicBezTo>
                    <a:pt x="1" y="53"/>
                    <a:pt x="1" y="88"/>
                    <a:pt x="19" y="107"/>
                  </a:cubicBezTo>
                  <a:lnTo>
                    <a:pt x="9043" y="6606"/>
                  </a:lnTo>
                  <a:cubicBezTo>
                    <a:pt x="9052" y="6614"/>
                    <a:pt x="9065" y="6618"/>
                    <a:pt x="9079" y="6618"/>
                  </a:cubicBezTo>
                  <a:cubicBezTo>
                    <a:pt x="9092" y="6618"/>
                    <a:pt x="9105" y="6614"/>
                    <a:pt x="9113" y="6606"/>
                  </a:cubicBezTo>
                  <a:cubicBezTo>
                    <a:pt x="9132" y="6570"/>
                    <a:pt x="9132" y="6535"/>
                    <a:pt x="9113" y="6517"/>
                  </a:cubicBezTo>
                  <a:lnTo>
                    <a:pt x="90" y="18"/>
                  </a:lnTo>
                  <a:lnTo>
                    <a:pt x="71"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8"/>
            <p:cNvSpPr/>
            <p:nvPr/>
          </p:nvSpPr>
          <p:spPr>
            <a:xfrm rot="-203132">
              <a:off x="6797349" y="111592"/>
              <a:ext cx="58543" cy="91990"/>
            </a:xfrm>
            <a:custGeom>
              <a:rect b="b" l="l" r="r" t="t"/>
              <a:pathLst>
                <a:path extrusionOk="0" h="1862" w="1185">
                  <a:moveTo>
                    <a:pt x="902" y="0"/>
                  </a:moveTo>
                  <a:cubicBezTo>
                    <a:pt x="884" y="0"/>
                    <a:pt x="848" y="36"/>
                    <a:pt x="867" y="53"/>
                  </a:cubicBezTo>
                  <a:lnTo>
                    <a:pt x="1060" y="1448"/>
                  </a:lnTo>
                  <a:lnTo>
                    <a:pt x="36" y="1766"/>
                  </a:lnTo>
                  <a:cubicBezTo>
                    <a:pt x="19" y="1766"/>
                    <a:pt x="1" y="1802"/>
                    <a:pt x="19" y="1819"/>
                  </a:cubicBezTo>
                  <a:cubicBezTo>
                    <a:pt x="19" y="1844"/>
                    <a:pt x="38" y="1861"/>
                    <a:pt x="55" y="1861"/>
                  </a:cubicBezTo>
                  <a:cubicBezTo>
                    <a:pt x="61" y="1861"/>
                    <a:pt x="67" y="1859"/>
                    <a:pt x="71" y="1854"/>
                  </a:cubicBezTo>
                  <a:lnTo>
                    <a:pt x="1131" y="1519"/>
                  </a:lnTo>
                  <a:cubicBezTo>
                    <a:pt x="1166" y="1519"/>
                    <a:pt x="1185" y="1501"/>
                    <a:pt x="1185" y="1465"/>
                  </a:cubicBezTo>
                  <a:lnTo>
                    <a:pt x="973" y="53"/>
                  </a:lnTo>
                  <a:cubicBezTo>
                    <a:pt x="954" y="17"/>
                    <a:pt x="937" y="0"/>
                    <a:pt x="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8"/>
            <p:cNvSpPr/>
            <p:nvPr/>
          </p:nvSpPr>
          <p:spPr>
            <a:xfrm rot="-203132">
              <a:off x="6882138" y="148121"/>
              <a:ext cx="72426" cy="136157"/>
            </a:xfrm>
            <a:custGeom>
              <a:rect b="b" l="l" r="r" t="t"/>
              <a:pathLst>
                <a:path extrusionOk="0" h="2756" w="1466">
                  <a:moveTo>
                    <a:pt x="1183" y="1"/>
                  </a:moveTo>
                  <a:cubicBezTo>
                    <a:pt x="1148" y="18"/>
                    <a:pt x="1131" y="36"/>
                    <a:pt x="1131" y="72"/>
                  </a:cubicBezTo>
                  <a:lnTo>
                    <a:pt x="1360" y="1979"/>
                  </a:lnTo>
                  <a:lnTo>
                    <a:pt x="36" y="2650"/>
                  </a:lnTo>
                  <a:cubicBezTo>
                    <a:pt x="1" y="2667"/>
                    <a:pt x="1" y="2702"/>
                    <a:pt x="1" y="2721"/>
                  </a:cubicBezTo>
                  <a:cubicBezTo>
                    <a:pt x="18" y="2756"/>
                    <a:pt x="53" y="2756"/>
                    <a:pt x="71" y="2756"/>
                  </a:cubicBezTo>
                  <a:lnTo>
                    <a:pt x="1449" y="2066"/>
                  </a:lnTo>
                  <a:cubicBezTo>
                    <a:pt x="1466" y="2050"/>
                    <a:pt x="1466" y="2031"/>
                    <a:pt x="1466" y="2014"/>
                  </a:cubicBezTo>
                  <a:lnTo>
                    <a:pt x="1237" y="53"/>
                  </a:lnTo>
                  <a:cubicBezTo>
                    <a:pt x="1237" y="36"/>
                    <a:pt x="1219" y="18"/>
                    <a:pt x="120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8"/>
            <p:cNvSpPr/>
            <p:nvPr/>
          </p:nvSpPr>
          <p:spPr>
            <a:xfrm rot="-203132">
              <a:off x="6961977" y="220080"/>
              <a:ext cx="81220" cy="121286"/>
            </a:xfrm>
            <a:custGeom>
              <a:rect b="b" l="l" r="r" t="t"/>
              <a:pathLst>
                <a:path extrusionOk="0" h="2455" w="1644">
                  <a:moveTo>
                    <a:pt x="1396" y="0"/>
                  </a:moveTo>
                  <a:cubicBezTo>
                    <a:pt x="1361" y="0"/>
                    <a:pt x="1343" y="17"/>
                    <a:pt x="1343" y="52"/>
                  </a:cubicBezTo>
                  <a:lnTo>
                    <a:pt x="1519" y="1712"/>
                  </a:lnTo>
                  <a:lnTo>
                    <a:pt x="36" y="2348"/>
                  </a:lnTo>
                  <a:cubicBezTo>
                    <a:pt x="19" y="2367"/>
                    <a:pt x="0" y="2402"/>
                    <a:pt x="19" y="2419"/>
                  </a:cubicBezTo>
                  <a:cubicBezTo>
                    <a:pt x="19" y="2454"/>
                    <a:pt x="54" y="2454"/>
                    <a:pt x="89" y="2454"/>
                  </a:cubicBezTo>
                  <a:lnTo>
                    <a:pt x="1608" y="1801"/>
                  </a:lnTo>
                  <a:cubicBezTo>
                    <a:pt x="1625" y="1783"/>
                    <a:pt x="1644" y="1766"/>
                    <a:pt x="1644" y="1748"/>
                  </a:cubicBezTo>
                  <a:lnTo>
                    <a:pt x="1449" y="35"/>
                  </a:lnTo>
                  <a:cubicBezTo>
                    <a:pt x="1449" y="17"/>
                    <a:pt x="1432" y="0"/>
                    <a:pt x="141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8"/>
            <p:cNvSpPr/>
            <p:nvPr/>
          </p:nvSpPr>
          <p:spPr>
            <a:xfrm rot="-203132">
              <a:off x="7047439" y="296560"/>
              <a:ext cx="69017" cy="80676"/>
            </a:xfrm>
            <a:custGeom>
              <a:rect b="b" l="l" r="r" t="t"/>
              <a:pathLst>
                <a:path extrusionOk="0" h="1633" w="1397">
                  <a:moveTo>
                    <a:pt x="1201" y="1"/>
                  </a:moveTo>
                  <a:cubicBezTo>
                    <a:pt x="1166" y="1"/>
                    <a:pt x="1149" y="36"/>
                    <a:pt x="1149" y="71"/>
                  </a:cubicBezTo>
                  <a:lnTo>
                    <a:pt x="1290" y="1043"/>
                  </a:lnTo>
                  <a:lnTo>
                    <a:pt x="36" y="1520"/>
                  </a:lnTo>
                  <a:cubicBezTo>
                    <a:pt x="19" y="1538"/>
                    <a:pt x="0" y="1573"/>
                    <a:pt x="19" y="1590"/>
                  </a:cubicBezTo>
                  <a:cubicBezTo>
                    <a:pt x="19" y="1616"/>
                    <a:pt x="38" y="1633"/>
                    <a:pt x="62" y="1633"/>
                  </a:cubicBezTo>
                  <a:cubicBezTo>
                    <a:pt x="70" y="1633"/>
                    <a:pt x="80" y="1630"/>
                    <a:pt x="89" y="1625"/>
                  </a:cubicBezTo>
                  <a:lnTo>
                    <a:pt x="1361" y="1131"/>
                  </a:lnTo>
                  <a:cubicBezTo>
                    <a:pt x="1396" y="1131"/>
                    <a:pt x="1396" y="1096"/>
                    <a:pt x="1396" y="1079"/>
                  </a:cubicBezTo>
                  <a:lnTo>
                    <a:pt x="1255" y="54"/>
                  </a:lnTo>
                  <a:cubicBezTo>
                    <a:pt x="1255" y="36"/>
                    <a:pt x="1237" y="19"/>
                    <a:pt x="12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8" name="Google Shape;1198;p88"/>
          <p:cNvGrpSpPr/>
          <p:nvPr/>
        </p:nvGrpSpPr>
        <p:grpSpPr>
          <a:xfrm rot="1658120">
            <a:off x="8215091" y="4402883"/>
            <a:ext cx="706076" cy="717654"/>
            <a:chOff x="3034575" y="1045775"/>
            <a:chExt cx="290550" cy="295325"/>
          </a:xfrm>
        </p:grpSpPr>
        <p:sp>
          <p:nvSpPr>
            <p:cNvPr id="1199" name="Google Shape;1199;p88"/>
            <p:cNvSpPr/>
            <p:nvPr/>
          </p:nvSpPr>
          <p:spPr>
            <a:xfrm>
              <a:off x="3034575" y="1047550"/>
              <a:ext cx="288800" cy="293550"/>
            </a:xfrm>
            <a:custGeom>
              <a:rect b="b" l="l" r="r" t="t"/>
              <a:pathLst>
                <a:path extrusionOk="0" h="11742" w="11552">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8"/>
            <p:cNvSpPr/>
            <p:nvPr/>
          </p:nvSpPr>
          <p:spPr>
            <a:xfrm>
              <a:off x="3036825" y="1045775"/>
              <a:ext cx="288300" cy="294725"/>
            </a:xfrm>
            <a:custGeom>
              <a:rect b="b" l="l" r="r" t="t"/>
              <a:pathLst>
                <a:path extrusionOk="0" h="11789" w="11532">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8"/>
            <p:cNvSpPr/>
            <p:nvPr/>
          </p:nvSpPr>
          <p:spPr>
            <a:xfrm>
              <a:off x="3058900" y="1259925"/>
              <a:ext cx="63150" cy="44175"/>
            </a:xfrm>
            <a:custGeom>
              <a:rect b="b" l="l" r="r" t="t"/>
              <a:pathLst>
                <a:path extrusionOk="0" h="1767" w="2526">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8"/>
            <p:cNvSpPr/>
            <p:nvPr/>
          </p:nvSpPr>
          <p:spPr>
            <a:xfrm>
              <a:off x="3099950" y="1195475"/>
              <a:ext cx="93625" cy="58900"/>
            </a:xfrm>
            <a:custGeom>
              <a:rect b="b" l="l" r="r" t="t"/>
              <a:pathLst>
                <a:path extrusionOk="0" h="2356" w="3745">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8"/>
            <p:cNvSpPr/>
            <p:nvPr/>
          </p:nvSpPr>
          <p:spPr>
            <a:xfrm>
              <a:off x="3165275" y="1140250"/>
              <a:ext cx="82150" cy="65050"/>
            </a:xfrm>
            <a:custGeom>
              <a:rect b="b" l="l" r="r" t="t"/>
              <a:pathLst>
                <a:path extrusionOk="0" h="2602" w="3286">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8"/>
            <p:cNvSpPr/>
            <p:nvPr/>
          </p:nvSpPr>
          <p:spPr>
            <a:xfrm>
              <a:off x="3232850" y="1096100"/>
              <a:ext cx="53000" cy="53475"/>
            </a:xfrm>
            <a:custGeom>
              <a:rect b="b" l="l" r="r" t="t"/>
              <a:pathLst>
                <a:path extrusionOk="0" h="2139" w="212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5" name="Google Shape;1205;p88"/>
          <p:cNvGrpSpPr/>
          <p:nvPr/>
        </p:nvGrpSpPr>
        <p:grpSpPr>
          <a:xfrm flipH="1" rot="6363565">
            <a:off x="269294" y="4112800"/>
            <a:ext cx="720345" cy="1159552"/>
            <a:chOff x="1395350" y="2163450"/>
            <a:chExt cx="324125" cy="538800"/>
          </a:xfrm>
        </p:grpSpPr>
        <p:sp>
          <p:nvSpPr>
            <p:cNvPr id="1206" name="Google Shape;1206;p88"/>
            <p:cNvSpPr/>
            <p:nvPr/>
          </p:nvSpPr>
          <p:spPr>
            <a:xfrm>
              <a:off x="1429625" y="2163450"/>
              <a:ext cx="191550" cy="313525"/>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88"/>
            <p:cNvSpPr/>
            <p:nvPr/>
          </p:nvSpPr>
          <p:spPr>
            <a:xfrm>
              <a:off x="1459375" y="2458375"/>
              <a:ext cx="260100" cy="84400"/>
            </a:xfrm>
            <a:custGeom>
              <a:rect b="b" l="l" r="r" t="t"/>
              <a:pathLst>
                <a:path extrusionOk="0" h="3376" w="10404">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88"/>
            <p:cNvSpPr/>
            <p:nvPr/>
          </p:nvSpPr>
          <p:spPr>
            <a:xfrm>
              <a:off x="1395350" y="2417075"/>
              <a:ext cx="109900" cy="285175"/>
            </a:xfrm>
            <a:custGeom>
              <a:rect b="b" l="l" r="r" t="t"/>
              <a:pathLst>
                <a:path extrusionOk="0" h="11407" w="4396">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88"/>
            <p:cNvSpPr/>
            <p:nvPr/>
          </p:nvSpPr>
          <p:spPr>
            <a:xfrm>
              <a:off x="1409975" y="2524825"/>
              <a:ext cx="96275" cy="49425"/>
            </a:xfrm>
            <a:custGeom>
              <a:rect b="b" l="l" r="r" t="t"/>
              <a:pathLst>
                <a:path extrusionOk="0" h="1977" w="3851">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spTree>
      <p:nvGrpSpPr>
        <p:cNvPr id="1210" name="Shape 1210"/>
        <p:cNvGrpSpPr/>
        <p:nvPr/>
      </p:nvGrpSpPr>
      <p:grpSpPr>
        <a:xfrm>
          <a:off x="0" y="0"/>
          <a:ext cx="0" cy="0"/>
          <a:chOff x="0" y="0"/>
          <a:chExt cx="0" cy="0"/>
        </a:xfrm>
      </p:grpSpPr>
      <p:sp>
        <p:nvSpPr>
          <p:cNvPr id="1211" name="Google Shape;1211;p8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1212" name="Google Shape;1212;p89"/>
          <p:cNvGrpSpPr/>
          <p:nvPr/>
        </p:nvGrpSpPr>
        <p:grpSpPr>
          <a:xfrm rot="-3733140">
            <a:off x="7075517" y="-212300"/>
            <a:ext cx="2096161" cy="2585785"/>
            <a:chOff x="3840375" y="1558675"/>
            <a:chExt cx="1116324" cy="1377175"/>
          </a:xfrm>
        </p:grpSpPr>
        <p:sp>
          <p:nvSpPr>
            <p:cNvPr id="1213" name="Google Shape;1213;p89"/>
            <p:cNvSpPr/>
            <p:nvPr/>
          </p:nvSpPr>
          <p:spPr>
            <a:xfrm>
              <a:off x="4197100" y="1580300"/>
              <a:ext cx="589875" cy="1355550"/>
            </a:xfrm>
            <a:custGeom>
              <a:rect b="b" l="l" r="r" t="t"/>
              <a:pathLst>
                <a:path extrusionOk="0" h="54222" w="23595">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89"/>
            <p:cNvSpPr/>
            <p:nvPr/>
          </p:nvSpPr>
          <p:spPr>
            <a:xfrm>
              <a:off x="4100850" y="1858975"/>
              <a:ext cx="336450" cy="91100"/>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89"/>
            <p:cNvSpPr/>
            <p:nvPr/>
          </p:nvSpPr>
          <p:spPr>
            <a:xfrm>
              <a:off x="3840375" y="1658250"/>
              <a:ext cx="378825" cy="135800"/>
            </a:xfrm>
            <a:custGeom>
              <a:rect b="b" l="l" r="r" t="t"/>
              <a:pathLst>
                <a:path extrusionOk="0" h="5432" w="15153">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89"/>
            <p:cNvSpPr/>
            <p:nvPr/>
          </p:nvSpPr>
          <p:spPr>
            <a:xfrm>
              <a:off x="4109675" y="1738400"/>
              <a:ext cx="369550" cy="174275"/>
            </a:xfrm>
            <a:custGeom>
              <a:rect b="b" l="l" r="r" t="t"/>
              <a:pathLst>
                <a:path extrusionOk="0" h="6971" w="14782">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89"/>
            <p:cNvSpPr/>
            <p:nvPr/>
          </p:nvSpPr>
          <p:spPr>
            <a:xfrm>
              <a:off x="4144550" y="1670225"/>
              <a:ext cx="196925" cy="150700"/>
            </a:xfrm>
            <a:custGeom>
              <a:rect b="b" l="l" r="r" t="t"/>
              <a:pathLst>
                <a:path extrusionOk="0" h="6028" w="7877">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89"/>
            <p:cNvSpPr/>
            <p:nvPr/>
          </p:nvSpPr>
          <p:spPr>
            <a:xfrm>
              <a:off x="4027975" y="1558675"/>
              <a:ext cx="149725" cy="156050"/>
            </a:xfrm>
            <a:custGeom>
              <a:rect b="b" l="l" r="r" t="t"/>
              <a:pathLst>
                <a:path extrusionOk="0" h="6242" w="5989">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89"/>
            <p:cNvSpPr/>
            <p:nvPr/>
          </p:nvSpPr>
          <p:spPr>
            <a:xfrm>
              <a:off x="4027975" y="1663450"/>
              <a:ext cx="138675" cy="38800"/>
            </a:xfrm>
            <a:custGeom>
              <a:rect b="b" l="l" r="r" t="t"/>
              <a:pathLst>
                <a:path extrusionOk="0" h="1552" w="5547">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89"/>
            <p:cNvSpPr/>
            <p:nvPr/>
          </p:nvSpPr>
          <p:spPr>
            <a:xfrm>
              <a:off x="4042575" y="1646675"/>
              <a:ext cx="124525" cy="40150"/>
            </a:xfrm>
            <a:custGeom>
              <a:rect b="b" l="l" r="r" t="t"/>
              <a:pathLst>
                <a:path extrusionOk="0" h="1606" w="4981">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89"/>
            <p:cNvSpPr/>
            <p:nvPr/>
          </p:nvSpPr>
          <p:spPr>
            <a:xfrm>
              <a:off x="4049175" y="1619300"/>
              <a:ext cx="121450" cy="62275"/>
            </a:xfrm>
            <a:custGeom>
              <a:rect b="b" l="l" r="r" t="t"/>
              <a:pathLst>
                <a:path extrusionOk="0" h="2491" w="4858">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89"/>
            <p:cNvSpPr/>
            <p:nvPr/>
          </p:nvSpPr>
          <p:spPr>
            <a:xfrm>
              <a:off x="4095975" y="1562325"/>
              <a:ext cx="72900" cy="113950"/>
            </a:xfrm>
            <a:custGeom>
              <a:rect b="b" l="l" r="r" t="t"/>
              <a:pathLst>
                <a:path extrusionOk="0" h="4558" w="2916">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89"/>
            <p:cNvSpPr/>
            <p:nvPr/>
          </p:nvSpPr>
          <p:spPr>
            <a:xfrm>
              <a:off x="4075250" y="1597225"/>
              <a:ext cx="97575" cy="83450"/>
            </a:xfrm>
            <a:custGeom>
              <a:rect b="b" l="l" r="r" t="t"/>
              <a:pathLst>
                <a:path extrusionOk="0" h="3338" w="3903">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89"/>
            <p:cNvSpPr/>
            <p:nvPr/>
          </p:nvSpPr>
          <p:spPr>
            <a:xfrm>
              <a:off x="4111450" y="1682100"/>
              <a:ext cx="73300" cy="25875"/>
            </a:xfrm>
            <a:custGeom>
              <a:rect b="b" l="l" r="r" t="t"/>
              <a:pathLst>
                <a:path extrusionOk="0" h="1035" w="2932">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89"/>
            <p:cNvSpPr/>
            <p:nvPr/>
          </p:nvSpPr>
          <p:spPr>
            <a:xfrm>
              <a:off x="4152500" y="1626900"/>
              <a:ext cx="26500" cy="62500"/>
            </a:xfrm>
            <a:custGeom>
              <a:rect b="b" l="l" r="r" t="t"/>
              <a:pathLst>
                <a:path extrusionOk="0" h="2500" w="106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89"/>
            <p:cNvSpPr/>
            <p:nvPr/>
          </p:nvSpPr>
          <p:spPr>
            <a:xfrm rot="1133165">
              <a:off x="4642429" y="2079952"/>
              <a:ext cx="270235" cy="317027"/>
            </a:xfrm>
            <a:custGeom>
              <a:rect b="b" l="l" r="r" t="t"/>
              <a:pathLst>
                <a:path extrusionOk="0" h="12681" w="10809">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89"/>
            <p:cNvSpPr/>
            <p:nvPr/>
          </p:nvSpPr>
          <p:spPr>
            <a:xfrm rot="1133165">
              <a:off x="4552649" y="2220667"/>
              <a:ext cx="193832" cy="286002"/>
            </a:xfrm>
            <a:custGeom>
              <a:rect b="b" l="l" r="r" t="t"/>
              <a:pathLst>
                <a:path extrusionOk="0" h="11440" w="7753">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89"/>
            <p:cNvSpPr/>
            <p:nvPr/>
          </p:nvSpPr>
          <p:spPr>
            <a:xfrm rot="1133165">
              <a:off x="4586555" y="2181280"/>
              <a:ext cx="26076" cy="243326"/>
            </a:xfrm>
            <a:custGeom>
              <a:rect b="b" l="l" r="r" t="t"/>
              <a:pathLst>
                <a:path extrusionOk="0" h="9733" w="1043">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89"/>
            <p:cNvSpPr/>
            <p:nvPr/>
          </p:nvSpPr>
          <p:spPr>
            <a:xfrm rot="1133165">
              <a:off x="4587774" y="2079078"/>
              <a:ext cx="148806" cy="141801"/>
            </a:xfrm>
            <a:custGeom>
              <a:rect b="b" l="l" r="r" t="t"/>
              <a:pathLst>
                <a:path extrusionOk="0" h="5672" w="5952">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89"/>
            <p:cNvSpPr/>
            <p:nvPr/>
          </p:nvSpPr>
          <p:spPr>
            <a:xfrm rot="1133165">
              <a:off x="4597990" y="2079793"/>
              <a:ext cx="56077" cy="130726"/>
            </a:xfrm>
            <a:custGeom>
              <a:rect b="b" l="l" r="r" t="t"/>
              <a:pathLst>
                <a:path extrusionOk="0" h="5229" w="2243">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89"/>
            <p:cNvSpPr/>
            <p:nvPr/>
          </p:nvSpPr>
          <p:spPr>
            <a:xfrm rot="1133165">
              <a:off x="4619381" y="2087452"/>
              <a:ext cx="40177" cy="124101"/>
            </a:xfrm>
            <a:custGeom>
              <a:rect b="b" l="l" r="r" t="t"/>
              <a:pathLst>
                <a:path extrusionOk="0" h="4964" w="1607">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89"/>
            <p:cNvSpPr/>
            <p:nvPr/>
          </p:nvSpPr>
          <p:spPr>
            <a:xfrm rot="1133165">
              <a:off x="4641438" y="2081876"/>
              <a:ext cx="24276" cy="134651"/>
            </a:xfrm>
            <a:custGeom>
              <a:rect b="b" l="l" r="r" t="t"/>
              <a:pathLst>
                <a:path extrusionOk="0" h="5386" w="971">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89"/>
            <p:cNvSpPr/>
            <p:nvPr/>
          </p:nvSpPr>
          <p:spPr>
            <a:xfrm rot="1133165">
              <a:off x="4664188" y="2102536"/>
              <a:ext cx="55202" cy="123651"/>
            </a:xfrm>
            <a:custGeom>
              <a:rect b="b" l="l" r="r" t="t"/>
              <a:pathLst>
                <a:path extrusionOk="0" h="4946" w="2208">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89"/>
            <p:cNvSpPr/>
            <p:nvPr/>
          </p:nvSpPr>
          <p:spPr>
            <a:xfrm rot="1133165">
              <a:off x="4662800" y="2097468"/>
              <a:ext cx="16801" cy="127176"/>
            </a:xfrm>
            <a:custGeom>
              <a:rect b="b" l="l" r="r" t="t"/>
              <a:pathLst>
                <a:path extrusionOk="0" h="5087" w="672">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89"/>
            <p:cNvSpPr/>
            <p:nvPr/>
          </p:nvSpPr>
          <p:spPr>
            <a:xfrm rot="1133165">
              <a:off x="4596848" y="2170653"/>
              <a:ext cx="51752" cy="44875"/>
            </a:xfrm>
            <a:custGeom>
              <a:rect b="b" l="l" r="r" t="t"/>
              <a:pathLst>
                <a:path extrusionOk="0" h="1795" w="207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89"/>
            <p:cNvSpPr/>
            <p:nvPr/>
          </p:nvSpPr>
          <p:spPr>
            <a:xfrm rot="1133165">
              <a:off x="4638630" y="2183666"/>
              <a:ext cx="49627" cy="46100"/>
            </a:xfrm>
            <a:custGeom>
              <a:rect b="b" l="l" r="r" t="t"/>
              <a:pathLst>
                <a:path extrusionOk="0" h="1844" w="1985">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7" name="Google Shape;1237;p89"/>
          <p:cNvSpPr/>
          <p:nvPr/>
        </p:nvSpPr>
        <p:spPr>
          <a:xfrm rot="2947996">
            <a:off x="6663100" y="407669"/>
            <a:ext cx="631761" cy="171047"/>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8" name="Google Shape;1238;p89"/>
          <p:cNvGrpSpPr/>
          <p:nvPr/>
        </p:nvGrpSpPr>
        <p:grpSpPr>
          <a:xfrm rot="-3733139">
            <a:off x="403636" y="4553726"/>
            <a:ext cx="408002" cy="398447"/>
            <a:chOff x="4568830" y="2058812"/>
            <a:chExt cx="186694" cy="182334"/>
          </a:xfrm>
        </p:grpSpPr>
        <p:sp>
          <p:nvSpPr>
            <p:cNvPr id="1239" name="Google Shape;1239;p89"/>
            <p:cNvSpPr/>
            <p:nvPr/>
          </p:nvSpPr>
          <p:spPr>
            <a:xfrm rot="1133165">
              <a:off x="4587774" y="2079078"/>
              <a:ext cx="148806" cy="141801"/>
            </a:xfrm>
            <a:custGeom>
              <a:rect b="b" l="l" r="r" t="t"/>
              <a:pathLst>
                <a:path extrusionOk="0" h="5672" w="5952">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89"/>
            <p:cNvSpPr/>
            <p:nvPr/>
          </p:nvSpPr>
          <p:spPr>
            <a:xfrm rot="1133165">
              <a:off x="4597990" y="2079793"/>
              <a:ext cx="56077" cy="130726"/>
            </a:xfrm>
            <a:custGeom>
              <a:rect b="b" l="l" r="r" t="t"/>
              <a:pathLst>
                <a:path extrusionOk="0" h="5229" w="2243">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89"/>
            <p:cNvSpPr/>
            <p:nvPr/>
          </p:nvSpPr>
          <p:spPr>
            <a:xfrm rot="1133165">
              <a:off x="4619381" y="2087452"/>
              <a:ext cx="40177" cy="124101"/>
            </a:xfrm>
            <a:custGeom>
              <a:rect b="b" l="l" r="r" t="t"/>
              <a:pathLst>
                <a:path extrusionOk="0" h="4964" w="1607">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89"/>
            <p:cNvSpPr/>
            <p:nvPr/>
          </p:nvSpPr>
          <p:spPr>
            <a:xfrm rot="1133165">
              <a:off x="4641438" y="2081876"/>
              <a:ext cx="24276" cy="134651"/>
            </a:xfrm>
            <a:custGeom>
              <a:rect b="b" l="l" r="r" t="t"/>
              <a:pathLst>
                <a:path extrusionOk="0" h="5386" w="971">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89"/>
            <p:cNvSpPr/>
            <p:nvPr/>
          </p:nvSpPr>
          <p:spPr>
            <a:xfrm rot="1133165">
              <a:off x="4664188" y="2102536"/>
              <a:ext cx="55202" cy="123651"/>
            </a:xfrm>
            <a:custGeom>
              <a:rect b="b" l="l" r="r" t="t"/>
              <a:pathLst>
                <a:path extrusionOk="0" h="4946" w="2208">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89"/>
            <p:cNvSpPr/>
            <p:nvPr/>
          </p:nvSpPr>
          <p:spPr>
            <a:xfrm rot="1133165">
              <a:off x="4662800" y="2097468"/>
              <a:ext cx="16801" cy="127176"/>
            </a:xfrm>
            <a:custGeom>
              <a:rect b="b" l="l" r="r" t="t"/>
              <a:pathLst>
                <a:path extrusionOk="0" h="5087" w="672">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89"/>
            <p:cNvSpPr/>
            <p:nvPr/>
          </p:nvSpPr>
          <p:spPr>
            <a:xfrm rot="1133165">
              <a:off x="4596848" y="2170653"/>
              <a:ext cx="51752" cy="44875"/>
            </a:xfrm>
            <a:custGeom>
              <a:rect b="b" l="l" r="r" t="t"/>
              <a:pathLst>
                <a:path extrusionOk="0" h="1795" w="207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89"/>
            <p:cNvSpPr/>
            <p:nvPr/>
          </p:nvSpPr>
          <p:spPr>
            <a:xfrm rot="1133165">
              <a:off x="4638630" y="2183666"/>
              <a:ext cx="49627" cy="46100"/>
            </a:xfrm>
            <a:custGeom>
              <a:rect b="b" l="l" r="r" t="t"/>
              <a:pathLst>
                <a:path extrusionOk="0" h="1844" w="1985">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7" name="Google Shape;1247;p89"/>
          <p:cNvGrpSpPr/>
          <p:nvPr/>
        </p:nvGrpSpPr>
        <p:grpSpPr>
          <a:xfrm>
            <a:off x="8180183" y="4220017"/>
            <a:ext cx="754909" cy="706577"/>
            <a:chOff x="8130433" y="4170242"/>
            <a:chExt cx="754909" cy="706577"/>
          </a:xfrm>
        </p:grpSpPr>
        <p:sp>
          <p:nvSpPr>
            <p:cNvPr id="1248" name="Google Shape;1248;p89"/>
            <p:cNvSpPr/>
            <p:nvPr/>
          </p:nvSpPr>
          <p:spPr>
            <a:xfrm rot="-1267219">
              <a:off x="8243980" y="4597690"/>
              <a:ext cx="631764" cy="171053"/>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89"/>
            <p:cNvSpPr/>
            <p:nvPr/>
          </p:nvSpPr>
          <p:spPr>
            <a:xfrm rot="-4085592">
              <a:off x="8011752" y="4409706"/>
              <a:ext cx="631783" cy="171055"/>
            </a:xfrm>
            <a:custGeom>
              <a:rect b="b" l="l" r="r" t="t"/>
              <a:pathLst>
                <a:path extrusionOk="0" h="3644" w="13458">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_1_1">
    <p:spTree>
      <p:nvGrpSpPr>
        <p:cNvPr id="1250" name="Shape 1250"/>
        <p:cNvGrpSpPr/>
        <p:nvPr/>
      </p:nvGrpSpPr>
      <p:grpSpPr>
        <a:xfrm>
          <a:off x="0" y="0"/>
          <a:ext cx="0" cy="0"/>
          <a:chOff x="0" y="0"/>
          <a:chExt cx="0" cy="0"/>
        </a:xfrm>
      </p:grpSpPr>
      <p:sp>
        <p:nvSpPr>
          <p:cNvPr id="1251" name="Google Shape;1251;p9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252" name="Google Shape;1252;p90"/>
          <p:cNvSpPr txBox="1"/>
          <p:nvPr>
            <p:ph idx="2" type="title"/>
          </p:nvPr>
        </p:nvSpPr>
        <p:spPr>
          <a:xfrm>
            <a:off x="1722825" y="3911866"/>
            <a:ext cx="2199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53" name="Google Shape;1253;p90"/>
          <p:cNvSpPr txBox="1"/>
          <p:nvPr>
            <p:ph idx="1" type="subTitle"/>
          </p:nvPr>
        </p:nvSpPr>
        <p:spPr>
          <a:xfrm>
            <a:off x="1722825" y="3045953"/>
            <a:ext cx="2199600" cy="73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4" name="Google Shape;1254;p90"/>
          <p:cNvSpPr txBox="1"/>
          <p:nvPr>
            <p:ph idx="3" type="title"/>
          </p:nvPr>
        </p:nvSpPr>
        <p:spPr>
          <a:xfrm>
            <a:off x="5221585" y="3911779"/>
            <a:ext cx="2199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55" name="Google Shape;1255;p90"/>
          <p:cNvSpPr txBox="1"/>
          <p:nvPr>
            <p:ph idx="4" type="subTitle"/>
          </p:nvPr>
        </p:nvSpPr>
        <p:spPr>
          <a:xfrm>
            <a:off x="5221585" y="3045972"/>
            <a:ext cx="2199600" cy="73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256" name="Google Shape;1256;p90"/>
          <p:cNvGrpSpPr/>
          <p:nvPr/>
        </p:nvGrpSpPr>
        <p:grpSpPr>
          <a:xfrm rot="10800000">
            <a:off x="6482317" y="161764"/>
            <a:ext cx="3173210" cy="2188720"/>
            <a:chOff x="1899925" y="3063975"/>
            <a:chExt cx="1552375" cy="1070750"/>
          </a:xfrm>
        </p:grpSpPr>
        <p:sp>
          <p:nvSpPr>
            <p:cNvPr id="1257" name="Google Shape;1257;p90"/>
            <p:cNvSpPr/>
            <p:nvPr/>
          </p:nvSpPr>
          <p:spPr>
            <a:xfrm>
              <a:off x="2575425" y="3924050"/>
              <a:ext cx="154550" cy="206900"/>
            </a:xfrm>
            <a:custGeom>
              <a:rect b="b" l="l" r="r" t="t"/>
              <a:pathLst>
                <a:path extrusionOk="0" h="8276" w="6182">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0"/>
            <p:cNvSpPr/>
            <p:nvPr/>
          </p:nvSpPr>
          <p:spPr>
            <a:xfrm>
              <a:off x="2575425" y="3924050"/>
              <a:ext cx="109100" cy="145175"/>
            </a:xfrm>
            <a:custGeom>
              <a:rect b="b" l="l" r="r" t="t"/>
              <a:pathLst>
                <a:path extrusionOk="0" h="5807" w="4364">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0"/>
            <p:cNvSpPr/>
            <p:nvPr/>
          </p:nvSpPr>
          <p:spPr>
            <a:xfrm>
              <a:off x="2582500" y="3924050"/>
              <a:ext cx="39750" cy="37475"/>
            </a:xfrm>
            <a:custGeom>
              <a:rect b="b" l="l" r="r" t="t"/>
              <a:pathLst>
                <a:path extrusionOk="0" h="1499" w="159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0"/>
            <p:cNvSpPr/>
            <p:nvPr/>
          </p:nvSpPr>
          <p:spPr>
            <a:xfrm>
              <a:off x="2550300" y="3690925"/>
              <a:ext cx="56075" cy="262200"/>
            </a:xfrm>
            <a:custGeom>
              <a:rect b="b" l="l" r="r" t="t"/>
              <a:pathLst>
                <a:path extrusionOk="0" h="10488" w="2243">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0"/>
            <p:cNvSpPr/>
            <p:nvPr/>
          </p:nvSpPr>
          <p:spPr>
            <a:xfrm>
              <a:off x="2404600" y="3727050"/>
              <a:ext cx="195575" cy="406475"/>
            </a:xfrm>
            <a:custGeom>
              <a:rect b="b" l="l" r="r" t="t"/>
              <a:pathLst>
                <a:path extrusionOk="0" h="16259" w="7823">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0"/>
            <p:cNvSpPr/>
            <p:nvPr/>
          </p:nvSpPr>
          <p:spPr>
            <a:xfrm>
              <a:off x="2423125" y="3725150"/>
              <a:ext cx="148375" cy="409575"/>
            </a:xfrm>
            <a:custGeom>
              <a:rect b="b" l="l" r="r" t="t"/>
              <a:pathLst>
                <a:path extrusionOk="0" h="16383" w="5935">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0"/>
            <p:cNvSpPr/>
            <p:nvPr/>
          </p:nvSpPr>
          <p:spPr>
            <a:xfrm>
              <a:off x="2409900" y="4024000"/>
              <a:ext cx="79025" cy="39975"/>
            </a:xfrm>
            <a:custGeom>
              <a:rect b="b" l="l" r="r" t="t"/>
              <a:pathLst>
                <a:path extrusionOk="0" h="1599" w="3161">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0"/>
            <p:cNvSpPr/>
            <p:nvPr/>
          </p:nvSpPr>
          <p:spPr>
            <a:xfrm>
              <a:off x="2420900" y="3937000"/>
              <a:ext cx="114825" cy="47300"/>
            </a:xfrm>
            <a:custGeom>
              <a:rect b="b" l="l" r="r" t="t"/>
              <a:pathLst>
                <a:path extrusionOk="0" h="1892" w="4593">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0"/>
            <p:cNvSpPr/>
            <p:nvPr/>
          </p:nvSpPr>
          <p:spPr>
            <a:xfrm>
              <a:off x="2458875" y="3859925"/>
              <a:ext cx="106875" cy="53650"/>
            </a:xfrm>
            <a:custGeom>
              <a:rect b="b" l="l" r="r" t="t"/>
              <a:pathLst>
                <a:path extrusionOk="0" h="2146" w="4275">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0"/>
            <p:cNvSpPr/>
            <p:nvPr/>
          </p:nvSpPr>
          <p:spPr>
            <a:xfrm>
              <a:off x="2504375" y="3796500"/>
              <a:ext cx="73725" cy="46450"/>
            </a:xfrm>
            <a:custGeom>
              <a:rect b="b" l="l" r="r" t="t"/>
              <a:pathLst>
                <a:path extrusionOk="0" h="1858" w="2949">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0"/>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0"/>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0"/>
            <p:cNvSpPr/>
            <p:nvPr/>
          </p:nvSpPr>
          <p:spPr>
            <a:xfrm>
              <a:off x="2266850" y="3569000"/>
              <a:ext cx="38875" cy="38400"/>
            </a:xfrm>
            <a:custGeom>
              <a:rect b="b" l="l" r="r" t="t"/>
              <a:pathLst>
                <a:path extrusionOk="0" h="1536" w="1555">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0"/>
            <p:cNvSpPr/>
            <p:nvPr/>
          </p:nvSpPr>
          <p:spPr>
            <a:xfrm>
              <a:off x="2101725" y="3220450"/>
              <a:ext cx="195175" cy="391825"/>
            </a:xfrm>
            <a:custGeom>
              <a:rect b="b" l="l" r="r" t="t"/>
              <a:pathLst>
                <a:path extrusionOk="0" h="15673" w="7807">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0"/>
            <p:cNvSpPr/>
            <p:nvPr/>
          </p:nvSpPr>
          <p:spPr>
            <a:xfrm>
              <a:off x="2095550" y="3288200"/>
              <a:ext cx="99325" cy="263975"/>
            </a:xfrm>
            <a:custGeom>
              <a:rect b="b" l="l" r="r" t="t"/>
              <a:pathLst>
                <a:path extrusionOk="0" h="10559" w="3973">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0"/>
            <p:cNvSpPr/>
            <p:nvPr/>
          </p:nvSpPr>
          <p:spPr>
            <a:xfrm>
              <a:off x="2122900" y="3287125"/>
              <a:ext cx="37125" cy="266000"/>
            </a:xfrm>
            <a:custGeom>
              <a:rect b="b" l="l" r="r" t="t"/>
              <a:pathLst>
                <a:path extrusionOk="0" h="10640" w="1485">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0"/>
            <p:cNvSpPr/>
            <p:nvPr/>
          </p:nvSpPr>
          <p:spPr>
            <a:xfrm>
              <a:off x="2104375" y="3481225"/>
              <a:ext cx="49000" cy="23200"/>
            </a:xfrm>
            <a:custGeom>
              <a:rect b="b" l="l" r="r" t="t"/>
              <a:pathLst>
                <a:path extrusionOk="0" h="928" w="196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0"/>
            <p:cNvSpPr/>
            <p:nvPr/>
          </p:nvSpPr>
          <p:spPr>
            <a:xfrm>
              <a:off x="2100375" y="3425050"/>
              <a:ext cx="71125" cy="29475"/>
            </a:xfrm>
            <a:custGeom>
              <a:rect b="b" l="l" r="r" t="t"/>
              <a:pathLst>
                <a:path extrusionOk="0" h="1179" w="2845">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0"/>
            <p:cNvSpPr/>
            <p:nvPr/>
          </p:nvSpPr>
          <p:spPr>
            <a:xfrm>
              <a:off x="2112750" y="3374375"/>
              <a:ext cx="67575" cy="27175"/>
            </a:xfrm>
            <a:custGeom>
              <a:rect b="b" l="l" r="r" t="t"/>
              <a:pathLst>
                <a:path extrusionOk="0" h="1087" w="2703">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0"/>
            <p:cNvSpPr/>
            <p:nvPr/>
          </p:nvSpPr>
          <p:spPr>
            <a:xfrm>
              <a:off x="2131275" y="3333325"/>
              <a:ext cx="47725" cy="24075"/>
            </a:xfrm>
            <a:custGeom>
              <a:rect b="b" l="l" r="r" t="t"/>
              <a:pathLst>
                <a:path extrusionOk="0" h="963" w="1909">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0"/>
            <p:cNvSpPr/>
            <p:nvPr/>
          </p:nvSpPr>
          <p:spPr>
            <a:xfrm>
              <a:off x="1899925" y="3063975"/>
              <a:ext cx="1128975" cy="868275"/>
            </a:xfrm>
            <a:custGeom>
              <a:rect b="b" l="l" r="r" t="t"/>
              <a:pathLst>
                <a:path extrusionOk="0" h="34731" w="45159">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0"/>
            <p:cNvSpPr/>
            <p:nvPr/>
          </p:nvSpPr>
          <p:spPr>
            <a:xfrm>
              <a:off x="2672150" y="3824850"/>
              <a:ext cx="459175" cy="63525"/>
            </a:xfrm>
            <a:custGeom>
              <a:rect b="b" l="l" r="r" t="t"/>
              <a:pathLst>
                <a:path extrusionOk="0" h="2541" w="18367">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0"/>
            <p:cNvSpPr/>
            <p:nvPr/>
          </p:nvSpPr>
          <p:spPr>
            <a:xfrm>
              <a:off x="2826200" y="3742750"/>
              <a:ext cx="179750" cy="139775"/>
            </a:xfrm>
            <a:custGeom>
              <a:rect b="b" l="l" r="r" t="t"/>
              <a:pathLst>
                <a:path extrusionOk="0" h="5591" w="719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0"/>
            <p:cNvSpPr/>
            <p:nvPr/>
          </p:nvSpPr>
          <p:spPr>
            <a:xfrm>
              <a:off x="3027525" y="3736850"/>
              <a:ext cx="424775" cy="112550"/>
            </a:xfrm>
            <a:custGeom>
              <a:rect b="b" l="l" r="r" t="t"/>
              <a:pathLst>
                <a:path extrusionOk="0" h="4502" w="16991">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0"/>
            <p:cNvSpPr/>
            <p:nvPr/>
          </p:nvSpPr>
          <p:spPr>
            <a:xfrm>
              <a:off x="3025350" y="3750000"/>
              <a:ext cx="425625" cy="92025"/>
            </a:xfrm>
            <a:custGeom>
              <a:rect b="b" l="l" r="r" t="t"/>
              <a:pathLst>
                <a:path extrusionOk="0" h="3681" w="17025">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0"/>
            <p:cNvSpPr/>
            <p:nvPr/>
          </p:nvSpPr>
          <p:spPr>
            <a:xfrm>
              <a:off x="3336175" y="3734375"/>
              <a:ext cx="50775" cy="74200"/>
            </a:xfrm>
            <a:custGeom>
              <a:rect b="b" l="l" r="r" t="t"/>
              <a:pathLst>
                <a:path extrusionOk="0" h="2968" w="2031">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0"/>
            <p:cNvSpPr/>
            <p:nvPr/>
          </p:nvSpPr>
          <p:spPr>
            <a:xfrm>
              <a:off x="3246100" y="3735750"/>
              <a:ext cx="66250" cy="105250"/>
            </a:xfrm>
            <a:custGeom>
              <a:rect b="b" l="l" r="r" t="t"/>
              <a:pathLst>
                <a:path extrusionOk="0" h="4210" w="265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0"/>
            <p:cNvSpPr/>
            <p:nvPr/>
          </p:nvSpPr>
          <p:spPr>
            <a:xfrm>
              <a:off x="3164850" y="3747175"/>
              <a:ext cx="57850" cy="103800"/>
            </a:xfrm>
            <a:custGeom>
              <a:rect b="b" l="l" r="r" t="t"/>
              <a:pathLst>
                <a:path extrusionOk="0" h="4152" w="2314">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0"/>
            <p:cNvSpPr/>
            <p:nvPr/>
          </p:nvSpPr>
          <p:spPr>
            <a:xfrm>
              <a:off x="3099950" y="3773275"/>
              <a:ext cx="37575" cy="76550"/>
            </a:xfrm>
            <a:custGeom>
              <a:rect b="b" l="l" r="r" t="t"/>
              <a:pathLst>
                <a:path extrusionOk="0" h="3062" w="1503">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0"/>
            <p:cNvSpPr/>
            <p:nvPr/>
          </p:nvSpPr>
          <p:spPr>
            <a:xfrm>
              <a:off x="2951175" y="3539275"/>
              <a:ext cx="263850" cy="256200"/>
            </a:xfrm>
            <a:custGeom>
              <a:rect b="b" l="l" r="r" t="t"/>
              <a:pathLst>
                <a:path extrusionOk="0" h="10248" w="10554">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0"/>
            <p:cNvSpPr/>
            <p:nvPr/>
          </p:nvSpPr>
          <p:spPr>
            <a:xfrm>
              <a:off x="2948950" y="3540500"/>
              <a:ext cx="262725" cy="256650"/>
            </a:xfrm>
            <a:custGeom>
              <a:rect b="b" l="l" r="r" t="t"/>
              <a:pathLst>
                <a:path extrusionOk="0" h="10266" w="10509">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0"/>
            <p:cNvSpPr/>
            <p:nvPr/>
          </p:nvSpPr>
          <p:spPr>
            <a:xfrm>
              <a:off x="3128650" y="3568100"/>
              <a:ext cx="69325" cy="47250"/>
            </a:xfrm>
            <a:custGeom>
              <a:rect b="b" l="l" r="r" t="t"/>
              <a:pathLst>
                <a:path extrusionOk="0" h="1890" w="2773">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0"/>
            <p:cNvSpPr/>
            <p:nvPr/>
          </p:nvSpPr>
          <p:spPr>
            <a:xfrm>
              <a:off x="3060675" y="3609425"/>
              <a:ext cx="102450" cy="64200"/>
            </a:xfrm>
            <a:custGeom>
              <a:rect b="b" l="l" r="r" t="t"/>
              <a:pathLst>
                <a:path extrusionOk="0" h="2568" w="4098">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0"/>
            <p:cNvSpPr/>
            <p:nvPr/>
          </p:nvSpPr>
          <p:spPr>
            <a:xfrm>
              <a:off x="3011225" y="3651375"/>
              <a:ext cx="91400" cy="69175"/>
            </a:xfrm>
            <a:custGeom>
              <a:rect b="b" l="l" r="r" t="t"/>
              <a:pathLst>
                <a:path extrusionOk="0" h="2767" w="3656">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0"/>
            <p:cNvSpPr/>
            <p:nvPr/>
          </p:nvSpPr>
          <p:spPr>
            <a:xfrm>
              <a:off x="2977675" y="3701250"/>
              <a:ext cx="60475" cy="55375"/>
            </a:xfrm>
            <a:custGeom>
              <a:rect b="b" l="l" r="r" t="t"/>
              <a:pathLst>
                <a:path extrusionOk="0" h="2215" w="2419">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0"/>
            <p:cNvSpPr/>
            <p:nvPr/>
          </p:nvSpPr>
          <p:spPr>
            <a:xfrm>
              <a:off x="2987800" y="3798050"/>
              <a:ext cx="258750" cy="179000"/>
            </a:xfrm>
            <a:custGeom>
              <a:rect b="b" l="l" r="r" t="t"/>
              <a:pathLst>
                <a:path extrusionOk="0" h="7160" w="1035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0"/>
            <p:cNvSpPr/>
            <p:nvPr/>
          </p:nvSpPr>
          <p:spPr>
            <a:xfrm>
              <a:off x="2987800" y="3843925"/>
              <a:ext cx="185025" cy="132575"/>
            </a:xfrm>
            <a:custGeom>
              <a:rect b="b" l="l" r="r" t="t"/>
              <a:pathLst>
                <a:path extrusionOk="0" h="5303" w="7401">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0"/>
            <p:cNvSpPr/>
            <p:nvPr/>
          </p:nvSpPr>
          <p:spPr>
            <a:xfrm>
              <a:off x="2987800" y="3901425"/>
              <a:ext cx="51250" cy="50350"/>
            </a:xfrm>
            <a:custGeom>
              <a:rect b="b" l="l" r="r" t="t"/>
              <a:pathLst>
                <a:path extrusionOk="0" h="2014" w="205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0"/>
            <p:cNvSpPr/>
            <p:nvPr/>
          </p:nvSpPr>
          <p:spPr>
            <a:xfrm>
              <a:off x="2526875" y="3357050"/>
              <a:ext cx="5775" cy="1350"/>
            </a:xfrm>
            <a:custGeom>
              <a:rect b="b" l="l" r="r" t="t"/>
              <a:pathLst>
                <a:path extrusionOk="0" h="54" w="231">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6" name="Google Shape;1296;p90"/>
          <p:cNvGrpSpPr/>
          <p:nvPr/>
        </p:nvGrpSpPr>
        <p:grpSpPr>
          <a:xfrm rot="5659072">
            <a:off x="8524276" y="4491201"/>
            <a:ext cx="322202" cy="420421"/>
            <a:chOff x="2263300" y="3569000"/>
            <a:chExt cx="157625" cy="205675"/>
          </a:xfrm>
        </p:grpSpPr>
        <p:sp>
          <p:nvSpPr>
            <p:cNvPr id="1297" name="Google Shape;1297;p90"/>
            <p:cNvSpPr/>
            <p:nvPr/>
          </p:nvSpPr>
          <p:spPr>
            <a:xfrm>
              <a:off x="2263300" y="3569000"/>
              <a:ext cx="157625" cy="205675"/>
            </a:xfrm>
            <a:custGeom>
              <a:rect b="b" l="l" r="r" t="t"/>
              <a:pathLst>
                <a:path extrusionOk="0" h="8227" w="6305">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0"/>
            <p:cNvSpPr/>
            <p:nvPr/>
          </p:nvSpPr>
          <p:spPr>
            <a:xfrm>
              <a:off x="2263300" y="3569000"/>
              <a:ext cx="109525" cy="143875"/>
            </a:xfrm>
            <a:custGeom>
              <a:rect b="b" l="l" r="r" t="t"/>
              <a:pathLst>
                <a:path extrusionOk="0" h="5755" w="4381">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9" name="Google Shape;1299;p90"/>
          <p:cNvGrpSpPr/>
          <p:nvPr/>
        </p:nvGrpSpPr>
        <p:grpSpPr>
          <a:xfrm rot="7223195">
            <a:off x="561835" y="3972723"/>
            <a:ext cx="311272" cy="1299967"/>
            <a:chOff x="768875" y="1271550"/>
            <a:chExt cx="115425" cy="482050"/>
          </a:xfrm>
        </p:grpSpPr>
        <p:sp>
          <p:nvSpPr>
            <p:cNvPr id="1300" name="Google Shape;1300;p90"/>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0"/>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0"/>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0"/>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0"/>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0"/>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0"/>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0"/>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308" name="Shape 1308"/>
        <p:cNvGrpSpPr/>
        <p:nvPr/>
      </p:nvGrpSpPr>
      <p:grpSpPr>
        <a:xfrm>
          <a:off x="0" y="0"/>
          <a:ext cx="0" cy="0"/>
          <a:chOff x="0" y="0"/>
          <a:chExt cx="0" cy="0"/>
        </a:xfrm>
      </p:grpSpPr>
      <p:sp>
        <p:nvSpPr>
          <p:cNvPr id="1309" name="Google Shape;1309;p91"/>
          <p:cNvSpPr txBox="1"/>
          <p:nvPr>
            <p:ph type="ctrTitle"/>
          </p:nvPr>
        </p:nvSpPr>
        <p:spPr>
          <a:xfrm>
            <a:off x="717475" y="669825"/>
            <a:ext cx="3493800" cy="9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10" name="Google Shape;1310;p91"/>
          <p:cNvSpPr txBox="1"/>
          <p:nvPr>
            <p:ph idx="1" type="subTitle"/>
          </p:nvPr>
        </p:nvSpPr>
        <p:spPr>
          <a:xfrm>
            <a:off x="717475" y="1958097"/>
            <a:ext cx="3493800" cy="72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11" name="Google Shape;1311;p91"/>
          <p:cNvSpPr txBox="1"/>
          <p:nvPr>
            <p:ph idx="2" type="title"/>
          </p:nvPr>
        </p:nvSpPr>
        <p:spPr>
          <a:xfrm>
            <a:off x="717475" y="1638073"/>
            <a:ext cx="3493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12" name="Google Shape;1312;p91"/>
          <p:cNvSpPr txBox="1"/>
          <p:nvPr/>
        </p:nvSpPr>
        <p:spPr>
          <a:xfrm>
            <a:off x="720000" y="3815125"/>
            <a:ext cx="4054200" cy="431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Chivo"/>
                <a:ea typeface="Chivo"/>
                <a:cs typeface="Chivo"/>
                <a:sym typeface="Chivo"/>
              </a:rPr>
              <a:t>CREDITS: This presentation template was created by </a:t>
            </a:r>
            <a:r>
              <a:rPr b="1" i="0" lang="en" sz="1000" u="none" cap="none" strike="noStrike">
                <a:solidFill>
                  <a:schemeClr val="dk1"/>
                </a:solidFill>
                <a:uFill>
                  <a:noFill/>
                </a:uFill>
                <a:latin typeface="Chivo"/>
                <a:ea typeface="Chivo"/>
                <a:cs typeface="Chivo"/>
                <a:sym typeface="Chivo"/>
                <a:hlinkClick r:id="rId2">
                  <a:extLst>
                    <a:ext uri="{A12FA001-AC4F-418D-AE19-62706E023703}">
                      <ahyp:hlinkClr val="tx"/>
                    </a:ext>
                  </a:extLst>
                </a:hlinkClick>
              </a:rPr>
              <a:t>Slidesgo</a:t>
            </a:r>
            <a:r>
              <a:rPr b="0" i="0" lang="en" sz="1000" u="none" cap="none" strike="noStrike">
                <a:solidFill>
                  <a:schemeClr val="dk1"/>
                </a:solidFill>
                <a:latin typeface="Chivo"/>
                <a:ea typeface="Chivo"/>
                <a:cs typeface="Chivo"/>
                <a:sym typeface="Chivo"/>
              </a:rPr>
              <a:t>, including icons by </a:t>
            </a:r>
            <a:r>
              <a:rPr b="1" i="0" lang="en" sz="1000" u="none" cap="none" strike="noStrike">
                <a:solidFill>
                  <a:schemeClr val="dk1"/>
                </a:solidFill>
                <a:uFill>
                  <a:noFill/>
                </a:uFill>
                <a:latin typeface="Chivo"/>
                <a:ea typeface="Chivo"/>
                <a:cs typeface="Chivo"/>
                <a:sym typeface="Chivo"/>
                <a:hlinkClick r:id="rId3">
                  <a:extLst>
                    <a:ext uri="{A12FA001-AC4F-418D-AE19-62706E023703}">
                      <ahyp:hlinkClr val="tx"/>
                    </a:ext>
                  </a:extLst>
                </a:hlinkClick>
              </a:rPr>
              <a:t>Flaticon</a:t>
            </a:r>
            <a:r>
              <a:rPr b="0" i="0" lang="en" sz="1000" u="none" cap="none" strike="noStrike">
                <a:solidFill>
                  <a:schemeClr val="dk1"/>
                </a:solidFill>
                <a:latin typeface="Chivo"/>
                <a:ea typeface="Chivo"/>
                <a:cs typeface="Chivo"/>
                <a:sym typeface="Chivo"/>
              </a:rPr>
              <a:t> and infographics &amp; images by </a:t>
            </a:r>
            <a:r>
              <a:rPr b="1" i="0" lang="en" sz="1000" u="none" cap="none" strike="noStrike">
                <a:solidFill>
                  <a:schemeClr val="dk1"/>
                </a:solidFill>
                <a:uFill>
                  <a:noFill/>
                </a:uFill>
                <a:latin typeface="Chivo"/>
                <a:ea typeface="Chivo"/>
                <a:cs typeface="Chivo"/>
                <a:sym typeface="Chivo"/>
                <a:hlinkClick r:id="rId4">
                  <a:extLst>
                    <a:ext uri="{A12FA001-AC4F-418D-AE19-62706E023703}">
                      <ahyp:hlinkClr val="tx"/>
                    </a:ext>
                  </a:extLst>
                </a:hlinkClick>
              </a:rPr>
              <a:t>Freepik</a:t>
            </a:r>
            <a:endParaRPr b="1" i="0" sz="1000" u="none" cap="none" strike="noStrike">
              <a:solidFill>
                <a:schemeClr val="dk1"/>
              </a:solidFill>
              <a:highlight>
                <a:srgbClr val="DFDEFC"/>
              </a:highlight>
              <a:latin typeface="Chivo"/>
              <a:ea typeface="Chivo"/>
              <a:cs typeface="Chivo"/>
              <a:sym typeface="Chivo"/>
            </a:endParaRPr>
          </a:p>
        </p:txBody>
      </p:sp>
      <p:grpSp>
        <p:nvGrpSpPr>
          <p:cNvPr id="1313" name="Google Shape;1313;p91"/>
          <p:cNvGrpSpPr/>
          <p:nvPr/>
        </p:nvGrpSpPr>
        <p:grpSpPr>
          <a:xfrm>
            <a:off x="255917" y="335774"/>
            <a:ext cx="499342" cy="558869"/>
            <a:chOff x="3765250" y="1120600"/>
            <a:chExt cx="228375" cy="255600"/>
          </a:xfrm>
        </p:grpSpPr>
        <p:sp>
          <p:nvSpPr>
            <p:cNvPr id="1314" name="Google Shape;1314;p91"/>
            <p:cNvSpPr/>
            <p:nvPr/>
          </p:nvSpPr>
          <p:spPr>
            <a:xfrm>
              <a:off x="3784400" y="1120600"/>
              <a:ext cx="201150" cy="255600"/>
            </a:xfrm>
            <a:custGeom>
              <a:rect b="b" l="l" r="r" t="t"/>
              <a:pathLst>
                <a:path extrusionOk="0" h="10224" w="8046">
                  <a:moveTo>
                    <a:pt x="7909" y="0"/>
                  </a:moveTo>
                  <a:cubicBezTo>
                    <a:pt x="7868" y="0"/>
                    <a:pt x="7828" y="17"/>
                    <a:pt x="7804" y="42"/>
                  </a:cubicBezTo>
                  <a:cubicBezTo>
                    <a:pt x="7804" y="63"/>
                    <a:pt x="6715" y="1635"/>
                    <a:pt x="5525" y="3651"/>
                  </a:cubicBezTo>
                  <a:cubicBezTo>
                    <a:pt x="4557" y="5284"/>
                    <a:pt x="3347" y="7542"/>
                    <a:pt x="2723" y="9377"/>
                  </a:cubicBezTo>
                  <a:cubicBezTo>
                    <a:pt x="2683" y="8772"/>
                    <a:pt x="2602" y="7824"/>
                    <a:pt x="2420" y="6716"/>
                  </a:cubicBezTo>
                  <a:cubicBezTo>
                    <a:pt x="2239" y="5606"/>
                    <a:pt x="1976" y="4538"/>
                    <a:pt x="1675" y="3590"/>
                  </a:cubicBezTo>
                  <a:cubicBezTo>
                    <a:pt x="1272" y="2380"/>
                    <a:pt x="807" y="1332"/>
                    <a:pt x="243" y="466"/>
                  </a:cubicBezTo>
                  <a:cubicBezTo>
                    <a:pt x="217" y="427"/>
                    <a:pt x="174" y="404"/>
                    <a:pt x="131" y="404"/>
                  </a:cubicBezTo>
                  <a:cubicBezTo>
                    <a:pt x="107" y="404"/>
                    <a:pt x="83" y="411"/>
                    <a:pt x="62" y="426"/>
                  </a:cubicBezTo>
                  <a:cubicBezTo>
                    <a:pt x="22" y="466"/>
                    <a:pt x="1" y="547"/>
                    <a:pt x="41" y="587"/>
                  </a:cubicBezTo>
                  <a:cubicBezTo>
                    <a:pt x="726" y="1676"/>
                    <a:pt x="1654" y="3611"/>
                    <a:pt x="2178" y="6756"/>
                  </a:cubicBezTo>
                  <a:cubicBezTo>
                    <a:pt x="2501" y="8651"/>
                    <a:pt x="2522" y="10082"/>
                    <a:pt x="2522" y="10103"/>
                  </a:cubicBezTo>
                  <a:cubicBezTo>
                    <a:pt x="2522" y="10162"/>
                    <a:pt x="2562" y="10203"/>
                    <a:pt x="2622" y="10224"/>
                  </a:cubicBezTo>
                  <a:lnTo>
                    <a:pt x="2643" y="10224"/>
                  </a:lnTo>
                  <a:cubicBezTo>
                    <a:pt x="2683" y="10224"/>
                    <a:pt x="2743" y="10183"/>
                    <a:pt x="2763" y="10122"/>
                  </a:cubicBezTo>
                  <a:cubicBezTo>
                    <a:pt x="3710" y="6453"/>
                    <a:pt x="7965" y="243"/>
                    <a:pt x="8005" y="184"/>
                  </a:cubicBezTo>
                  <a:cubicBezTo>
                    <a:pt x="8046" y="122"/>
                    <a:pt x="8025" y="63"/>
                    <a:pt x="7984" y="22"/>
                  </a:cubicBezTo>
                  <a:cubicBezTo>
                    <a:pt x="7961" y="7"/>
                    <a:pt x="7935" y="0"/>
                    <a:pt x="790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1"/>
            <p:cNvSpPr/>
            <p:nvPr/>
          </p:nvSpPr>
          <p:spPr>
            <a:xfrm>
              <a:off x="3920500" y="1130225"/>
              <a:ext cx="73125" cy="72600"/>
            </a:xfrm>
            <a:custGeom>
              <a:rect b="b" l="l" r="r" t="t"/>
              <a:pathLst>
                <a:path extrusionOk="0" h="2904" w="2925">
                  <a:moveTo>
                    <a:pt x="1452" y="0"/>
                  </a:moveTo>
                  <a:cubicBezTo>
                    <a:pt x="645" y="0"/>
                    <a:pt x="0" y="645"/>
                    <a:pt x="0" y="1452"/>
                  </a:cubicBezTo>
                  <a:cubicBezTo>
                    <a:pt x="0" y="2258"/>
                    <a:pt x="645" y="2903"/>
                    <a:pt x="1452" y="2903"/>
                  </a:cubicBezTo>
                  <a:cubicBezTo>
                    <a:pt x="2258" y="2903"/>
                    <a:pt x="2924" y="2258"/>
                    <a:pt x="2924" y="1452"/>
                  </a:cubicBezTo>
                  <a:cubicBezTo>
                    <a:pt x="2924" y="645"/>
                    <a:pt x="2258" y="0"/>
                    <a:pt x="14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1"/>
            <p:cNvSpPr/>
            <p:nvPr/>
          </p:nvSpPr>
          <p:spPr>
            <a:xfrm>
              <a:off x="3765250" y="1139450"/>
              <a:ext cx="82675" cy="72875"/>
            </a:xfrm>
            <a:custGeom>
              <a:rect b="b" l="l" r="r" t="t"/>
              <a:pathLst>
                <a:path extrusionOk="0" h="2915" w="3307">
                  <a:moveTo>
                    <a:pt x="1664" y="0"/>
                  </a:moveTo>
                  <a:cubicBezTo>
                    <a:pt x="1355" y="0"/>
                    <a:pt x="1041" y="97"/>
                    <a:pt x="767" y="296"/>
                  </a:cubicBezTo>
                  <a:cubicBezTo>
                    <a:pt x="121" y="780"/>
                    <a:pt x="1" y="1688"/>
                    <a:pt x="484" y="2333"/>
                  </a:cubicBezTo>
                  <a:cubicBezTo>
                    <a:pt x="772" y="2716"/>
                    <a:pt x="1210" y="2915"/>
                    <a:pt x="1653" y="2915"/>
                  </a:cubicBezTo>
                  <a:cubicBezTo>
                    <a:pt x="1955" y="2915"/>
                    <a:pt x="2260" y="2823"/>
                    <a:pt x="2521" y="2634"/>
                  </a:cubicBezTo>
                  <a:cubicBezTo>
                    <a:pt x="3167" y="2151"/>
                    <a:pt x="3307" y="1223"/>
                    <a:pt x="2823" y="578"/>
                  </a:cubicBezTo>
                  <a:cubicBezTo>
                    <a:pt x="2538" y="198"/>
                    <a:pt x="2107" y="0"/>
                    <a:pt x="16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7" name="Google Shape;1317;p91"/>
          <p:cNvGrpSpPr/>
          <p:nvPr/>
        </p:nvGrpSpPr>
        <p:grpSpPr>
          <a:xfrm rot="-8100000">
            <a:off x="297957" y="4635814"/>
            <a:ext cx="273478" cy="217540"/>
            <a:chOff x="5069175" y="2284275"/>
            <a:chExt cx="96275" cy="76575"/>
          </a:xfrm>
        </p:grpSpPr>
        <p:sp>
          <p:nvSpPr>
            <p:cNvPr id="1318" name="Google Shape;1318;p91"/>
            <p:cNvSpPr/>
            <p:nvPr/>
          </p:nvSpPr>
          <p:spPr>
            <a:xfrm>
              <a:off x="5072675" y="2284275"/>
              <a:ext cx="92775" cy="76575"/>
            </a:xfrm>
            <a:custGeom>
              <a:rect b="b" l="l" r="r" t="t"/>
              <a:pathLst>
                <a:path extrusionOk="0" h="3063" w="3711">
                  <a:moveTo>
                    <a:pt x="1834" y="1"/>
                  </a:moveTo>
                  <a:cubicBezTo>
                    <a:pt x="1593" y="1"/>
                    <a:pt x="1368" y="37"/>
                    <a:pt x="1170" y="87"/>
                  </a:cubicBezTo>
                  <a:cubicBezTo>
                    <a:pt x="565" y="268"/>
                    <a:pt x="102" y="732"/>
                    <a:pt x="22" y="1297"/>
                  </a:cubicBezTo>
                  <a:cubicBezTo>
                    <a:pt x="22" y="1316"/>
                    <a:pt x="1" y="1337"/>
                    <a:pt x="1" y="1356"/>
                  </a:cubicBezTo>
                  <a:cubicBezTo>
                    <a:pt x="1" y="1458"/>
                    <a:pt x="1" y="1539"/>
                    <a:pt x="22" y="1619"/>
                  </a:cubicBezTo>
                  <a:cubicBezTo>
                    <a:pt x="62" y="2122"/>
                    <a:pt x="404" y="2566"/>
                    <a:pt x="909" y="2808"/>
                  </a:cubicBezTo>
                  <a:cubicBezTo>
                    <a:pt x="1130" y="2950"/>
                    <a:pt x="1412" y="3030"/>
                    <a:pt x="1715" y="3050"/>
                  </a:cubicBezTo>
                  <a:cubicBezTo>
                    <a:pt x="1794" y="3059"/>
                    <a:pt x="1873" y="3063"/>
                    <a:pt x="1950" y="3063"/>
                  </a:cubicBezTo>
                  <a:cubicBezTo>
                    <a:pt x="2582" y="3063"/>
                    <a:pt x="3143" y="2778"/>
                    <a:pt x="3449" y="2364"/>
                  </a:cubicBezTo>
                  <a:cubicBezTo>
                    <a:pt x="3468" y="2345"/>
                    <a:pt x="3489" y="2324"/>
                    <a:pt x="3489" y="2305"/>
                  </a:cubicBezTo>
                  <a:cubicBezTo>
                    <a:pt x="3610" y="2122"/>
                    <a:pt x="3691" y="1921"/>
                    <a:pt x="3710" y="1700"/>
                  </a:cubicBezTo>
                  <a:lnTo>
                    <a:pt x="3710" y="1558"/>
                  </a:lnTo>
                  <a:lnTo>
                    <a:pt x="3710" y="1458"/>
                  </a:lnTo>
                  <a:cubicBezTo>
                    <a:pt x="3691" y="1356"/>
                    <a:pt x="3670" y="1256"/>
                    <a:pt x="3630" y="1176"/>
                  </a:cubicBezTo>
                  <a:cubicBezTo>
                    <a:pt x="3630" y="1135"/>
                    <a:pt x="3610" y="1114"/>
                    <a:pt x="3610" y="1095"/>
                  </a:cubicBezTo>
                  <a:cubicBezTo>
                    <a:pt x="3368" y="530"/>
                    <a:pt x="2764" y="87"/>
                    <a:pt x="1997" y="6"/>
                  </a:cubicBezTo>
                  <a:cubicBezTo>
                    <a:pt x="1942" y="2"/>
                    <a:pt x="1888" y="1"/>
                    <a:pt x="183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1"/>
            <p:cNvSpPr/>
            <p:nvPr/>
          </p:nvSpPr>
          <p:spPr>
            <a:xfrm>
              <a:off x="5070175" y="2284850"/>
              <a:ext cx="31775" cy="39925"/>
            </a:xfrm>
            <a:custGeom>
              <a:rect b="b" l="l" r="r" t="t"/>
              <a:pathLst>
                <a:path extrusionOk="0" h="1597" w="1271">
                  <a:moveTo>
                    <a:pt x="1085" y="0"/>
                  </a:moveTo>
                  <a:cubicBezTo>
                    <a:pt x="907" y="0"/>
                    <a:pt x="735" y="65"/>
                    <a:pt x="585" y="185"/>
                  </a:cubicBezTo>
                  <a:cubicBezTo>
                    <a:pt x="404" y="325"/>
                    <a:pt x="262" y="548"/>
                    <a:pt x="162" y="769"/>
                  </a:cubicBezTo>
                  <a:cubicBezTo>
                    <a:pt x="20" y="1032"/>
                    <a:pt x="1" y="1314"/>
                    <a:pt x="101" y="1596"/>
                  </a:cubicBezTo>
                  <a:cubicBezTo>
                    <a:pt x="283" y="1596"/>
                    <a:pt x="423" y="1454"/>
                    <a:pt x="544" y="1333"/>
                  </a:cubicBezTo>
                  <a:cubicBezTo>
                    <a:pt x="847" y="1032"/>
                    <a:pt x="1109" y="669"/>
                    <a:pt x="1230" y="266"/>
                  </a:cubicBezTo>
                  <a:cubicBezTo>
                    <a:pt x="1251" y="185"/>
                    <a:pt x="1270" y="104"/>
                    <a:pt x="1270" y="24"/>
                  </a:cubicBezTo>
                  <a:cubicBezTo>
                    <a:pt x="1208" y="8"/>
                    <a:pt x="1146" y="0"/>
                    <a:pt x="108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1"/>
            <p:cNvSpPr/>
            <p:nvPr/>
          </p:nvSpPr>
          <p:spPr>
            <a:xfrm>
              <a:off x="5069175" y="2316150"/>
              <a:ext cx="26225" cy="44450"/>
            </a:xfrm>
            <a:custGeom>
              <a:rect b="b" l="l" r="r" t="t"/>
              <a:pathLst>
                <a:path extrusionOk="0" h="1778" w="1049">
                  <a:moveTo>
                    <a:pt x="181" y="1"/>
                  </a:moveTo>
                  <a:cubicBezTo>
                    <a:pt x="20" y="264"/>
                    <a:pt x="0" y="546"/>
                    <a:pt x="81" y="828"/>
                  </a:cubicBezTo>
                  <a:cubicBezTo>
                    <a:pt x="141" y="1070"/>
                    <a:pt x="221" y="1312"/>
                    <a:pt x="404" y="1492"/>
                  </a:cubicBezTo>
                  <a:cubicBezTo>
                    <a:pt x="553" y="1661"/>
                    <a:pt x="753" y="1777"/>
                    <a:pt x="973" y="1777"/>
                  </a:cubicBezTo>
                  <a:cubicBezTo>
                    <a:pt x="991" y="1777"/>
                    <a:pt x="1010" y="1776"/>
                    <a:pt x="1028" y="1775"/>
                  </a:cubicBezTo>
                  <a:cubicBezTo>
                    <a:pt x="1049" y="1694"/>
                    <a:pt x="1049" y="1594"/>
                    <a:pt x="1049" y="1513"/>
                  </a:cubicBezTo>
                  <a:cubicBezTo>
                    <a:pt x="1008" y="1089"/>
                    <a:pt x="807" y="707"/>
                    <a:pt x="565" y="344"/>
                  </a:cubicBezTo>
                  <a:cubicBezTo>
                    <a:pt x="463" y="202"/>
                    <a:pt x="342" y="41"/>
                    <a:pt x="18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1"/>
            <p:cNvSpPr/>
            <p:nvPr/>
          </p:nvSpPr>
          <p:spPr>
            <a:xfrm>
              <a:off x="5145775" y="2310550"/>
              <a:ext cx="17650" cy="32850"/>
            </a:xfrm>
            <a:custGeom>
              <a:rect b="b" l="l" r="r" t="t"/>
              <a:pathLst>
                <a:path extrusionOk="0" h="1314" w="706">
                  <a:moveTo>
                    <a:pt x="473" y="0"/>
                  </a:moveTo>
                  <a:cubicBezTo>
                    <a:pt x="389" y="0"/>
                    <a:pt x="307" y="20"/>
                    <a:pt x="243" y="63"/>
                  </a:cubicBezTo>
                  <a:cubicBezTo>
                    <a:pt x="141" y="125"/>
                    <a:pt x="61" y="265"/>
                    <a:pt x="20" y="407"/>
                  </a:cubicBezTo>
                  <a:cubicBezTo>
                    <a:pt x="20" y="426"/>
                    <a:pt x="1" y="467"/>
                    <a:pt x="1" y="507"/>
                  </a:cubicBezTo>
                  <a:cubicBezTo>
                    <a:pt x="1" y="587"/>
                    <a:pt x="1" y="689"/>
                    <a:pt x="20" y="810"/>
                  </a:cubicBezTo>
                  <a:cubicBezTo>
                    <a:pt x="61" y="971"/>
                    <a:pt x="122" y="1173"/>
                    <a:pt x="302" y="1254"/>
                  </a:cubicBezTo>
                  <a:cubicBezTo>
                    <a:pt x="364" y="1294"/>
                    <a:pt x="444" y="1313"/>
                    <a:pt x="525" y="1313"/>
                  </a:cubicBezTo>
                  <a:cubicBezTo>
                    <a:pt x="544" y="1294"/>
                    <a:pt x="565" y="1273"/>
                    <a:pt x="565" y="1254"/>
                  </a:cubicBezTo>
                  <a:cubicBezTo>
                    <a:pt x="485" y="1254"/>
                    <a:pt x="404" y="1254"/>
                    <a:pt x="343" y="1213"/>
                  </a:cubicBezTo>
                  <a:cubicBezTo>
                    <a:pt x="182" y="1112"/>
                    <a:pt x="101" y="931"/>
                    <a:pt x="82" y="789"/>
                  </a:cubicBezTo>
                  <a:cubicBezTo>
                    <a:pt x="61" y="649"/>
                    <a:pt x="61" y="528"/>
                    <a:pt x="82" y="426"/>
                  </a:cubicBezTo>
                  <a:cubicBezTo>
                    <a:pt x="101" y="286"/>
                    <a:pt x="182" y="184"/>
                    <a:pt x="283" y="125"/>
                  </a:cubicBezTo>
                  <a:cubicBezTo>
                    <a:pt x="344" y="84"/>
                    <a:pt x="414" y="64"/>
                    <a:pt x="487" y="64"/>
                  </a:cubicBezTo>
                  <a:cubicBezTo>
                    <a:pt x="560" y="64"/>
                    <a:pt x="636" y="84"/>
                    <a:pt x="706" y="125"/>
                  </a:cubicBezTo>
                  <a:cubicBezTo>
                    <a:pt x="706" y="84"/>
                    <a:pt x="686" y="63"/>
                    <a:pt x="686" y="44"/>
                  </a:cubicBezTo>
                  <a:cubicBezTo>
                    <a:pt x="620" y="15"/>
                    <a:pt x="546" y="0"/>
                    <a:pt x="47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2" name="Google Shape;1322;p91"/>
          <p:cNvGrpSpPr/>
          <p:nvPr/>
        </p:nvGrpSpPr>
        <p:grpSpPr>
          <a:xfrm>
            <a:off x="8208198" y="4493876"/>
            <a:ext cx="549139" cy="423252"/>
            <a:chOff x="5084050" y="1748625"/>
            <a:chExt cx="251150" cy="193575"/>
          </a:xfrm>
        </p:grpSpPr>
        <p:sp>
          <p:nvSpPr>
            <p:cNvPr id="1323" name="Google Shape;1323;p91"/>
            <p:cNvSpPr/>
            <p:nvPr/>
          </p:nvSpPr>
          <p:spPr>
            <a:xfrm>
              <a:off x="5084050" y="1749575"/>
              <a:ext cx="251150" cy="192525"/>
            </a:xfrm>
            <a:custGeom>
              <a:rect b="b" l="l" r="r" t="t"/>
              <a:pathLst>
                <a:path extrusionOk="0" h="7701" w="10046">
                  <a:moveTo>
                    <a:pt x="9870" y="1"/>
                  </a:moveTo>
                  <a:cubicBezTo>
                    <a:pt x="9863" y="1"/>
                    <a:pt x="9856" y="2"/>
                    <a:pt x="9849" y="3"/>
                  </a:cubicBezTo>
                  <a:cubicBezTo>
                    <a:pt x="9163" y="145"/>
                    <a:pt x="7086" y="629"/>
                    <a:pt x="4425" y="2301"/>
                  </a:cubicBezTo>
                  <a:cubicBezTo>
                    <a:pt x="1784" y="3954"/>
                    <a:pt x="473" y="6535"/>
                    <a:pt x="51" y="7503"/>
                  </a:cubicBezTo>
                  <a:cubicBezTo>
                    <a:pt x="0" y="7602"/>
                    <a:pt x="86" y="7701"/>
                    <a:pt x="186" y="7701"/>
                  </a:cubicBezTo>
                  <a:cubicBezTo>
                    <a:pt x="208" y="7701"/>
                    <a:pt x="230" y="7696"/>
                    <a:pt x="252" y="7685"/>
                  </a:cubicBezTo>
                  <a:cubicBezTo>
                    <a:pt x="1381" y="7059"/>
                    <a:pt x="4970" y="5064"/>
                    <a:pt x="7126" y="3411"/>
                  </a:cubicBezTo>
                  <a:cubicBezTo>
                    <a:pt x="9102" y="1919"/>
                    <a:pt x="9787" y="709"/>
                    <a:pt x="9989" y="205"/>
                  </a:cubicBezTo>
                  <a:cubicBezTo>
                    <a:pt x="10046" y="112"/>
                    <a:pt x="9963" y="1"/>
                    <a:pt x="987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1"/>
            <p:cNvSpPr/>
            <p:nvPr/>
          </p:nvSpPr>
          <p:spPr>
            <a:xfrm>
              <a:off x="5085775" y="1748625"/>
              <a:ext cx="245525" cy="193575"/>
            </a:xfrm>
            <a:custGeom>
              <a:rect b="b" l="l" r="r" t="t"/>
              <a:pathLst>
                <a:path extrusionOk="0" h="7743" w="9821">
                  <a:moveTo>
                    <a:pt x="9759" y="1"/>
                  </a:moveTo>
                  <a:cubicBezTo>
                    <a:pt x="7380" y="989"/>
                    <a:pt x="103" y="7602"/>
                    <a:pt x="22" y="7683"/>
                  </a:cubicBezTo>
                  <a:cubicBezTo>
                    <a:pt x="1" y="7683"/>
                    <a:pt x="1" y="7723"/>
                    <a:pt x="22" y="7742"/>
                  </a:cubicBezTo>
                  <a:lnTo>
                    <a:pt x="82" y="7742"/>
                  </a:lnTo>
                  <a:cubicBezTo>
                    <a:pt x="162" y="7662"/>
                    <a:pt x="7420" y="1049"/>
                    <a:pt x="9799" y="81"/>
                  </a:cubicBezTo>
                  <a:cubicBezTo>
                    <a:pt x="9820" y="81"/>
                    <a:pt x="9820" y="62"/>
                    <a:pt x="9820" y="41"/>
                  </a:cubicBezTo>
                  <a:cubicBezTo>
                    <a:pt x="9799" y="22"/>
                    <a:pt x="9780" y="1"/>
                    <a:pt x="975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325" name="Shape 1325"/>
        <p:cNvGrpSpPr/>
        <p:nvPr/>
      </p:nvGrpSpPr>
      <p:grpSpPr>
        <a:xfrm>
          <a:off x="0" y="0"/>
          <a:ext cx="0" cy="0"/>
          <a:chOff x="0" y="0"/>
          <a:chExt cx="0" cy="0"/>
        </a:xfrm>
      </p:grpSpPr>
      <p:sp>
        <p:nvSpPr>
          <p:cNvPr id="1326" name="Google Shape;1326;p9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327" name="Google Shape;1327;p92"/>
          <p:cNvSpPr txBox="1"/>
          <p:nvPr>
            <p:ph idx="1" type="body"/>
          </p:nvPr>
        </p:nvSpPr>
        <p:spPr>
          <a:xfrm>
            <a:off x="720000" y="1552475"/>
            <a:ext cx="3691200" cy="253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328" name="Google Shape;1328;p92"/>
          <p:cNvSpPr txBox="1"/>
          <p:nvPr>
            <p:ph idx="2" type="body"/>
          </p:nvPr>
        </p:nvSpPr>
        <p:spPr>
          <a:xfrm>
            <a:off x="4732800" y="1552475"/>
            <a:ext cx="3691200" cy="253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grpSp>
        <p:nvGrpSpPr>
          <p:cNvPr id="1329" name="Google Shape;1329;p92"/>
          <p:cNvGrpSpPr/>
          <p:nvPr/>
        </p:nvGrpSpPr>
        <p:grpSpPr>
          <a:xfrm rot="10800000">
            <a:off x="8426537" y="4600541"/>
            <a:ext cx="305392" cy="301423"/>
            <a:chOff x="3979525" y="2715050"/>
            <a:chExt cx="185750" cy="183325"/>
          </a:xfrm>
        </p:grpSpPr>
        <p:sp>
          <p:nvSpPr>
            <p:cNvPr id="1330" name="Google Shape;1330;p92"/>
            <p:cNvSpPr/>
            <p:nvPr/>
          </p:nvSpPr>
          <p:spPr>
            <a:xfrm>
              <a:off x="3979525" y="2715050"/>
              <a:ext cx="76050" cy="66050"/>
            </a:xfrm>
            <a:custGeom>
              <a:rect b="b" l="l" r="r" t="t"/>
              <a:pathLst>
                <a:path extrusionOk="0" h="2642" w="3042">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rgbClr val="F269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2"/>
            <p:cNvSpPr/>
            <p:nvPr/>
          </p:nvSpPr>
          <p:spPr>
            <a:xfrm>
              <a:off x="4089225" y="2735700"/>
              <a:ext cx="76050" cy="66050"/>
            </a:xfrm>
            <a:custGeom>
              <a:rect b="b" l="l" r="r" t="t"/>
              <a:pathLst>
                <a:path extrusionOk="0" h="2642" w="3042">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rgbClr val="F269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2"/>
            <p:cNvSpPr/>
            <p:nvPr/>
          </p:nvSpPr>
          <p:spPr>
            <a:xfrm>
              <a:off x="3983025" y="2832125"/>
              <a:ext cx="75625" cy="66250"/>
            </a:xfrm>
            <a:custGeom>
              <a:rect b="b" l="l" r="r" t="t"/>
              <a:pathLst>
                <a:path extrusionOk="0" h="2650" w="3025">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rgbClr val="F269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3" name="Google Shape;1333;p92"/>
          <p:cNvGrpSpPr/>
          <p:nvPr/>
        </p:nvGrpSpPr>
        <p:grpSpPr>
          <a:xfrm rot="10800000">
            <a:off x="412087" y="4449829"/>
            <a:ext cx="305392" cy="301423"/>
            <a:chOff x="3979525" y="2715050"/>
            <a:chExt cx="185750" cy="183325"/>
          </a:xfrm>
        </p:grpSpPr>
        <p:sp>
          <p:nvSpPr>
            <p:cNvPr id="1334" name="Google Shape;1334;p92"/>
            <p:cNvSpPr/>
            <p:nvPr/>
          </p:nvSpPr>
          <p:spPr>
            <a:xfrm>
              <a:off x="3979525" y="2715050"/>
              <a:ext cx="76050" cy="66050"/>
            </a:xfrm>
            <a:custGeom>
              <a:rect b="b" l="l" r="r" t="t"/>
              <a:pathLst>
                <a:path extrusionOk="0" h="2642" w="3042">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92"/>
            <p:cNvSpPr/>
            <p:nvPr/>
          </p:nvSpPr>
          <p:spPr>
            <a:xfrm>
              <a:off x="4089225" y="2735700"/>
              <a:ext cx="76050" cy="66050"/>
            </a:xfrm>
            <a:custGeom>
              <a:rect b="b" l="l" r="r" t="t"/>
              <a:pathLst>
                <a:path extrusionOk="0" h="2642" w="3042">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2"/>
            <p:cNvSpPr/>
            <p:nvPr/>
          </p:nvSpPr>
          <p:spPr>
            <a:xfrm>
              <a:off x="3983025" y="2832125"/>
              <a:ext cx="75625" cy="66250"/>
            </a:xfrm>
            <a:custGeom>
              <a:rect b="b" l="l" r="r" t="t"/>
              <a:pathLst>
                <a:path extrusionOk="0" h="2650" w="3025">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92"/>
          <p:cNvGrpSpPr/>
          <p:nvPr/>
        </p:nvGrpSpPr>
        <p:grpSpPr>
          <a:xfrm rot="10800000">
            <a:off x="230162" y="580654"/>
            <a:ext cx="305392" cy="301423"/>
            <a:chOff x="3979525" y="2715050"/>
            <a:chExt cx="185750" cy="183325"/>
          </a:xfrm>
        </p:grpSpPr>
        <p:sp>
          <p:nvSpPr>
            <p:cNvPr id="1338" name="Google Shape;1338;p92"/>
            <p:cNvSpPr/>
            <p:nvPr/>
          </p:nvSpPr>
          <p:spPr>
            <a:xfrm>
              <a:off x="3979525" y="2715050"/>
              <a:ext cx="76050" cy="66050"/>
            </a:xfrm>
            <a:custGeom>
              <a:rect b="b" l="l" r="r" t="t"/>
              <a:pathLst>
                <a:path extrusionOk="0" h="2642" w="3042">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2"/>
            <p:cNvSpPr/>
            <p:nvPr/>
          </p:nvSpPr>
          <p:spPr>
            <a:xfrm>
              <a:off x="4089225" y="2735700"/>
              <a:ext cx="76050" cy="66050"/>
            </a:xfrm>
            <a:custGeom>
              <a:rect b="b" l="l" r="r" t="t"/>
              <a:pathLst>
                <a:path extrusionOk="0" h="2642" w="3042">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2"/>
            <p:cNvSpPr/>
            <p:nvPr/>
          </p:nvSpPr>
          <p:spPr>
            <a:xfrm>
              <a:off x="3983025" y="2832125"/>
              <a:ext cx="75625" cy="66250"/>
            </a:xfrm>
            <a:custGeom>
              <a:rect b="b" l="l" r="r" t="t"/>
              <a:pathLst>
                <a:path extrusionOk="0" h="2650" w="3025">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1" name="Google Shape;1341;p92"/>
          <p:cNvGrpSpPr/>
          <p:nvPr/>
        </p:nvGrpSpPr>
        <p:grpSpPr>
          <a:xfrm rot="438328">
            <a:off x="5598985" y="71951"/>
            <a:ext cx="4388416" cy="1480231"/>
            <a:chOff x="3630200" y="3841700"/>
            <a:chExt cx="1794300" cy="605225"/>
          </a:xfrm>
        </p:grpSpPr>
        <p:sp>
          <p:nvSpPr>
            <p:cNvPr id="1342" name="Google Shape;1342;p92"/>
            <p:cNvSpPr/>
            <p:nvPr/>
          </p:nvSpPr>
          <p:spPr>
            <a:xfrm>
              <a:off x="4318500" y="4004450"/>
              <a:ext cx="1106000" cy="279800"/>
            </a:xfrm>
            <a:custGeom>
              <a:rect b="b" l="l" r="r" t="t"/>
              <a:pathLst>
                <a:path extrusionOk="0" h="11192" w="4424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2"/>
            <p:cNvSpPr/>
            <p:nvPr/>
          </p:nvSpPr>
          <p:spPr>
            <a:xfrm>
              <a:off x="3931325" y="4012225"/>
              <a:ext cx="441525" cy="119175"/>
            </a:xfrm>
            <a:custGeom>
              <a:rect b="b" l="l" r="r" t="t"/>
              <a:pathLst>
                <a:path extrusionOk="0" h="4767" w="17661">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2"/>
            <p:cNvSpPr/>
            <p:nvPr/>
          </p:nvSpPr>
          <p:spPr>
            <a:xfrm>
              <a:off x="4358675" y="3894175"/>
              <a:ext cx="106450" cy="147850"/>
            </a:xfrm>
            <a:custGeom>
              <a:rect b="b" l="l" r="r" t="t"/>
              <a:pathLst>
                <a:path extrusionOk="0" h="5914" w="4258">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2"/>
            <p:cNvSpPr/>
            <p:nvPr/>
          </p:nvSpPr>
          <p:spPr>
            <a:xfrm>
              <a:off x="4371925" y="3894350"/>
              <a:ext cx="94050" cy="148375"/>
            </a:xfrm>
            <a:custGeom>
              <a:rect b="b" l="l" r="r" t="t"/>
              <a:pathLst>
                <a:path extrusionOk="0" h="5935" w="3762">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2"/>
            <p:cNvSpPr/>
            <p:nvPr/>
          </p:nvSpPr>
          <p:spPr>
            <a:xfrm>
              <a:off x="4055825" y="3931650"/>
              <a:ext cx="119650" cy="150725"/>
            </a:xfrm>
            <a:custGeom>
              <a:rect b="b" l="l" r="r" t="t"/>
              <a:pathLst>
                <a:path extrusionOk="0" h="6029" w="4786">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2"/>
            <p:cNvSpPr/>
            <p:nvPr/>
          </p:nvSpPr>
          <p:spPr>
            <a:xfrm>
              <a:off x="3967525" y="3841700"/>
              <a:ext cx="97575" cy="98100"/>
            </a:xfrm>
            <a:custGeom>
              <a:rect b="b" l="l" r="r" t="t"/>
              <a:pathLst>
                <a:path extrusionOk="0" h="3924" w="3903">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2"/>
            <p:cNvSpPr/>
            <p:nvPr/>
          </p:nvSpPr>
          <p:spPr>
            <a:xfrm>
              <a:off x="3970600" y="3877500"/>
              <a:ext cx="87000" cy="15100"/>
            </a:xfrm>
            <a:custGeom>
              <a:rect b="b" l="l" r="r" t="t"/>
              <a:pathLst>
                <a:path extrusionOk="0" h="604" w="348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2"/>
            <p:cNvSpPr/>
            <p:nvPr/>
          </p:nvSpPr>
          <p:spPr>
            <a:xfrm>
              <a:off x="4001950" y="3843825"/>
              <a:ext cx="7975" cy="35550"/>
            </a:xfrm>
            <a:custGeom>
              <a:rect b="b" l="l" r="r" t="t"/>
              <a:pathLst>
                <a:path extrusionOk="0" h="1422" w="319">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2"/>
            <p:cNvSpPr/>
            <p:nvPr/>
          </p:nvSpPr>
          <p:spPr>
            <a:xfrm>
              <a:off x="3971050" y="3848100"/>
              <a:ext cx="37100" cy="36150"/>
            </a:xfrm>
            <a:custGeom>
              <a:rect b="b" l="l" r="r" t="t"/>
              <a:pathLst>
                <a:path extrusionOk="0" h="1446" w="1484">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2"/>
            <p:cNvSpPr/>
            <p:nvPr/>
          </p:nvSpPr>
          <p:spPr>
            <a:xfrm>
              <a:off x="3630200" y="4051475"/>
              <a:ext cx="312650" cy="113700"/>
            </a:xfrm>
            <a:custGeom>
              <a:rect b="b" l="l" r="r" t="t"/>
              <a:pathLst>
                <a:path extrusionOk="0" h="4548" w="12506">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92"/>
            <p:cNvSpPr/>
            <p:nvPr/>
          </p:nvSpPr>
          <p:spPr>
            <a:xfrm>
              <a:off x="3631100" y="4081550"/>
              <a:ext cx="310825" cy="42400"/>
            </a:xfrm>
            <a:custGeom>
              <a:rect b="b" l="l" r="r" t="t"/>
              <a:pathLst>
                <a:path extrusionOk="0" h="1696" w="12433">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92"/>
            <p:cNvSpPr/>
            <p:nvPr/>
          </p:nvSpPr>
          <p:spPr>
            <a:xfrm>
              <a:off x="3783400" y="4127425"/>
              <a:ext cx="217875" cy="287025"/>
            </a:xfrm>
            <a:custGeom>
              <a:rect b="b" l="l" r="r" t="t"/>
              <a:pathLst>
                <a:path extrusionOk="0" h="11481" w="8715">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92"/>
            <p:cNvSpPr/>
            <p:nvPr/>
          </p:nvSpPr>
          <p:spPr>
            <a:xfrm>
              <a:off x="3816525" y="4125600"/>
              <a:ext cx="125825" cy="287975"/>
            </a:xfrm>
            <a:custGeom>
              <a:rect b="b" l="l" r="r" t="t"/>
              <a:pathLst>
                <a:path extrusionOk="0" h="11519" w="5033">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92"/>
            <p:cNvSpPr/>
            <p:nvPr/>
          </p:nvSpPr>
          <p:spPr>
            <a:xfrm>
              <a:off x="4378550" y="4064650"/>
              <a:ext cx="266675" cy="278575"/>
            </a:xfrm>
            <a:custGeom>
              <a:rect b="b" l="l" r="r" t="t"/>
              <a:pathLst>
                <a:path extrusionOk="0" h="11143" w="10667">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92"/>
            <p:cNvSpPr/>
            <p:nvPr/>
          </p:nvSpPr>
          <p:spPr>
            <a:xfrm>
              <a:off x="4332625" y="4332925"/>
              <a:ext cx="75075" cy="114000"/>
            </a:xfrm>
            <a:custGeom>
              <a:rect b="b" l="l" r="r" t="t"/>
              <a:pathLst>
                <a:path extrusionOk="0" h="4560" w="3003">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92"/>
            <p:cNvSpPr/>
            <p:nvPr/>
          </p:nvSpPr>
          <p:spPr>
            <a:xfrm>
              <a:off x="4349400" y="4355750"/>
              <a:ext cx="41975" cy="76850"/>
            </a:xfrm>
            <a:custGeom>
              <a:rect b="b" l="l" r="r" t="t"/>
              <a:pathLst>
                <a:path extrusionOk="0" h="3074" w="1679">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92"/>
            <p:cNvSpPr/>
            <p:nvPr/>
          </p:nvSpPr>
          <p:spPr>
            <a:xfrm>
              <a:off x="4333975" y="4403525"/>
              <a:ext cx="30450" cy="18900"/>
            </a:xfrm>
            <a:custGeom>
              <a:rect b="b" l="l" r="r" t="t"/>
              <a:pathLst>
                <a:path extrusionOk="0" h="756" w="1218">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2"/>
            <p:cNvSpPr/>
            <p:nvPr/>
          </p:nvSpPr>
          <p:spPr>
            <a:xfrm>
              <a:off x="4340150" y="4418850"/>
              <a:ext cx="45925" cy="19275"/>
            </a:xfrm>
            <a:custGeom>
              <a:rect b="b" l="l" r="r" t="t"/>
              <a:pathLst>
                <a:path extrusionOk="0" h="771" w="1837">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2"/>
            <p:cNvSpPr/>
            <p:nvPr/>
          </p:nvSpPr>
          <p:spPr>
            <a:xfrm>
              <a:off x="4831975" y="4105825"/>
              <a:ext cx="117075" cy="143475"/>
            </a:xfrm>
            <a:custGeom>
              <a:rect b="b" l="l" r="r" t="t"/>
              <a:pathLst>
                <a:path extrusionOk="0" h="5739" w="4683">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2"/>
            <p:cNvSpPr/>
            <p:nvPr/>
          </p:nvSpPr>
          <p:spPr>
            <a:xfrm>
              <a:off x="4837275" y="4104775"/>
              <a:ext cx="101575" cy="143700"/>
            </a:xfrm>
            <a:custGeom>
              <a:rect b="b" l="l" r="r" t="t"/>
              <a:pathLst>
                <a:path extrusionOk="0" h="5748" w="4063">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2"/>
            <p:cNvSpPr/>
            <p:nvPr/>
          </p:nvSpPr>
          <p:spPr>
            <a:xfrm>
              <a:off x="4512750" y="4145425"/>
              <a:ext cx="133400" cy="183125"/>
            </a:xfrm>
            <a:custGeom>
              <a:rect b="b" l="l" r="r" t="t"/>
              <a:pathLst>
                <a:path extrusionOk="0" h="7325" w="5336">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2"/>
            <p:cNvSpPr/>
            <p:nvPr/>
          </p:nvSpPr>
          <p:spPr>
            <a:xfrm>
              <a:off x="4511875" y="4144500"/>
              <a:ext cx="119225" cy="183900"/>
            </a:xfrm>
            <a:custGeom>
              <a:rect b="b" l="l" r="r" t="t"/>
              <a:pathLst>
                <a:path extrusionOk="0" h="7356" w="4769">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64" name="Shape 136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65" name="Shape 1365"/>
        <p:cNvGrpSpPr/>
        <p:nvPr/>
      </p:nvGrpSpPr>
      <p:grpSpPr>
        <a:xfrm>
          <a:off x="0" y="0"/>
          <a:ext cx="0" cy="0"/>
          <a:chOff x="0" y="0"/>
          <a:chExt cx="0" cy="0"/>
        </a:xfrm>
      </p:grpSpPr>
      <p:grpSp>
        <p:nvGrpSpPr>
          <p:cNvPr id="1366" name="Google Shape;1366;p96"/>
          <p:cNvGrpSpPr/>
          <p:nvPr/>
        </p:nvGrpSpPr>
        <p:grpSpPr>
          <a:xfrm rot="-6595700">
            <a:off x="5929370" y="-187649"/>
            <a:ext cx="3451893" cy="3322394"/>
            <a:chOff x="754250" y="3789250"/>
            <a:chExt cx="1457400" cy="1402725"/>
          </a:xfrm>
        </p:grpSpPr>
        <p:sp>
          <p:nvSpPr>
            <p:cNvPr id="1367" name="Google Shape;1367;p96"/>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96"/>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96"/>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96"/>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96"/>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96"/>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96"/>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96"/>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96"/>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96"/>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96"/>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96"/>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96"/>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96"/>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96"/>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96"/>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96"/>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96"/>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96"/>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96"/>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96"/>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96"/>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96"/>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96"/>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96"/>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96"/>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96"/>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4" name="Google Shape;1394;p96"/>
          <p:cNvGrpSpPr/>
          <p:nvPr/>
        </p:nvGrpSpPr>
        <p:grpSpPr>
          <a:xfrm rot="-6595700">
            <a:off x="315981" y="4566197"/>
            <a:ext cx="348233" cy="305244"/>
            <a:chOff x="2064625" y="4197850"/>
            <a:chExt cx="147025" cy="128875"/>
          </a:xfrm>
        </p:grpSpPr>
        <p:sp>
          <p:nvSpPr>
            <p:cNvPr id="1395" name="Google Shape;1395;p96"/>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96"/>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96"/>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8" name="Google Shape;1398;p96"/>
          <p:cNvGrpSpPr/>
          <p:nvPr/>
        </p:nvGrpSpPr>
        <p:grpSpPr>
          <a:xfrm rot="-2475074">
            <a:off x="8194368" y="4498693"/>
            <a:ext cx="589816" cy="207481"/>
            <a:chOff x="1874325" y="4387025"/>
            <a:chExt cx="249025" cy="87600"/>
          </a:xfrm>
        </p:grpSpPr>
        <p:sp>
          <p:nvSpPr>
            <p:cNvPr id="1399" name="Google Shape;1399;p96"/>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96"/>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1" name="Google Shape;1401;p96"/>
          <p:cNvGrpSpPr/>
          <p:nvPr/>
        </p:nvGrpSpPr>
        <p:grpSpPr>
          <a:xfrm rot="-8100000">
            <a:off x="7647080" y="4591411"/>
            <a:ext cx="589822" cy="207483"/>
            <a:chOff x="1874325" y="4387025"/>
            <a:chExt cx="249025" cy="87600"/>
          </a:xfrm>
        </p:grpSpPr>
        <p:sp>
          <p:nvSpPr>
            <p:cNvPr id="1402" name="Google Shape;1402;p96"/>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96"/>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4" name="Google Shape;1404;p96"/>
          <p:cNvGrpSpPr/>
          <p:nvPr/>
        </p:nvGrpSpPr>
        <p:grpSpPr>
          <a:xfrm rot="10800000">
            <a:off x="442556" y="336189"/>
            <a:ext cx="327124" cy="322325"/>
            <a:chOff x="3828575" y="1069325"/>
            <a:chExt cx="185750" cy="183025"/>
          </a:xfrm>
        </p:grpSpPr>
        <p:sp>
          <p:nvSpPr>
            <p:cNvPr id="1405" name="Google Shape;1405;p96"/>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96"/>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96"/>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34" name="Shape 134"/>
        <p:cNvGrpSpPr/>
        <p:nvPr/>
      </p:nvGrpSpPr>
      <p:grpSpPr>
        <a:xfrm>
          <a:off x="0" y="0"/>
          <a:ext cx="0" cy="0"/>
          <a:chOff x="0" y="0"/>
          <a:chExt cx="0" cy="0"/>
        </a:xfrm>
      </p:grpSpPr>
      <p:sp>
        <p:nvSpPr>
          <p:cNvPr id="135" name="Google Shape;135;p68"/>
          <p:cNvSpPr txBox="1"/>
          <p:nvPr>
            <p:ph type="title"/>
          </p:nvPr>
        </p:nvSpPr>
        <p:spPr>
          <a:xfrm>
            <a:off x="3832325" y="1492550"/>
            <a:ext cx="4360200" cy="13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9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6" name="Google Shape;136;p68"/>
          <p:cNvSpPr txBox="1"/>
          <p:nvPr>
            <p:ph idx="1" type="subTitle"/>
          </p:nvPr>
        </p:nvSpPr>
        <p:spPr>
          <a:xfrm>
            <a:off x="3832325" y="2937550"/>
            <a:ext cx="43602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37" name="Google Shape;137;p68"/>
          <p:cNvGrpSpPr/>
          <p:nvPr/>
        </p:nvGrpSpPr>
        <p:grpSpPr>
          <a:xfrm>
            <a:off x="5811661" y="-302695"/>
            <a:ext cx="3400078" cy="1795237"/>
            <a:chOff x="3034575" y="522950"/>
            <a:chExt cx="1720600" cy="908475"/>
          </a:xfrm>
        </p:grpSpPr>
        <p:sp>
          <p:nvSpPr>
            <p:cNvPr id="138" name="Google Shape;138;p68"/>
            <p:cNvSpPr/>
            <p:nvPr/>
          </p:nvSpPr>
          <p:spPr>
            <a:xfrm>
              <a:off x="3172800" y="850875"/>
              <a:ext cx="1582375" cy="148650"/>
            </a:xfrm>
            <a:custGeom>
              <a:rect b="b" l="l" r="r" t="t"/>
              <a:pathLst>
                <a:path extrusionOk="0" h="5946" w="63295">
                  <a:moveTo>
                    <a:pt x="50492" y="1"/>
                  </a:moveTo>
                  <a:cubicBezTo>
                    <a:pt x="48526" y="1"/>
                    <a:pt x="46572" y="362"/>
                    <a:pt x="44752" y="768"/>
                  </a:cubicBezTo>
                  <a:cubicBezTo>
                    <a:pt x="43674" y="998"/>
                    <a:pt x="42597" y="1262"/>
                    <a:pt x="41555" y="1510"/>
                  </a:cubicBezTo>
                  <a:cubicBezTo>
                    <a:pt x="37801" y="2409"/>
                    <a:pt x="33922" y="3336"/>
                    <a:pt x="30079" y="3336"/>
                  </a:cubicBezTo>
                  <a:cubicBezTo>
                    <a:pt x="29618" y="3336"/>
                    <a:pt x="29157" y="3322"/>
                    <a:pt x="28698" y="3294"/>
                  </a:cubicBezTo>
                  <a:cubicBezTo>
                    <a:pt x="26491" y="3153"/>
                    <a:pt x="24266" y="2658"/>
                    <a:pt x="22111" y="2181"/>
                  </a:cubicBezTo>
                  <a:cubicBezTo>
                    <a:pt x="20292" y="1792"/>
                    <a:pt x="18420" y="1387"/>
                    <a:pt x="16531" y="1175"/>
                  </a:cubicBezTo>
                  <a:cubicBezTo>
                    <a:pt x="15347" y="1038"/>
                    <a:pt x="14155" y="979"/>
                    <a:pt x="12967" y="979"/>
                  </a:cubicBezTo>
                  <a:cubicBezTo>
                    <a:pt x="8640" y="979"/>
                    <a:pt x="4370" y="1763"/>
                    <a:pt x="795" y="2428"/>
                  </a:cubicBezTo>
                  <a:cubicBezTo>
                    <a:pt x="319" y="2499"/>
                    <a:pt x="1" y="2958"/>
                    <a:pt x="88" y="3435"/>
                  </a:cubicBezTo>
                  <a:cubicBezTo>
                    <a:pt x="169" y="3865"/>
                    <a:pt x="551" y="4152"/>
                    <a:pt x="962" y="4152"/>
                  </a:cubicBezTo>
                  <a:cubicBezTo>
                    <a:pt x="1006" y="4152"/>
                    <a:pt x="1051" y="4149"/>
                    <a:pt x="1096" y="4142"/>
                  </a:cubicBezTo>
                  <a:cubicBezTo>
                    <a:pt x="4617" y="3487"/>
                    <a:pt x="8798" y="2723"/>
                    <a:pt x="12979" y="2723"/>
                  </a:cubicBezTo>
                  <a:cubicBezTo>
                    <a:pt x="14102" y="2723"/>
                    <a:pt x="15225" y="2778"/>
                    <a:pt x="16336" y="2905"/>
                  </a:cubicBezTo>
                  <a:cubicBezTo>
                    <a:pt x="18137" y="3099"/>
                    <a:pt x="19957" y="3506"/>
                    <a:pt x="21740" y="3894"/>
                  </a:cubicBezTo>
                  <a:cubicBezTo>
                    <a:pt x="23948" y="4371"/>
                    <a:pt x="26261" y="4883"/>
                    <a:pt x="28592" y="5025"/>
                  </a:cubicBezTo>
                  <a:cubicBezTo>
                    <a:pt x="29094" y="5056"/>
                    <a:pt x="29595" y="5070"/>
                    <a:pt x="30094" y="5070"/>
                  </a:cubicBezTo>
                  <a:cubicBezTo>
                    <a:pt x="34131" y="5070"/>
                    <a:pt x="38096" y="4116"/>
                    <a:pt x="41961" y="3205"/>
                  </a:cubicBezTo>
                  <a:cubicBezTo>
                    <a:pt x="43003" y="2958"/>
                    <a:pt x="44081" y="2694"/>
                    <a:pt x="45122" y="2463"/>
                  </a:cubicBezTo>
                  <a:cubicBezTo>
                    <a:pt x="47083" y="2034"/>
                    <a:pt x="48755" y="1747"/>
                    <a:pt x="50400" y="1747"/>
                  </a:cubicBezTo>
                  <a:cubicBezTo>
                    <a:pt x="50578" y="1747"/>
                    <a:pt x="50755" y="1750"/>
                    <a:pt x="50933" y="1757"/>
                  </a:cubicBezTo>
                  <a:cubicBezTo>
                    <a:pt x="54959" y="1898"/>
                    <a:pt x="58703" y="3894"/>
                    <a:pt x="61847" y="5819"/>
                  </a:cubicBezTo>
                  <a:cubicBezTo>
                    <a:pt x="61988" y="5905"/>
                    <a:pt x="62144" y="5946"/>
                    <a:pt x="62298" y="5946"/>
                  </a:cubicBezTo>
                  <a:cubicBezTo>
                    <a:pt x="62587" y="5946"/>
                    <a:pt x="62868" y="5801"/>
                    <a:pt x="63029" y="5536"/>
                  </a:cubicBezTo>
                  <a:cubicBezTo>
                    <a:pt x="63295" y="5112"/>
                    <a:pt x="63154" y="4582"/>
                    <a:pt x="62747" y="4335"/>
                  </a:cubicBezTo>
                  <a:cubicBezTo>
                    <a:pt x="60293" y="2816"/>
                    <a:pt x="57467" y="1262"/>
                    <a:pt x="54376" y="504"/>
                  </a:cubicBezTo>
                  <a:cubicBezTo>
                    <a:pt x="53281" y="221"/>
                    <a:pt x="52151" y="44"/>
                    <a:pt x="51003" y="9"/>
                  </a:cubicBezTo>
                  <a:cubicBezTo>
                    <a:pt x="50833" y="4"/>
                    <a:pt x="50663" y="1"/>
                    <a:pt x="5049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8"/>
            <p:cNvSpPr/>
            <p:nvPr/>
          </p:nvSpPr>
          <p:spPr>
            <a:xfrm>
              <a:off x="3223575" y="893225"/>
              <a:ext cx="363825" cy="236400"/>
            </a:xfrm>
            <a:custGeom>
              <a:rect b="b" l="l" r="r" t="t"/>
              <a:pathLst>
                <a:path extrusionOk="0" h="9456" w="14553">
                  <a:moveTo>
                    <a:pt x="13948" y="1"/>
                  </a:moveTo>
                  <a:cubicBezTo>
                    <a:pt x="13914" y="1"/>
                    <a:pt x="13880" y="4"/>
                    <a:pt x="13846" y="11"/>
                  </a:cubicBezTo>
                  <a:cubicBezTo>
                    <a:pt x="13104" y="187"/>
                    <a:pt x="12416" y="399"/>
                    <a:pt x="11780" y="699"/>
                  </a:cubicBezTo>
                  <a:lnTo>
                    <a:pt x="11286" y="911"/>
                  </a:lnTo>
                  <a:lnTo>
                    <a:pt x="10826" y="1158"/>
                  </a:lnTo>
                  <a:lnTo>
                    <a:pt x="10349" y="1405"/>
                  </a:lnTo>
                  <a:lnTo>
                    <a:pt x="9908" y="1671"/>
                  </a:lnTo>
                  <a:cubicBezTo>
                    <a:pt x="8689" y="2359"/>
                    <a:pt x="7542" y="3136"/>
                    <a:pt x="6428" y="3948"/>
                  </a:cubicBezTo>
                  <a:cubicBezTo>
                    <a:pt x="5316" y="4760"/>
                    <a:pt x="4222" y="5608"/>
                    <a:pt x="3162" y="6491"/>
                  </a:cubicBezTo>
                  <a:cubicBezTo>
                    <a:pt x="2102" y="7357"/>
                    <a:pt x="1060" y="8257"/>
                    <a:pt x="71" y="9211"/>
                  </a:cubicBezTo>
                  <a:cubicBezTo>
                    <a:pt x="0" y="9264"/>
                    <a:pt x="0" y="9352"/>
                    <a:pt x="54" y="9406"/>
                  </a:cubicBezTo>
                  <a:cubicBezTo>
                    <a:pt x="84" y="9436"/>
                    <a:pt x="127" y="9455"/>
                    <a:pt x="168" y="9455"/>
                  </a:cubicBezTo>
                  <a:cubicBezTo>
                    <a:pt x="197" y="9455"/>
                    <a:pt x="225" y="9445"/>
                    <a:pt x="247" y="9423"/>
                  </a:cubicBezTo>
                  <a:cubicBezTo>
                    <a:pt x="1290" y="8540"/>
                    <a:pt x="2367" y="7692"/>
                    <a:pt x="3461" y="6863"/>
                  </a:cubicBezTo>
                  <a:cubicBezTo>
                    <a:pt x="4556" y="6050"/>
                    <a:pt x="5670" y="5255"/>
                    <a:pt x="6817" y="4513"/>
                  </a:cubicBezTo>
                  <a:cubicBezTo>
                    <a:pt x="7966" y="3771"/>
                    <a:pt x="9131" y="3065"/>
                    <a:pt x="10332" y="2448"/>
                  </a:cubicBezTo>
                  <a:cubicBezTo>
                    <a:pt x="11514" y="1829"/>
                    <a:pt x="12769" y="1282"/>
                    <a:pt x="14005" y="1087"/>
                  </a:cubicBezTo>
                  <a:lnTo>
                    <a:pt x="14041" y="1087"/>
                  </a:lnTo>
                  <a:cubicBezTo>
                    <a:pt x="14058" y="1087"/>
                    <a:pt x="14058" y="1070"/>
                    <a:pt x="14076" y="1070"/>
                  </a:cubicBezTo>
                  <a:cubicBezTo>
                    <a:pt x="14358" y="1016"/>
                    <a:pt x="14552" y="717"/>
                    <a:pt x="14481" y="434"/>
                  </a:cubicBezTo>
                  <a:cubicBezTo>
                    <a:pt x="14435" y="170"/>
                    <a:pt x="14197" y="1"/>
                    <a:pt x="1394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8"/>
            <p:cNvSpPr/>
            <p:nvPr/>
          </p:nvSpPr>
          <p:spPr>
            <a:xfrm>
              <a:off x="3352475" y="981125"/>
              <a:ext cx="57900" cy="134725"/>
            </a:xfrm>
            <a:custGeom>
              <a:rect b="b" l="l" r="r" t="t"/>
              <a:pathLst>
                <a:path extrusionOk="0" h="5389" w="2316">
                  <a:moveTo>
                    <a:pt x="1972" y="1"/>
                  </a:moveTo>
                  <a:cubicBezTo>
                    <a:pt x="1871" y="1"/>
                    <a:pt x="1773" y="55"/>
                    <a:pt x="1715" y="149"/>
                  </a:cubicBezTo>
                  <a:cubicBezTo>
                    <a:pt x="867" y="1757"/>
                    <a:pt x="425" y="3505"/>
                    <a:pt x="19" y="5219"/>
                  </a:cubicBezTo>
                  <a:cubicBezTo>
                    <a:pt x="1" y="5289"/>
                    <a:pt x="36" y="5360"/>
                    <a:pt x="125" y="5377"/>
                  </a:cubicBezTo>
                  <a:cubicBezTo>
                    <a:pt x="141" y="5385"/>
                    <a:pt x="156" y="5388"/>
                    <a:pt x="172" y="5388"/>
                  </a:cubicBezTo>
                  <a:cubicBezTo>
                    <a:pt x="225" y="5388"/>
                    <a:pt x="274" y="5344"/>
                    <a:pt x="302" y="5289"/>
                  </a:cubicBezTo>
                  <a:cubicBezTo>
                    <a:pt x="796" y="3594"/>
                    <a:pt x="1326" y="1915"/>
                    <a:pt x="2226" y="450"/>
                  </a:cubicBezTo>
                  <a:lnTo>
                    <a:pt x="2226" y="432"/>
                  </a:lnTo>
                  <a:cubicBezTo>
                    <a:pt x="2315" y="291"/>
                    <a:pt x="2261" y="114"/>
                    <a:pt x="2120" y="44"/>
                  </a:cubicBezTo>
                  <a:cubicBezTo>
                    <a:pt x="2073" y="14"/>
                    <a:pt x="2022" y="1"/>
                    <a:pt x="197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8"/>
            <p:cNvSpPr/>
            <p:nvPr/>
          </p:nvSpPr>
          <p:spPr>
            <a:xfrm>
              <a:off x="3034575" y="1047550"/>
              <a:ext cx="288800" cy="293550"/>
            </a:xfrm>
            <a:custGeom>
              <a:rect b="b" l="l" r="r" t="t"/>
              <a:pathLst>
                <a:path extrusionOk="0" h="11742" w="11552">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8"/>
            <p:cNvSpPr/>
            <p:nvPr/>
          </p:nvSpPr>
          <p:spPr>
            <a:xfrm>
              <a:off x="3036825" y="1045775"/>
              <a:ext cx="288300" cy="294725"/>
            </a:xfrm>
            <a:custGeom>
              <a:rect b="b" l="l" r="r" t="t"/>
              <a:pathLst>
                <a:path extrusionOk="0" h="11789" w="11532">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8"/>
            <p:cNvSpPr/>
            <p:nvPr/>
          </p:nvSpPr>
          <p:spPr>
            <a:xfrm>
              <a:off x="3058900" y="1259925"/>
              <a:ext cx="63150" cy="44175"/>
            </a:xfrm>
            <a:custGeom>
              <a:rect b="b" l="l" r="r" t="t"/>
              <a:pathLst>
                <a:path extrusionOk="0" h="1767" w="2526">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8"/>
            <p:cNvSpPr/>
            <p:nvPr/>
          </p:nvSpPr>
          <p:spPr>
            <a:xfrm>
              <a:off x="3099950" y="1195475"/>
              <a:ext cx="93625" cy="58900"/>
            </a:xfrm>
            <a:custGeom>
              <a:rect b="b" l="l" r="r" t="t"/>
              <a:pathLst>
                <a:path extrusionOk="0" h="2356" w="3745">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8"/>
            <p:cNvSpPr/>
            <p:nvPr/>
          </p:nvSpPr>
          <p:spPr>
            <a:xfrm>
              <a:off x="3165275" y="1140250"/>
              <a:ext cx="82150" cy="65050"/>
            </a:xfrm>
            <a:custGeom>
              <a:rect b="b" l="l" r="r" t="t"/>
              <a:pathLst>
                <a:path extrusionOk="0" h="2602" w="3286">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8"/>
            <p:cNvSpPr/>
            <p:nvPr/>
          </p:nvSpPr>
          <p:spPr>
            <a:xfrm>
              <a:off x="3232850" y="1096100"/>
              <a:ext cx="53000" cy="53475"/>
            </a:xfrm>
            <a:custGeom>
              <a:rect b="b" l="l" r="r" t="t"/>
              <a:pathLst>
                <a:path extrusionOk="0" h="2139" w="212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8"/>
            <p:cNvSpPr/>
            <p:nvPr/>
          </p:nvSpPr>
          <p:spPr>
            <a:xfrm>
              <a:off x="3306575" y="1083750"/>
              <a:ext cx="96725" cy="277850"/>
            </a:xfrm>
            <a:custGeom>
              <a:rect b="b" l="l" r="r" t="t"/>
              <a:pathLst>
                <a:path extrusionOk="0" h="11114" w="3869">
                  <a:moveTo>
                    <a:pt x="2155" y="0"/>
                  </a:moveTo>
                  <a:cubicBezTo>
                    <a:pt x="2155" y="0"/>
                    <a:pt x="601" y="3869"/>
                    <a:pt x="266" y="6270"/>
                  </a:cubicBezTo>
                  <a:cubicBezTo>
                    <a:pt x="0" y="8072"/>
                    <a:pt x="777" y="10085"/>
                    <a:pt x="1184" y="10968"/>
                  </a:cubicBezTo>
                  <a:cubicBezTo>
                    <a:pt x="1228" y="11065"/>
                    <a:pt x="1316" y="11113"/>
                    <a:pt x="1405" y="11113"/>
                  </a:cubicBezTo>
                  <a:cubicBezTo>
                    <a:pt x="1493" y="11113"/>
                    <a:pt x="1581" y="11065"/>
                    <a:pt x="1625" y="10968"/>
                  </a:cubicBezTo>
                  <a:cubicBezTo>
                    <a:pt x="1926" y="10279"/>
                    <a:pt x="2526" y="8813"/>
                    <a:pt x="3073" y="6482"/>
                  </a:cubicBezTo>
                  <a:cubicBezTo>
                    <a:pt x="3868" y="3127"/>
                    <a:pt x="2155" y="0"/>
                    <a:pt x="2155"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8"/>
            <p:cNvSpPr/>
            <p:nvPr/>
          </p:nvSpPr>
          <p:spPr>
            <a:xfrm>
              <a:off x="3340125" y="1082450"/>
              <a:ext cx="21675" cy="279925"/>
            </a:xfrm>
            <a:custGeom>
              <a:rect b="b" l="l" r="r" t="t"/>
              <a:pathLst>
                <a:path extrusionOk="0" h="11197" w="867">
                  <a:moveTo>
                    <a:pt x="831" y="0"/>
                  </a:moveTo>
                  <a:cubicBezTo>
                    <a:pt x="796" y="0"/>
                    <a:pt x="777" y="17"/>
                    <a:pt x="760" y="52"/>
                  </a:cubicBezTo>
                  <a:lnTo>
                    <a:pt x="0" y="11143"/>
                  </a:lnTo>
                  <a:cubicBezTo>
                    <a:pt x="0" y="11178"/>
                    <a:pt x="19" y="11197"/>
                    <a:pt x="54" y="11197"/>
                  </a:cubicBezTo>
                  <a:cubicBezTo>
                    <a:pt x="71" y="11197"/>
                    <a:pt x="106" y="11178"/>
                    <a:pt x="106" y="11143"/>
                  </a:cubicBezTo>
                  <a:lnTo>
                    <a:pt x="866" y="52"/>
                  </a:lnTo>
                  <a:cubicBezTo>
                    <a:pt x="866" y="35"/>
                    <a:pt x="848" y="0"/>
                    <a:pt x="83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8"/>
            <p:cNvSpPr/>
            <p:nvPr/>
          </p:nvSpPr>
          <p:spPr>
            <a:xfrm>
              <a:off x="3317625" y="1286825"/>
              <a:ext cx="51225" cy="26000"/>
            </a:xfrm>
            <a:custGeom>
              <a:rect b="b" l="l" r="r" t="t"/>
              <a:pathLst>
                <a:path extrusionOk="0" h="1040" w="2049">
                  <a:moveTo>
                    <a:pt x="1166" y="1"/>
                  </a:moveTo>
                  <a:cubicBezTo>
                    <a:pt x="1148" y="1"/>
                    <a:pt x="1131" y="1"/>
                    <a:pt x="1112" y="19"/>
                  </a:cubicBezTo>
                  <a:lnTo>
                    <a:pt x="17" y="955"/>
                  </a:lnTo>
                  <a:cubicBezTo>
                    <a:pt x="0" y="973"/>
                    <a:pt x="0" y="1008"/>
                    <a:pt x="17" y="1025"/>
                  </a:cubicBezTo>
                  <a:cubicBezTo>
                    <a:pt x="27" y="1034"/>
                    <a:pt x="40" y="1039"/>
                    <a:pt x="53" y="1039"/>
                  </a:cubicBezTo>
                  <a:cubicBezTo>
                    <a:pt x="66" y="1039"/>
                    <a:pt x="80" y="1034"/>
                    <a:pt x="88" y="1025"/>
                  </a:cubicBezTo>
                  <a:lnTo>
                    <a:pt x="1148" y="125"/>
                  </a:lnTo>
                  <a:lnTo>
                    <a:pt x="1960" y="832"/>
                  </a:lnTo>
                  <a:cubicBezTo>
                    <a:pt x="1967" y="839"/>
                    <a:pt x="1978" y="843"/>
                    <a:pt x="1989" y="843"/>
                  </a:cubicBezTo>
                  <a:cubicBezTo>
                    <a:pt x="2004" y="843"/>
                    <a:pt x="2021" y="834"/>
                    <a:pt x="2031" y="813"/>
                  </a:cubicBezTo>
                  <a:cubicBezTo>
                    <a:pt x="2049" y="796"/>
                    <a:pt x="2049" y="761"/>
                    <a:pt x="2031" y="743"/>
                  </a:cubicBezTo>
                  <a:lnTo>
                    <a:pt x="1183" y="19"/>
                  </a:lnTo>
                  <a:cubicBezTo>
                    <a:pt x="1166" y="19"/>
                    <a:pt x="1166" y="1"/>
                    <a:pt x="116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8"/>
            <p:cNvSpPr/>
            <p:nvPr/>
          </p:nvSpPr>
          <p:spPr>
            <a:xfrm>
              <a:off x="3310100" y="1227675"/>
              <a:ext cx="74200" cy="33425"/>
            </a:xfrm>
            <a:custGeom>
              <a:rect b="b" l="l" r="r" t="t"/>
              <a:pathLst>
                <a:path extrusionOk="0" h="1337" w="2968">
                  <a:moveTo>
                    <a:pt x="1573" y="1"/>
                  </a:moveTo>
                  <a:lnTo>
                    <a:pt x="36" y="1237"/>
                  </a:lnTo>
                  <a:cubicBezTo>
                    <a:pt x="19" y="1255"/>
                    <a:pt x="0" y="1290"/>
                    <a:pt x="19" y="1307"/>
                  </a:cubicBezTo>
                  <a:cubicBezTo>
                    <a:pt x="29" y="1328"/>
                    <a:pt x="45" y="1337"/>
                    <a:pt x="61" y="1337"/>
                  </a:cubicBezTo>
                  <a:cubicBezTo>
                    <a:pt x="72" y="1337"/>
                    <a:pt x="82" y="1333"/>
                    <a:pt x="89" y="1326"/>
                  </a:cubicBezTo>
                  <a:lnTo>
                    <a:pt x="1608" y="107"/>
                  </a:lnTo>
                  <a:lnTo>
                    <a:pt x="2880" y="884"/>
                  </a:lnTo>
                  <a:cubicBezTo>
                    <a:pt x="2887" y="891"/>
                    <a:pt x="2897" y="896"/>
                    <a:pt x="2908" y="896"/>
                  </a:cubicBezTo>
                  <a:cubicBezTo>
                    <a:pt x="2923" y="896"/>
                    <a:pt x="2940" y="887"/>
                    <a:pt x="2950" y="867"/>
                  </a:cubicBezTo>
                  <a:cubicBezTo>
                    <a:pt x="2967" y="848"/>
                    <a:pt x="2950" y="813"/>
                    <a:pt x="2932" y="796"/>
                  </a:cubicBezTo>
                  <a:lnTo>
                    <a:pt x="1625"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8"/>
            <p:cNvSpPr/>
            <p:nvPr/>
          </p:nvSpPr>
          <p:spPr>
            <a:xfrm>
              <a:off x="3319800" y="1174275"/>
              <a:ext cx="70675" cy="29050"/>
            </a:xfrm>
            <a:custGeom>
              <a:rect b="b" l="l" r="r" t="t"/>
              <a:pathLst>
                <a:path extrusionOk="0" h="1162" w="2827">
                  <a:moveTo>
                    <a:pt x="1432" y="0"/>
                  </a:moveTo>
                  <a:cubicBezTo>
                    <a:pt x="1414" y="0"/>
                    <a:pt x="1397" y="0"/>
                    <a:pt x="1378" y="17"/>
                  </a:cubicBezTo>
                  <a:lnTo>
                    <a:pt x="19" y="1060"/>
                  </a:lnTo>
                  <a:cubicBezTo>
                    <a:pt x="1" y="1095"/>
                    <a:pt x="1" y="1112"/>
                    <a:pt x="19" y="1148"/>
                  </a:cubicBezTo>
                  <a:cubicBezTo>
                    <a:pt x="28" y="1157"/>
                    <a:pt x="41" y="1161"/>
                    <a:pt x="54" y="1161"/>
                  </a:cubicBezTo>
                  <a:cubicBezTo>
                    <a:pt x="67" y="1161"/>
                    <a:pt x="81" y="1157"/>
                    <a:pt x="90" y="1148"/>
                  </a:cubicBezTo>
                  <a:lnTo>
                    <a:pt x="1414" y="123"/>
                  </a:lnTo>
                  <a:lnTo>
                    <a:pt x="2739" y="1042"/>
                  </a:lnTo>
                  <a:cubicBezTo>
                    <a:pt x="2747" y="1051"/>
                    <a:pt x="2761" y="1055"/>
                    <a:pt x="2774" y="1055"/>
                  </a:cubicBezTo>
                  <a:cubicBezTo>
                    <a:pt x="2787" y="1055"/>
                    <a:pt x="2800" y="1051"/>
                    <a:pt x="2810" y="1042"/>
                  </a:cubicBezTo>
                  <a:cubicBezTo>
                    <a:pt x="2827" y="1006"/>
                    <a:pt x="2827" y="989"/>
                    <a:pt x="2791" y="971"/>
                  </a:cubicBezTo>
                  <a:lnTo>
                    <a:pt x="1449" y="17"/>
                  </a:lnTo>
                  <a:cubicBezTo>
                    <a:pt x="1432" y="17"/>
                    <a:pt x="1432" y="0"/>
                    <a:pt x="143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8"/>
            <p:cNvSpPr/>
            <p:nvPr/>
          </p:nvSpPr>
          <p:spPr>
            <a:xfrm>
              <a:off x="3335700" y="1131425"/>
              <a:ext cx="50350" cy="23300"/>
            </a:xfrm>
            <a:custGeom>
              <a:rect b="b" l="l" r="r" t="t"/>
              <a:pathLst>
                <a:path extrusionOk="0" h="932" w="2014">
                  <a:moveTo>
                    <a:pt x="813" y="1"/>
                  </a:moveTo>
                  <a:lnTo>
                    <a:pt x="19" y="672"/>
                  </a:lnTo>
                  <a:cubicBezTo>
                    <a:pt x="1" y="690"/>
                    <a:pt x="1" y="725"/>
                    <a:pt x="19" y="742"/>
                  </a:cubicBezTo>
                  <a:cubicBezTo>
                    <a:pt x="28" y="752"/>
                    <a:pt x="41" y="756"/>
                    <a:pt x="54" y="756"/>
                  </a:cubicBezTo>
                  <a:cubicBezTo>
                    <a:pt x="67" y="756"/>
                    <a:pt x="81" y="752"/>
                    <a:pt x="90" y="742"/>
                  </a:cubicBezTo>
                  <a:lnTo>
                    <a:pt x="848" y="107"/>
                  </a:lnTo>
                  <a:lnTo>
                    <a:pt x="1908" y="919"/>
                  </a:lnTo>
                  <a:cubicBezTo>
                    <a:pt x="1923" y="927"/>
                    <a:pt x="1938" y="931"/>
                    <a:pt x="1951" y="931"/>
                  </a:cubicBezTo>
                  <a:cubicBezTo>
                    <a:pt x="1970" y="931"/>
                    <a:pt x="1986" y="923"/>
                    <a:pt x="1997" y="902"/>
                  </a:cubicBezTo>
                  <a:cubicBezTo>
                    <a:pt x="2014" y="884"/>
                    <a:pt x="1997" y="848"/>
                    <a:pt x="1979" y="831"/>
                  </a:cubicBezTo>
                  <a:lnTo>
                    <a:pt x="88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8"/>
            <p:cNvSpPr/>
            <p:nvPr/>
          </p:nvSpPr>
          <p:spPr>
            <a:xfrm>
              <a:off x="4107025" y="863850"/>
              <a:ext cx="336000" cy="324775"/>
            </a:xfrm>
            <a:custGeom>
              <a:rect b="b" l="l" r="r" t="t"/>
              <a:pathLst>
                <a:path extrusionOk="0" h="12991" w="13440">
                  <a:moveTo>
                    <a:pt x="12954" y="0"/>
                  </a:moveTo>
                  <a:cubicBezTo>
                    <a:pt x="12910" y="0"/>
                    <a:pt x="12866" y="7"/>
                    <a:pt x="12822" y="20"/>
                  </a:cubicBezTo>
                  <a:cubicBezTo>
                    <a:pt x="11320" y="479"/>
                    <a:pt x="9907" y="1186"/>
                    <a:pt x="8601" y="2050"/>
                  </a:cubicBezTo>
                  <a:cubicBezTo>
                    <a:pt x="7312" y="2916"/>
                    <a:pt x="6128" y="3941"/>
                    <a:pt x="5069" y="5088"/>
                  </a:cubicBezTo>
                  <a:cubicBezTo>
                    <a:pt x="2968" y="7348"/>
                    <a:pt x="1360" y="10016"/>
                    <a:pt x="36" y="12788"/>
                  </a:cubicBezTo>
                  <a:cubicBezTo>
                    <a:pt x="1" y="12858"/>
                    <a:pt x="36" y="12929"/>
                    <a:pt x="107" y="12964"/>
                  </a:cubicBezTo>
                  <a:cubicBezTo>
                    <a:pt x="130" y="12982"/>
                    <a:pt x="156" y="12990"/>
                    <a:pt x="181" y="12990"/>
                  </a:cubicBezTo>
                  <a:cubicBezTo>
                    <a:pt x="230" y="12990"/>
                    <a:pt x="277" y="12959"/>
                    <a:pt x="300" y="12912"/>
                  </a:cubicBezTo>
                  <a:cubicBezTo>
                    <a:pt x="1696" y="10209"/>
                    <a:pt x="3373" y="7631"/>
                    <a:pt x="5492" y="5495"/>
                  </a:cubicBezTo>
                  <a:cubicBezTo>
                    <a:pt x="7612" y="3357"/>
                    <a:pt x="10208" y="1662"/>
                    <a:pt x="13069" y="868"/>
                  </a:cubicBezTo>
                  <a:lnTo>
                    <a:pt x="13086" y="868"/>
                  </a:lnTo>
                  <a:cubicBezTo>
                    <a:pt x="13317" y="779"/>
                    <a:pt x="13439" y="531"/>
                    <a:pt x="13369" y="303"/>
                  </a:cubicBezTo>
                  <a:cubicBezTo>
                    <a:pt x="13312" y="116"/>
                    <a:pt x="13139" y="0"/>
                    <a:pt x="1295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8"/>
            <p:cNvSpPr/>
            <p:nvPr/>
          </p:nvSpPr>
          <p:spPr>
            <a:xfrm>
              <a:off x="4197100" y="1022325"/>
              <a:ext cx="19000" cy="133425"/>
            </a:xfrm>
            <a:custGeom>
              <a:rect b="b" l="l" r="r" t="t"/>
              <a:pathLst>
                <a:path extrusionOk="0" h="5337" w="760">
                  <a:moveTo>
                    <a:pt x="554" y="0"/>
                  </a:moveTo>
                  <a:cubicBezTo>
                    <a:pt x="477" y="0"/>
                    <a:pt x="404" y="65"/>
                    <a:pt x="389" y="145"/>
                  </a:cubicBezTo>
                  <a:cubicBezTo>
                    <a:pt x="88" y="1840"/>
                    <a:pt x="0" y="3571"/>
                    <a:pt x="71" y="5283"/>
                  </a:cubicBezTo>
                  <a:cubicBezTo>
                    <a:pt x="88" y="5318"/>
                    <a:pt x="106" y="5337"/>
                    <a:pt x="142" y="5337"/>
                  </a:cubicBezTo>
                  <a:cubicBezTo>
                    <a:pt x="194" y="5337"/>
                    <a:pt x="212" y="5318"/>
                    <a:pt x="212" y="5266"/>
                  </a:cubicBezTo>
                  <a:cubicBezTo>
                    <a:pt x="212" y="3571"/>
                    <a:pt x="389" y="1875"/>
                    <a:pt x="742" y="215"/>
                  </a:cubicBezTo>
                  <a:cubicBezTo>
                    <a:pt x="759" y="109"/>
                    <a:pt x="688" y="20"/>
                    <a:pt x="583" y="3"/>
                  </a:cubicBezTo>
                  <a:cubicBezTo>
                    <a:pt x="573" y="1"/>
                    <a:pt x="564" y="0"/>
                    <a:pt x="554"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8"/>
            <p:cNvSpPr/>
            <p:nvPr/>
          </p:nvSpPr>
          <p:spPr>
            <a:xfrm>
              <a:off x="3975875" y="1111575"/>
              <a:ext cx="181925" cy="318975"/>
            </a:xfrm>
            <a:custGeom>
              <a:rect b="b" l="l" r="r" t="t"/>
              <a:pathLst>
                <a:path extrusionOk="0" h="12759" w="7277">
                  <a:moveTo>
                    <a:pt x="6888" y="1"/>
                  </a:moveTo>
                  <a:lnTo>
                    <a:pt x="6888" y="1"/>
                  </a:lnTo>
                  <a:cubicBezTo>
                    <a:pt x="6888" y="1"/>
                    <a:pt x="3038" y="3762"/>
                    <a:pt x="1378" y="6411"/>
                  </a:cubicBezTo>
                  <a:cubicBezTo>
                    <a:pt x="125" y="8407"/>
                    <a:pt x="1" y="11197"/>
                    <a:pt x="19" y="12450"/>
                  </a:cubicBezTo>
                  <a:cubicBezTo>
                    <a:pt x="19" y="12635"/>
                    <a:pt x="172" y="12759"/>
                    <a:pt x="337" y="12759"/>
                  </a:cubicBezTo>
                  <a:cubicBezTo>
                    <a:pt x="409" y="12759"/>
                    <a:pt x="484" y="12735"/>
                    <a:pt x="549" y="12681"/>
                  </a:cubicBezTo>
                  <a:cubicBezTo>
                    <a:pt x="1273" y="12045"/>
                    <a:pt x="2721" y="10614"/>
                    <a:pt x="4593" y="8141"/>
                  </a:cubicBezTo>
                  <a:cubicBezTo>
                    <a:pt x="7277" y="4574"/>
                    <a:pt x="6888" y="1"/>
                    <a:pt x="6888"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8"/>
            <p:cNvSpPr/>
            <p:nvPr/>
          </p:nvSpPr>
          <p:spPr>
            <a:xfrm>
              <a:off x="3979000" y="1109800"/>
              <a:ext cx="171325" cy="321625"/>
            </a:xfrm>
            <a:custGeom>
              <a:rect b="b" l="l" r="r" t="t"/>
              <a:pathLst>
                <a:path extrusionOk="0" h="12865" w="6853">
                  <a:moveTo>
                    <a:pt x="6782" y="1"/>
                  </a:moveTo>
                  <a:cubicBezTo>
                    <a:pt x="6763" y="1"/>
                    <a:pt x="6728" y="18"/>
                    <a:pt x="6711" y="36"/>
                  </a:cubicBezTo>
                  <a:lnTo>
                    <a:pt x="17" y="12769"/>
                  </a:lnTo>
                  <a:cubicBezTo>
                    <a:pt x="0" y="12787"/>
                    <a:pt x="17" y="12839"/>
                    <a:pt x="53" y="12858"/>
                  </a:cubicBezTo>
                  <a:cubicBezTo>
                    <a:pt x="62" y="12862"/>
                    <a:pt x="71" y="12864"/>
                    <a:pt x="80" y="12864"/>
                  </a:cubicBezTo>
                  <a:cubicBezTo>
                    <a:pt x="106" y="12864"/>
                    <a:pt x="128" y="12848"/>
                    <a:pt x="142" y="12822"/>
                  </a:cubicBezTo>
                  <a:lnTo>
                    <a:pt x="6834" y="107"/>
                  </a:lnTo>
                  <a:cubicBezTo>
                    <a:pt x="6852" y="72"/>
                    <a:pt x="6834" y="36"/>
                    <a:pt x="6799" y="18"/>
                  </a:cubicBezTo>
                  <a:cubicBezTo>
                    <a:pt x="6799" y="1"/>
                    <a:pt x="6782" y="1"/>
                    <a:pt x="678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8"/>
            <p:cNvSpPr/>
            <p:nvPr/>
          </p:nvSpPr>
          <p:spPr>
            <a:xfrm>
              <a:off x="3978100" y="1344225"/>
              <a:ext cx="64050" cy="35975"/>
            </a:xfrm>
            <a:custGeom>
              <a:rect b="b" l="l" r="r" t="t"/>
              <a:pathLst>
                <a:path extrusionOk="0" h="1439" w="2562">
                  <a:moveTo>
                    <a:pt x="1838" y="1"/>
                  </a:moveTo>
                  <a:lnTo>
                    <a:pt x="53" y="531"/>
                  </a:lnTo>
                  <a:cubicBezTo>
                    <a:pt x="18" y="549"/>
                    <a:pt x="1" y="584"/>
                    <a:pt x="18" y="620"/>
                  </a:cubicBezTo>
                  <a:cubicBezTo>
                    <a:pt x="18" y="646"/>
                    <a:pt x="47" y="662"/>
                    <a:pt x="76" y="662"/>
                  </a:cubicBezTo>
                  <a:cubicBezTo>
                    <a:pt x="87" y="662"/>
                    <a:pt x="98" y="659"/>
                    <a:pt x="107" y="655"/>
                  </a:cubicBezTo>
                  <a:lnTo>
                    <a:pt x="1819" y="142"/>
                  </a:lnTo>
                  <a:lnTo>
                    <a:pt x="2420" y="1397"/>
                  </a:lnTo>
                  <a:cubicBezTo>
                    <a:pt x="2433" y="1423"/>
                    <a:pt x="2456" y="1439"/>
                    <a:pt x="2481" y="1439"/>
                  </a:cubicBezTo>
                  <a:cubicBezTo>
                    <a:pt x="2490" y="1439"/>
                    <a:pt x="2499" y="1437"/>
                    <a:pt x="2509" y="1432"/>
                  </a:cubicBezTo>
                  <a:cubicBezTo>
                    <a:pt x="2544" y="1414"/>
                    <a:pt x="2561" y="1378"/>
                    <a:pt x="2544" y="1343"/>
                  </a:cubicBezTo>
                  <a:lnTo>
                    <a:pt x="1925" y="36"/>
                  </a:lnTo>
                  <a:cubicBezTo>
                    <a:pt x="1908" y="19"/>
                    <a:pt x="1890" y="1"/>
                    <a:pt x="187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8"/>
            <p:cNvSpPr/>
            <p:nvPr/>
          </p:nvSpPr>
          <p:spPr>
            <a:xfrm>
              <a:off x="3996650" y="1275925"/>
              <a:ext cx="93625" cy="43925"/>
            </a:xfrm>
            <a:custGeom>
              <a:rect b="b" l="l" r="r" t="t"/>
              <a:pathLst>
                <a:path extrusionOk="0" h="1757" w="3745">
                  <a:moveTo>
                    <a:pt x="2537" y="0"/>
                  </a:moveTo>
                  <a:cubicBezTo>
                    <a:pt x="2530" y="0"/>
                    <a:pt x="2525" y="5"/>
                    <a:pt x="2525" y="13"/>
                  </a:cubicBezTo>
                  <a:lnTo>
                    <a:pt x="71" y="667"/>
                  </a:lnTo>
                  <a:cubicBezTo>
                    <a:pt x="36" y="667"/>
                    <a:pt x="1" y="703"/>
                    <a:pt x="18" y="738"/>
                  </a:cubicBezTo>
                  <a:cubicBezTo>
                    <a:pt x="18" y="767"/>
                    <a:pt x="53" y="795"/>
                    <a:pt x="85" y="795"/>
                  </a:cubicBezTo>
                  <a:cubicBezTo>
                    <a:pt x="93" y="795"/>
                    <a:pt x="100" y="794"/>
                    <a:pt x="107" y="790"/>
                  </a:cubicBezTo>
                  <a:lnTo>
                    <a:pt x="2508" y="154"/>
                  </a:lnTo>
                  <a:lnTo>
                    <a:pt x="3620" y="1727"/>
                  </a:lnTo>
                  <a:cubicBezTo>
                    <a:pt x="3631" y="1747"/>
                    <a:pt x="3647" y="1756"/>
                    <a:pt x="3666" y="1756"/>
                  </a:cubicBezTo>
                  <a:cubicBezTo>
                    <a:pt x="3680" y="1756"/>
                    <a:pt x="3695" y="1752"/>
                    <a:pt x="3709" y="1744"/>
                  </a:cubicBezTo>
                  <a:cubicBezTo>
                    <a:pt x="3745" y="1727"/>
                    <a:pt x="3745" y="1692"/>
                    <a:pt x="3726" y="1656"/>
                  </a:cubicBezTo>
                  <a:lnTo>
                    <a:pt x="2596" y="32"/>
                  </a:lnTo>
                  <a:cubicBezTo>
                    <a:pt x="2579" y="13"/>
                    <a:pt x="2561" y="13"/>
                    <a:pt x="2561" y="13"/>
                  </a:cubicBezTo>
                  <a:cubicBezTo>
                    <a:pt x="2552" y="5"/>
                    <a:pt x="2543" y="0"/>
                    <a:pt x="253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8"/>
            <p:cNvSpPr/>
            <p:nvPr/>
          </p:nvSpPr>
          <p:spPr>
            <a:xfrm>
              <a:off x="4038150" y="1215775"/>
              <a:ext cx="85225" cy="49200"/>
            </a:xfrm>
            <a:custGeom>
              <a:rect b="b" l="l" r="r" t="t"/>
              <a:pathLst>
                <a:path extrusionOk="0" h="1968" w="3409">
                  <a:moveTo>
                    <a:pt x="2208" y="0"/>
                  </a:moveTo>
                  <a:lnTo>
                    <a:pt x="53" y="547"/>
                  </a:lnTo>
                  <a:cubicBezTo>
                    <a:pt x="18" y="547"/>
                    <a:pt x="1" y="583"/>
                    <a:pt x="18" y="618"/>
                  </a:cubicBezTo>
                  <a:cubicBezTo>
                    <a:pt x="18" y="653"/>
                    <a:pt x="53" y="672"/>
                    <a:pt x="88" y="672"/>
                  </a:cubicBezTo>
                  <a:lnTo>
                    <a:pt x="2191" y="142"/>
                  </a:lnTo>
                  <a:lnTo>
                    <a:pt x="3267" y="1925"/>
                  </a:lnTo>
                  <a:cubicBezTo>
                    <a:pt x="3281" y="1950"/>
                    <a:pt x="3312" y="1967"/>
                    <a:pt x="3342" y="1967"/>
                  </a:cubicBezTo>
                  <a:cubicBezTo>
                    <a:pt x="3353" y="1967"/>
                    <a:pt x="3364" y="1965"/>
                    <a:pt x="3373" y="1960"/>
                  </a:cubicBezTo>
                  <a:cubicBezTo>
                    <a:pt x="3392" y="1943"/>
                    <a:pt x="3408" y="1889"/>
                    <a:pt x="3392" y="1854"/>
                  </a:cubicBezTo>
                  <a:lnTo>
                    <a:pt x="2278" y="36"/>
                  </a:lnTo>
                  <a:cubicBezTo>
                    <a:pt x="2278" y="17"/>
                    <a:pt x="2261" y="0"/>
                    <a:pt x="224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8"/>
            <p:cNvSpPr/>
            <p:nvPr/>
          </p:nvSpPr>
          <p:spPr>
            <a:xfrm>
              <a:off x="4084500" y="1165875"/>
              <a:ext cx="57425" cy="42150"/>
            </a:xfrm>
            <a:custGeom>
              <a:rect b="b" l="l" r="r" t="t"/>
              <a:pathLst>
                <a:path extrusionOk="0" h="1686" w="2297">
                  <a:moveTo>
                    <a:pt x="1343" y="0"/>
                  </a:moveTo>
                  <a:lnTo>
                    <a:pt x="54" y="372"/>
                  </a:lnTo>
                  <a:cubicBezTo>
                    <a:pt x="19" y="372"/>
                    <a:pt x="0" y="407"/>
                    <a:pt x="0" y="442"/>
                  </a:cubicBezTo>
                  <a:cubicBezTo>
                    <a:pt x="15" y="471"/>
                    <a:pt x="41" y="500"/>
                    <a:pt x="70" y="500"/>
                  </a:cubicBezTo>
                  <a:cubicBezTo>
                    <a:pt x="76" y="500"/>
                    <a:pt x="83" y="498"/>
                    <a:pt x="89" y="495"/>
                  </a:cubicBezTo>
                  <a:lnTo>
                    <a:pt x="1326" y="141"/>
                  </a:lnTo>
                  <a:lnTo>
                    <a:pt x="2155" y="1643"/>
                  </a:lnTo>
                  <a:cubicBezTo>
                    <a:pt x="2168" y="1669"/>
                    <a:pt x="2200" y="1685"/>
                    <a:pt x="2230" y="1685"/>
                  </a:cubicBezTo>
                  <a:cubicBezTo>
                    <a:pt x="2241" y="1685"/>
                    <a:pt x="2251" y="1683"/>
                    <a:pt x="2261" y="1679"/>
                  </a:cubicBezTo>
                  <a:cubicBezTo>
                    <a:pt x="2279" y="1660"/>
                    <a:pt x="2296" y="1608"/>
                    <a:pt x="2279" y="1590"/>
                  </a:cubicBezTo>
                  <a:lnTo>
                    <a:pt x="1413" y="35"/>
                  </a:lnTo>
                  <a:cubicBezTo>
                    <a:pt x="1413" y="18"/>
                    <a:pt x="1396" y="0"/>
                    <a:pt x="13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8"/>
            <p:cNvSpPr/>
            <p:nvPr/>
          </p:nvSpPr>
          <p:spPr>
            <a:xfrm>
              <a:off x="4179850" y="1103175"/>
              <a:ext cx="77750" cy="283775"/>
            </a:xfrm>
            <a:custGeom>
              <a:rect b="b" l="l" r="r" t="t"/>
              <a:pathLst>
                <a:path extrusionOk="0" h="11351" w="3110">
                  <a:moveTo>
                    <a:pt x="707" y="0"/>
                  </a:moveTo>
                  <a:cubicBezTo>
                    <a:pt x="707" y="0"/>
                    <a:pt x="1" y="4239"/>
                    <a:pt x="178" y="6730"/>
                  </a:cubicBezTo>
                  <a:cubicBezTo>
                    <a:pt x="302" y="8602"/>
                    <a:pt x="1538" y="10455"/>
                    <a:pt x="2120" y="11251"/>
                  </a:cubicBezTo>
                  <a:cubicBezTo>
                    <a:pt x="2175" y="11319"/>
                    <a:pt x="2249" y="11351"/>
                    <a:pt x="2322" y="11351"/>
                  </a:cubicBezTo>
                  <a:cubicBezTo>
                    <a:pt x="2436" y="11351"/>
                    <a:pt x="2547" y="11274"/>
                    <a:pt x="2579" y="11145"/>
                  </a:cubicBezTo>
                  <a:cubicBezTo>
                    <a:pt x="2739" y="10403"/>
                    <a:pt x="3003" y="8795"/>
                    <a:pt x="3057" y="6341"/>
                  </a:cubicBezTo>
                  <a:cubicBezTo>
                    <a:pt x="3109" y="2774"/>
                    <a:pt x="707" y="0"/>
                    <a:pt x="70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8"/>
            <p:cNvSpPr/>
            <p:nvPr/>
          </p:nvSpPr>
          <p:spPr>
            <a:xfrm>
              <a:off x="4196225" y="1101875"/>
              <a:ext cx="44600" cy="286100"/>
            </a:xfrm>
            <a:custGeom>
              <a:rect b="b" l="l" r="r" t="t"/>
              <a:pathLst>
                <a:path extrusionOk="0" h="11444" w="1784">
                  <a:moveTo>
                    <a:pt x="52" y="0"/>
                  </a:moveTo>
                  <a:cubicBezTo>
                    <a:pt x="17" y="17"/>
                    <a:pt x="0" y="35"/>
                    <a:pt x="0" y="71"/>
                  </a:cubicBezTo>
                  <a:lnTo>
                    <a:pt x="1660" y="11390"/>
                  </a:lnTo>
                  <a:cubicBezTo>
                    <a:pt x="1677" y="11426"/>
                    <a:pt x="1695" y="11444"/>
                    <a:pt x="1731" y="11444"/>
                  </a:cubicBezTo>
                  <a:cubicBezTo>
                    <a:pt x="1766" y="11426"/>
                    <a:pt x="1783" y="11409"/>
                    <a:pt x="1783" y="11373"/>
                  </a:cubicBezTo>
                  <a:lnTo>
                    <a:pt x="106" y="52"/>
                  </a:lnTo>
                  <a:cubicBezTo>
                    <a:pt x="106" y="35"/>
                    <a:pt x="88" y="17"/>
                    <a:pt x="7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8"/>
            <p:cNvSpPr/>
            <p:nvPr/>
          </p:nvSpPr>
          <p:spPr>
            <a:xfrm>
              <a:off x="4204175" y="1310675"/>
              <a:ext cx="50775" cy="32150"/>
            </a:xfrm>
            <a:custGeom>
              <a:rect b="b" l="l" r="r" t="t"/>
              <a:pathLst>
                <a:path extrusionOk="0" h="1286" w="2031">
                  <a:moveTo>
                    <a:pt x="971" y="1"/>
                  </a:moveTo>
                  <a:cubicBezTo>
                    <a:pt x="954" y="1"/>
                    <a:pt x="935" y="1"/>
                    <a:pt x="918" y="19"/>
                  </a:cubicBezTo>
                  <a:lnTo>
                    <a:pt x="17" y="1202"/>
                  </a:lnTo>
                  <a:cubicBezTo>
                    <a:pt x="0" y="1220"/>
                    <a:pt x="0" y="1255"/>
                    <a:pt x="35" y="1272"/>
                  </a:cubicBezTo>
                  <a:cubicBezTo>
                    <a:pt x="44" y="1281"/>
                    <a:pt x="57" y="1286"/>
                    <a:pt x="70" y="1286"/>
                  </a:cubicBezTo>
                  <a:cubicBezTo>
                    <a:pt x="83" y="1286"/>
                    <a:pt x="97" y="1281"/>
                    <a:pt x="106" y="1272"/>
                  </a:cubicBezTo>
                  <a:lnTo>
                    <a:pt x="971" y="125"/>
                  </a:lnTo>
                  <a:lnTo>
                    <a:pt x="1943" y="655"/>
                  </a:lnTo>
                  <a:cubicBezTo>
                    <a:pt x="1948" y="660"/>
                    <a:pt x="1954" y="662"/>
                    <a:pt x="1961" y="662"/>
                  </a:cubicBezTo>
                  <a:cubicBezTo>
                    <a:pt x="1979" y="662"/>
                    <a:pt x="2000" y="649"/>
                    <a:pt x="2013" y="636"/>
                  </a:cubicBezTo>
                  <a:cubicBezTo>
                    <a:pt x="2030" y="601"/>
                    <a:pt x="2013" y="566"/>
                    <a:pt x="1995" y="566"/>
                  </a:cubicBezTo>
                  <a:lnTo>
                    <a:pt x="989" y="19"/>
                  </a:lnTo>
                  <a:lnTo>
                    <a:pt x="971"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8"/>
            <p:cNvSpPr/>
            <p:nvPr/>
          </p:nvSpPr>
          <p:spPr>
            <a:xfrm>
              <a:off x="4185625" y="1250200"/>
              <a:ext cx="71975" cy="42275"/>
            </a:xfrm>
            <a:custGeom>
              <a:rect b="b" l="l" r="r" t="t"/>
              <a:pathLst>
                <a:path extrusionOk="0" h="1691" w="2879">
                  <a:moveTo>
                    <a:pt x="1342" y="1"/>
                  </a:moveTo>
                  <a:cubicBezTo>
                    <a:pt x="1324" y="1"/>
                    <a:pt x="1307" y="1"/>
                    <a:pt x="1289" y="18"/>
                  </a:cubicBezTo>
                  <a:lnTo>
                    <a:pt x="17" y="1590"/>
                  </a:lnTo>
                  <a:cubicBezTo>
                    <a:pt x="0" y="1626"/>
                    <a:pt x="0" y="1661"/>
                    <a:pt x="17" y="1678"/>
                  </a:cubicBezTo>
                  <a:cubicBezTo>
                    <a:pt x="32" y="1686"/>
                    <a:pt x="47" y="1690"/>
                    <a:pt x="60" y="1690"/>
                  </a:cubicBezTo>
                  <a:cubicBezTo>
                    <a:pt x="79" y="1690"/>
                    <a:pt x="96" y="1681"/>
                    <a:pt x="106" y="1661"/>
                  </a:cubicBezTo>
                  <a:lnTo>
                    <a:pt x="1342" y="124"/>
                  </a:lnTo>
                  <a:lnTo>
                    <a:pt x="2808" y="618"/>
                  </a:lnTo>
                  <a:cubicBezTo>
                    <a:pt x="2812" y="623"/>
                    <a:pt x="2819" y="626"/>
                    <a:pt x="2825" y="626"/>
                  </a:cubicBezTo>
                  <a:cubicBezTo>
                    <a:pt x="2842" y="626"/>
                    <a:pt x="2861" y="609"/>
                    <a:pt x="2861" y="583"/>
                  </a:cubicBezTo>
                  <a:cubicBezTo>
                    <a:pt x="2878" y="566"/>
                    <a:pt x="2861" y="531"/>
                    <a:pt x="2843" y="512"/>
                  </a:cubicBezTo>
                  <a:lnTo>
                    <a:pt x="1342"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8"/>
            <p:cNvSpPr/>
            <p:nvPr/>
          </p:nvSpPr>
          <p:spPr>
            <a:xfrm>
              <a:off x="4182500" y="1195725"/>
              <a:ext cx="70675" cy="36575"/>
            </a:xfrm>
            <a:custGeom>
              <a:rect b="b" l="l" r="r" t="t"/>
              <a:pathLst>
                <a:path extrusionOk="0" h="1463" w="2827">
                  <a:moveTo>
                    <a:pt x="1187" y="0"/>
                  </a:moveTo>
                  <a:cubicBezTo>
                    <a:pt x="1174" y="0"/>
                    <a:pt x="1162" y="12"/>
                    <a:pt x="1150" y="25"/>
                  </a:cubicBezTo>
                  <a:lnTo>
                    <a:pt x="19" y="1368"/>
                  </a:lnTo>
                  <a:cubicBezTo>
                    <a:pt x="1" y="1403"/>
                    <a:pt x="1" y="1438"/>
                    <a:pt x="19" y="1455"/>
                  </a:cubicBezTo>
                  <a:cubicBezTo>
                    <a:pt x="30" y="1461"/>
                    <a:pt x="40" y="1463"/>
                    <a:pt x="50" y="1463"/>
                  </a:cubicBezTo>
                  <a:cubicBezTo>
                    <a:pt x="74" y="1463"/>
                    <a:pt x="95" y="1450"/>
                    <a:pt x="107" y="1438"/>
                  </a:cubicBezTo>
                  <a:lnTo>
                    <a:pt x="1202" y="113"/>
                  </a:lnTo>
                  <a:lnTo>
                    <a:pt x="2739" y="767"/>
                  </a:lnTo>
                  <a:cubicBezTo>
                    <a:pt x="2774" y="767"/>
                    <a:pt x="2810" y="767"/>
                    <a:pt x="2810" y="732"/>
                  </a:cubicBezTo>
                  <a:cubicBezTo>
                    <a:pt x="2827" y="696"/>
                    <a:pt x="2810" y="678"/>
                    <a:pt x="2791" y="661"/>
                  </a:cubicBezTo>
                  <a:lnTo>
                    <a:pt x="1220" y="7"/>
                  </a:lnTo>
                  <a:lnTo>
                    <a:pt x="1202" y="7"/>
                  </a:lnTo>
                  <a:cubicBezTo>
                    <a:pt x="1197" y="2"/>
                    <a:pt x="1192" y="0"/>
                    <a:pt x="118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8"/>
            <p:cNvSpPr/>
            <p:nvPr/>
          </p:nvSpPr>
          <p:spPr>
            <a:xfrm>
              <a:off x="4186925" y="1151750"/>
              <a:ext cx="51250" cy="23925"/>
            </a:xfrm>
            <a:custGeom>
              <a:rect b="b" l="l" r="r" t="t"/>
              <a:pathLst>
                <a:path extrusionOk="0" h="957" w="2050">
                  <a:moveTo>
                    <a:pt x="725" y="0"/>
                  </a:moveTo>
                  <a:cubicBezTo>
                    <a:pt x="707" y="0"/>
                    <a:pt x="690" y="18"/>
                    <a:pt x="672" y="35"/>
                  </a:cubicBezTo>
                  <a:lnTo>
                    <a:pt x="19" y="866"/>
                  </a:lnTo>
                  <a:cubicBezTo>
                    <a:pt x="1" y="883"/>
                    <a:pt x="1" y="918"/>
                    <a:pt x="19" y="937"/>
                  </a:cubicBezTo>
                  <a:cubicBezTo>
                    <a:pt x="34" y="951"/>
                    <a:pt x="45" y="957"/>
                    <a:pt x="55" y="957"/>
                  </a:cubicBezTo>
                  <a:cubicBezTo>
                    <a:pt x="69" y="957"/>
                    <a:pt x="79" y="947"/>
                    <a:pt x="90" y="937"/>
                  </a:cubicBezTo>
                  <a:lnTo>
                    <a:pt x="725" y="124"/>
                  </a:lnTo>
                  <a:lnTo>
                    <a:pt x="1978" y="706"/>
                  </a:lnTo>
                  <a:cubicBezTo>
                    <a:pt x="1983" y="711"/>
                    <a:pt x="1990" y="714"/>
                    <a:pt x="1996" y="714"/>
                  </a:cubicBezTo>
                  <a:cubicBezTo>
                    <a:pt x="2015" y="714"/>
                    <a:pt x="2037" y="697"/>
                    <a:pt x="2049" y="671"/>
                  </a:cubicBezTo>
                  <a:cubicBezTo>
                    <a:pt x="2049" y="654"/>
                    <a:pt x="2049" y="619"/>
                    <a:pt x="2014" y="600"/>
                  </a:cubicBezTo>
                  <a:lnTo>
                    <a:pt x="742" y="18"/>
                  </a:lnTo>
                  <a:cubicBezTo>
                    <a:pt x="725" y="18"/>
                    <a:pt x="725" y="0"/>
                    <a:pt x="72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8"/>
            <p:cNvSpPr/>
            <p:nvPr/>
          </p:nvSpPr>
          <p:spPr>
            <a:xfrm>
              <a:off x="4212100" y="706600"/>
              <a:ext cx="302450" cy="180800"/>
            </a:xfrm>
            <a:custGeom>
              <a:rect b="b" l="l" r="r" t="t"/>
              <a:pathLst>
                <a:path extrusionOk="0" h="7232" w="12098">
                  <a:moveTo>
                    <a:pt x="159" y="1"/>
                  </a:moveTo>
                  <a:cubicBezTo>
                    <a:pt x="124" y="1"/>
                    <a:pt x="88" y="14"/>
                    <a:pt x="53" y="40"/>
                  </a:cubicBezTo>
                  <a:cubicBezTo>
                    <a:pt x="1" y="94"/>
                    <a:pt x="1" y="200"/>
                    <a:pt x="53" y="252"/>
                  </a:cubicBezTo>
                  <a:cubicBezTo>
                    <a:pt x="1607" y="1841"/>
                    <a:pt x="3232" y="3414"/>
                    <a:pt x="5104" y="4667"/>
                  </a:cubicBezTo>
                  <a:cubicBezTo>
                    <a:pt x="6041" y="5303"/>
                    <a:pt x="7030" y="5868"/>
                    <a:pt x="8089" y="6310"/>
                  </a:cubicBezTo>
                  <a:cubicBezTo>
                    <a:pt x="9149" y="6751"/>
                    <a:pt x="10261" y="7069"/>
                    <a:pt x="11426" y="7228"/>
                  </a:cubicBezTo>
                  <a:lnTo>
                    <a:pt x="11462" y="7228"/>
                  </a:lnTo>
                  <a:cubicBezTo>
                    <a:pt x="11482" y="7231"/>
                    <a:pt x="11502" y="7232"/>
                    <a:pt x="11522" y="7232"/>
                  </a:cubicBezTo>
                  <a:cubicBezTo>
                    <a:pt x="11813" y="7232"/>
                    <a:pt x="12047" y="6996"/>
                    <a:pt x="12080" y="6698"/>
                  </a:cubicBezTo>
                  <a:cubicBezTo>
                    <a:pt x="12097" y="6381"/>
                    <a:pt x="11850" y="6115"/>
                    <a:pt x="11551" y="6098"/>
                  </a:cubicBezTo>
                  <a:cubicBezTo>
                    <a:pt x="9431" y="5957"/>
                    <a:pt x="7364" y="5180"/>
                    <a:pt x="5476" y="4066"/>
                  </a:cubicBezTo>
                  <a:cubicBezTo>
                    <a:pt x="3604" y="2972"/>
                    <a:pt x="1890" y="1542"/>
                    <a:pt x="265" y="40"/>
                  </a:cubicBezTo>
                  <a:cubicBezTo>
                    <a:pt x="230" y="14"/>
                    <a:pt x="194" y="1"/>
                    <a:pt x="15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8"/>
            <p:cNvSpPr/>
            <p:nvPr/>
          </p:nvSpPr>
          <p:spPr>
            <a:xfrm>
              <a:off x="3968600" y="522950"/>
              <a:ext cx="288100" cy="223975"/>
            </a:xfrm>
            <a:custGeom>
              <a:rect b="b" l="l" r="r" t="t"/>
              <a:pathLst>
                <a:path extrusionOk="0" h="8959" w="11524">
                  <a:moveTo>
                    <a:pt x="421" y="1"/>
                  </a:moveTo>
                  <a:cubicBezTo>
                    <a:pt x="165" y="1"/>
                    <a:pt x="1" y="264"/>
                    <a:pt x="134" y="482"/>
                  </a:cubicBezTo>
                  <a:cubicBezTo>
                    <a:pt x="645" y="1311"/>
                    <a:pt x="1794" y="2989"/>
                    <a:pt x="3895" y="5250"/>
                  </a:cubicBezTo>
                  <a:cubicBezTo>
                    <a:pt x="6951" y="8535"/>
                    <a:pt x="11524" y="8958"/>
                    <a:pt x="11524" y="8958"/>
                  </a:cubicBezTo>
                  <a:cubicBezTo>
                    <a:pt x="11524" y="8958"/>
                    <a:pt x="8486" y="4508"/>
                    <a:pt x="6174" y="2406"/>
                  </a:cubicBezTo>
                  <a:cubicBezTo>
                    <a:pt x="4424" y="835"/>
                    <a:pt x="1688" y="216"/>
                    <a:pt x="469" y="4"/>
                  </a:cubicBezTo>
                  <a:cubicBezTo>
                    <a:pt x="452" y="2"/>
                    <a:pt x="436" y="1"/>
                    <a:pt x="421"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8"/>
            <p:cNvSpPr/>
            <p:nvPr/>
          </p:nvSpPr>
          <p:spPr>
            <a:xfrm>
              <a:off x="3970600" y="524800"/>
              <a:ext cx="287875" cy="223725"/>
            </a:xfrm>
            <a:custGeom>
              <a:rect b="b" l="l" r="r" t="t"/>
              <a:pathLst>
                <a:path extrusionOk="0" h="8949" w="11515">
                  <a:moveTo>
                    <a:pt x="106" y="1"/>
                  </a:moveTo>
                  <a:cubicBezTo>
                    <a:pt x="71" y="1"/>
                    <a:pt x="54" y="1"/>
                    <a:pt x="35" y="36"/>
                  </a:cubicBezTo>
                  <a:cubicBezTo>
                    <a:pt x="0" y="54"/>
                    <a:pt x="18" y="107"/>
                    <a:pt x="35" y="125"/>
                  </a:cubicBezTo>
                  <a:lnTo>
                    <a:pt x="11392" y="8937"/>
                  </a:lnTo>
                  <a:cubicBezTo>
                    <a:pt x="11406" y="8944"/>
                    <a:pt x="11424" y="8949"/>
                    <a:pt x="11441" y="8949"/>
                  </a:cubicBezTo>
                  <a:cubicBezTo>
                    <a:pt x="11465" y="8949"/>
                    <a:pt x="11487" y="8940"/>
                    <a:pt x="11498" y="8920"/>
                  </a:cubicBezTo>
                  <a:cubicBezTo>
                    <a:pt x="11515" y="8884"/>
                    <a:pt x="11515" y="8849"/>
                    <a:pt x="11479" y="8831"/>
                  </a:cubicBezTo>
                  <a:lnTo>
                    <a:pt x="124" y="19"/>
                  </a:lnTo>
                  <a:lnTo>
                    <a:pt x="10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8"/>
            <p:cNvSpPr/>
            <p:nvPr/>
          </p:nvSpPr>
          <p:spPr>
            <a:xfrm>
              <a:off x="4010775" y="536275"/>
              <a:ext cx="38425" cy="59200"/>
            </a:xfrm>
            <a:custGeom>
              <a:rect b="b" l="l" r="r" t="t"/>
              <a:pathLst>
                <a:path extrusionOk="0" h="2368" w="1537">
                  <a:moveTo>
                    <a:pt x="1254" y="1"/>
                  </a:moveTo>
                  <a:cubicBezTo>
                    <a:pt x="1219" y="1"/>
                    <a:pt x="1183" y="36"/>
                    <a:pt x="1183" y="71"/>
                  </a:cubicBezTo>
                  <a:lnTo>
                    <a:pt x="1395" y="1873"/>
                  </a:lnTo>
                  <a:lnTo>
                    <a:pt x="53" y="2226"/>
                  </a:lnTo>
                  <a:cubicBezTo>
                    <a:pt x="18" y="2244"/>
                    <a:pt x="1" y="2280"/>
                    <a:pt x="18" y="2315"/>
                  </a:cubicBezTo>
                  <a:cubicBezTo>
                    <a:pt x="18" y="2350"/>
                    <a:pt x="53" y="2367"/>
                    <a:pt x="88" y="2367"/>
                  </a:cubicBezTo>
                  <a:lnTo>
                    <a:pt x="1484" y="1979"/>
                  </a:lnTo>
                  <a:cubicBezTo>
                    <a:pt x="1520" y="1979"/>
                    <a:pt x="1537" y="1943"/>
                    <a:pt x="1537" y="1908"/>
                  </a:cubicBezTo>
                  <a:lnTo>
                    <a:pt x="1325" y="54"/>
                  </a:lnTo>
                  <a:cubicBezTo>
                    <a:pt x="1325" y="36"/>
                    <a:pt x="1289" y="19"/>
                    <a:pt x="127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8"/>
            <p:cNvSpPr/>
            <p:nvPr/>
          </p:nvSpPr>
          <p:spPr>
            <a:xfrm>
              <a:off x="4061550" y="565875"/>
              <a:ext cx="48575" cy="87625"/>
            </a:xfrm>
            <a:custGeom>
              <a:rect b="b" l="l" r="r" t="t"/>
              <a:pathLst>
                <a:path extrusionOk="0" h="3505" w="1943">
                  <a:moveTo>
                    <a:pt x="1660" y="1"/>
                  </a:moveTo>
                  <a:cubicBezTo>
                    <a:pt x="1608" y="1"/>
                    <a:pt x="1589" y="36"/>
                    <a:pt x="1589" y="71"/>
                  </a:cubicBezTo>
                  <a:lnTo>
                    <a:pt x="1801" y="2561"/>
                  </a:lnTo>
                  <a:lnTo>
                    <a:pt x="54" y="3373"/>
                  </a:lnTo>
                  <a:cubicBezTo>
                    <a:pt x="18" y="3391"/>
                    <a:pt x="0" y="3427"/>
                    <a:pt x="18" y="3462"/>
                  </a:cubicBezTo>
                  <a:cubicBezTo>
                    <a:pt x="31" y="3488"/>
                    <a:pt x="53" y="3504"/>
                    <a:pt x="78" y="3504"/>
                  </a:cubicBezTo>
                  <a:cubicBezTo>
                    <a:pt x="87" y="3504"/>
                    <a:pt x="97" y="3502"/>
                    <a:pt x="106" y="3497"/>
                  </a:cubicBezTo>
                  <a:lnTo>
                    <a:pt x="1907" y="2667"/>
                  </a:lnTo>
                  <a:cubicBezTo>
                    <a:pt x="1926" y="2650"/>
                    <a:pt x="1943" y="2631"/>
                    <a:pt x="1943" y="2596"/>
                  </a:cubicBezTo>
                  <a:lnTo>
                    <a:pt x="1731" y="71"/>
                  </a:lnTo>
                  <a:cubicBezTo>
                    <a:pt x="1731" y="36"/>
                    <a:pt x="1695" y="18"/>
                    <a:pt x="1678"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8"/>
            <p:cNvSpPr/>
            <p:nvPr/>
          </p:nvSpPr>
          <p:spPr>
            <a:xfrm>
              <a:off x="4110100" y="617525"/>
              <a:ext cx="53475" cy="78175"/>
            </a:xfrm>
            <a:custGeom>
              <a:rect b="b" l="l" r="r" t="t"/>
              <a:pathLst>
                <a:path extrusionOk="0" h="3127" w="2139">
                  <a:moveTo>
                    <a:pt x="1908" y="0"/>
                  </a:moveTo>
                  <a:cubicBezTo>
                    <a:pt x="1873" y="19"/>
                    <a:pt x="1856" y="36"/>
                    <a:pt x="1856" y="71"/>
                  </a:cubicBezTo>
                  <a:lnTo>
                    <a:pt x="1997" y="2244"/>
                  </a:lnTo>
                  <a:lnTo>
                    <a:pt x="54" y="2986"/>
                  </a:lnTo>
                  <a:cubicBezTo>
                    <a:pt x="19" y="3002"/>
                    <a:pt x="1" y="3038"/>
                    <a:pt x="19" y="3073"/>
                  </a:cubicBezTo>
                  <a:cubicBezTo>
                    <a:pt x="36" y="3108"/>
                    <a:pt x="71" y="3127"/>
                    <a:pt x="107" y="3127"/>
                  </a:cubicBezTo>
                  <a:lnTo>
                    <a:pt x="2103" y="2350"/>
                  </a:lnTo>
                  <a:cubicBezTo>
                    <a:pt x="2120" y="2331"/>
                    <a:pt x="2138" y="2314"/>
                    <a:pt x="2138" y="2279"/>
                  </a:cubicBezTo>
                  <a:lnTo>
                    <a:pt x="1979" y="71"/>
                  </a:lnTo>
                  <a:cubicBezTo>
                    <a:pt x="1979" y="36"/>
                    <a:pt x="1962" y="19"/>
                    <a:pt x="192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8"/>
            <p:cNvSpPr/>
            <p:nvPr/>
          </p:nvSpPr>
          <p:spPr>
            <a:xfrm>
              <a:off x="4163075" y="672725"/>
              <a:ext cx="45525" cy="51250"/>
            </a:xfrm>
            <a:custGeom>
              <a:rect b="b" l="l" r="r" t="t"/>
              <a:pathLst>
                <a:path extrusionOk="0" h="2050" w="1821">
                  <a:moveTo>
                    <a:pt x="1609" y="0"/>
                  </a:moveTo>
                  <a:cubicBezTo>
                    <a:pt x="1573" y="0"/>
                    <a:pt x="1538" y="36"/>
                    <a:pt x="1538" y="71"/>
                  </a:cubicBezTo>
                  <a:lnTo>
                    <a:pt x="1679" y="1360"/>
                  </a:lnTo>
                  <a:lnTo>
                    <a:pt x="55" y="1908"/>
                  </a:lnTo>
                  <a:cubicBezTo>
                    <a:pt x="19" y="1925"/>
                    <a:pt x="1" y="1960"/>
                    <a:pt x="1" y="1995"/>
                  </a:cubicBezTo>
                  <a:cubicBezTo>
                    <a:pt x="19" y="2031"/>
                    <a:pt x="55" y="2049"/>
                    <a:pt x="90" y="2049"/>
                  </a:cubicBezTo>
                  <a:lnTo>
                    <a:pt x="1767" y="1466"/>
                  </a:lnTo>
                  <a:cubicBezTo>
                    <a:pt x="1802" y="1449"/>
                    <a:pt x="1821" y="1430"/>
                    <a:pt x="1821" y="1395"/>
                  </a:cubicBezTo>
                  <a:lnTo>
                    <a:pt x="1679" y="53"/>
                  </a:lnTo>
                  <a:cubicBezTo>
                    <a:pt x="1679" y="36"/>
                    <a:pt x="1661" y="0"/>
                    <a:pt x="162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8"/>
            <p:cNvSpPr/>
            <p:nvPr/>
          </p:nvSpPr>
          <p:spPr>
            <a:xfrm>
              <a:off x="3362650" y="727350"/>
              <a:ext cx="273775" cy="178850"/>
            </a:xfrm>
            <a:custGeom>
              <a:rect b="b" l="l" r="r" t="t"/>
              <a:pathLst>
                <a:path extrusionOk="0" h="7154" w="10951">
                  <a:moveTo>
                    <a:pt x="168" y="0"/>
                  </a:moveTo>
                  <a:cubicBezTo>
                    <a:pt x="133" y="0"/>
                    <a:pt x="98" y="14"/>
                    <a:pt x="71" y="41"/>
                  </a:cubicBezTo>
                  <a:cubicBezTo>
                    <a:pt x="1" y="93"/>
                    <a:pt x="1" y="182"/>
                    <a:pt x="53" y="234"/>
                  </a:cubicBezTo>
                  <a:cubicBezTo>
                    <a:pt x="2879" y="3307"/>
                    <a:pt x="6446" y="5692"/>
                    <a:pt x="10402" y="7140"/>
                  </a:cubicBezTo>
                  <a:lnTo>
                    <a:pt x="10420" y="7140"/>
                  </a:lnTo>
                  <a:cubicBezTo>
                    <a:pt x="10453" y="7149"/>
                    <a:pt x="10487" y="7153"/>
                    <a:pt x="10521" y="7153"/>
                  </a:cubicBezTo>
                  <a:cubicBezTo>
                    <a:pt x="10682" y="7153"/>
                    <a:pt x="10838" y="7053"/>
                    <a:pt x="10896" y="6893"/>
                  </a:cubicBezTo>
                  <a:cubicBezTo>
                    <a:pt x="10950" y="6698"/>
                    <a:pt x="10844" y="6486"/>
                    <a:pt x="10649" y="6415"/>
                  </a:cubicBezTo>
                  <a:cubicBezTo>
                    <a:pt x="6764" y="5162"/>
                    <a:pt x="3161" y="2972"/>
                    <a:pt x="265" y="41"/>
                  </a:cubicBezTo>
                  <a:cubicBezTo>
                    <a:pt x="239" y="14"/>
                    <a:pt x="203" y="0"/>
                    <a:pt x="16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8"/>
            <p:cNvSpPr/>
            <p:nvPr/>
          </p:nvSpPr>
          <p:spPr>
            <a:xfrm>
              <a:off x="3221125" y="633325"/>
              <a:ext cx="228525" cy="165700"/>
            </a:xfrm>
            <a:custGeom>
              <a:rect b="b" l="l" r="r" t="t"/>
              <a:pathLst>
                <a:path extrusionOk="0" h="6628" w="9141">
                  <a:moveTo>
                    <a:pt x="302" y="0"/>
                  </a:moveTo>
                  <a:cubicBezTo>
                    <a:pt x="115" y="0"/>
                    <a:pt x="1" y="211"/>
                    <a:pt x="116" y="376"/>
                  </a:cubicBezTo>
                  <a:cubicBezTo>
                    <a:pt x="522" y="993"/>
                    <a:pt x="1459" y="2265"/>
                    <a:pt x="3154" y="3960"/>
                  </a:cubicBezTo>
                  <a:cubicBezTo>
                    <a:pt x="5591" y="6415"/>
                    <a:pt x="9140" y="6627"/>
                    <a:pt x="9140" y="6627"/>
                  </a:cubicBezTo>
                  <a:cubicBezTo>
                    <a:pt x="9140" y="6627"/>
                    <a:pt x="6668" y="3253"/>
                    <a:pt x="4831" y="1699"/>
                  </a:cubicBezTo>
                  <a:cubicBezTo>
                    <a:pt x="3437" y="534"/>
                    <a:pt x="1299" y="128"/>
                    <a:pt x="345" y="4"/>
                  </a:cubicBezTo>
                  <a:cubicBezTo>
                    <a:pt x="331" y="2"/>
                    <a:pt x="316" y="0"/>
                    <a:pt x="302"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8"/>
            <p:cNvSpPr/>
            <p:nvPr/>
          </p:nvSpPr>
          <p:spPr>
            <a:xfrm>
              <a:off x="3222675" y="634750"/>
              <a:ext cx="228300" cy="165475"/>
            </a:xfrm>
            <a:custGeom>
              <a:rect b="b" l="l" r="r" t="t"/>
              <a:pathLst>
                <a:path extrusionOk="0" h="6619" w="9132">
                  <a:moveTo>
                    <a:pt x="71" y="1"/>
                  </a:moveTo>
                  <a:cubicBezTo>
                    <a:pt x="54" y="1"/>
                    <a:pt x="36" y="1"/>
                    <a:pt x="19" y="18"/>
                  </a:cubicBezTo>
                  <a:cubicBezTo>
                    <a:pt x="1" y="53"/>
                    <a:pt x="1" y="88"/>
                    <a:pt x="19" y="107"/>
                  </a:cubicBezTo>
                  <a:lnTo>
                    <a:pt x="9043" y="6606"/>
                  </a:lnTo>
                  <a:cubicBezTo>
                    <a:pt x="9052" y="6614"/>
                    <a:pt x="9065" y="6618"/>
                    <a:pt x="9079" y="6618"/>
                  </a:cubicBezTo>
                  <a:cubicBezTo>
                    <a:pt x="9092" y="6618"/>
                    <a:pt x="9105" y="6614"/>
                    <a:pt x="9113" y="6606"/>
                  </a:cubicBezTo>
                  <a:cubicBezTo>
                    <a:pt x="9132" y="6570"/>
                    <a:pt x="9132" y="6535"/>
                    <a:pt x="9113" y="6517"/>
                  </a:cubicBezTo>
                  <a:lnTo>
                    <a:pt x="90" y="18"/>
                  </a:lnTo>
                  <a:lnTo>
                    <a:pt x="71"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8"/>
            <p:cNvSpPr/>
            <p:nvPr/>
          </p:nvSpPr>
          <p:spPr>
            <a:xfrm>
              <a:off x="3255350" y="641825"/>
              <a:ext cx="29625" cy="46550"/>
            </a:xfrm>
            <a:custGeom>
              <a:rect b="b" l="l" r="r" t="t"/>
              <a:pathLst>
                <a:path extrusionOk="0" h="1862" w="1185">
                  <a:moveTo>
                    <a:pt x="902" y="0"/>
                  </a:moveTo>
                  <a:cubicBezTo>
                    <a:pt x="884" y="0"/>
                    <a:pt x="848" y="36"/>
                    <a:pt x="867" y="53"/>
                  </a:cubicBezTo>
                  <a:lnTo>
                    <a:pt x="1060" y="1448"/>
                  </a:lnTo>
                  <a:lnTo>
                    <a:pt x="36" y="1766"/>
                  </a:lnTo>
                  <a:cubicBezTo>
                    <a:pt x="19" y="1766"/>
                    <a:pt x="1" y="1802"/>
                    <a:pt x="19" y="1819"/>
                  </a:cubicBezTo>
                  <a:cubicBezTo>
                    <a:pt x="19" y="1844"/>
                    <a:pt x="38" y="1861"/>
                    <a:pt x="55" y="1861"/>
                  </a:cubicBezTo>
                  <a:cubicBezTo>
                    <a:pt x="61" y="1861"/>
                    <a:pt x="67" y="1859"/>
                    <a:pt x="71" y="1854"/>
                  </a:cubicBezTo>
                  <a:lnTo>
                    <a:pt x="1131" y="1519"/>
                  </a:lnTo>
                  <a:cubicBezTo>
                    <a:pt x="1166" y="1519"/>
                    <a:pt x="1185" y="1501"/>
                    <a:pt x="1185" y="1465"/>
                  </a:cubicBezTo>
                  <a:lnTo>
                    <a:pt x="973" y="53"/>
                  </a:lnTo>
                  <a:cubicBezTo>
                    <a:pt x="954" y="17"/>
                    <a:pt x="937" y="0"/>
                    <a:pt x="91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8"/>
            <p:cNvSpPr/>
            <p:nvPr/>
          </p:nvSpPr>
          <p:spPr>
            <a:xfrm>
              <a:off x="3296425" y="663000"/>
              <a:ext cx="36650" cy="68900"/>
            </a:xfrm>
            <a:custGeom>
              <a:rect b="b" l="l" r="r" t="t"/>
              <a:pathLst>
                <a:path extrusionOk="0" h="2756" w="1466">
                  <a:moveTo>
                    <a:pt x="1183" y="1"/>
                  </a:moveTo>
                  <a:cubicBezTo>
                    <a:pt x="1148" y="18"/>
                    <a:pt x="1131" y="36"/>
                    <a:pt x="1131" y="72"/>
                  </a:cubicBezTo>
                  <a:lnTo>
                    <a:pt x="1360" y="1979"/>
                  </a:lnTo>
                  <a:lnTo>
                    <a:pt x="36" y="2650"/>
                  </a:lnTo>
                  <a:cubicBezTo>
                    <a:pt x="1" y="2667"/>
                    <a:pt x="1" y="2702"/>
                    <a:pt x="1" y="2721"/>
                  </a:cubicBezTo>
                  <a:cubicBezTo>
                    <a:pt x="18" y="2756"/>
                    <a:pt x="53" y="2756"/>
                    <a:pt x="71" y="2756"/>
                  </a:cubicBezTo>
                  <a:lnTo>
                    <a:pt x="1449" y="2066"/>
                  </a:lnTo>
                  <a:cubicBezTo>
                    <a:pt x="1466" y="2050"/>
                    <a:pt x="1466" y="2031"/>
                    <a:pt x="1466" y="2014"/>
                  </a:cubicBezTo>
                  <a:lnTo>
                    <a:pt x="1237" y="53"/>
                  </a:lnTo>
                  <a:cubicBezTo>
                    <a:pt x="1237" y="36"/>
                    <a:pt x="1219" y="18"/>
                    <a:pt x="120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8"/>
            <p:cNvSpPr/>
            <p:nvPr/>
          </p:nvSpPr>
          <p:spPr>
            <a:xfrm>
              <a:off x="3334825" y="701875"/>
              <a:ext cx="41100" cy="61375"/>
            </a:xfrm>
            <a:custGeom>
              <a:rect b="b" l="l" r="r" t="t"/>
              <a:pathLst>
                <a:path extrusionOk="0" h="2455" w="1644">
                  <a:moveTo>
                    <a:pt x="1396" y="0"/>
                  </a:moveTo>
                  <a:cubicBezTo>
                    <a:pt x="1361" y="0"/>
                    <a:pt x="1343" y="17"/>
                    <a:pt x="1343" y="52"/>
                  </a:cubicBezTo>
                  <a:lnTo>
                    <a:pt x="1519" y="1712"/>
                  </a:lnTo>
                  <a:lnTo>
                    <a:pt x="36" y="2348"/>
                  </a:lnTo>
                  <a:cubicBezTo>
                    <a:pt x="19" y="2367"/>
                    <a:pt x="0" y="2402"/>
                    <a:pt x="19" y="2419"/>
                  </a:cubicBezTo>
                  <a:cubicBezTo>
                    <a:pt x="19" y="2454"/>
                    <a:pt x="54" y="2454"/>
                    <a:pt x="89" y="2454"/>
                  </a:cubicBezTo>
                  <a:lnTo>
                    <a:pt x="1608" y="1801"/>
                  </a:lnTo>
                  <a:cubicBezTo>
                    <a:pt x="1625" y="1783"/>
                    <a:pt x="1644" y="1766"/>
                    <a:pt x="1644" y="1748"/>
                  </a:cubicBezTo>
                  <a:lnTo>
                    <a:pt x="1449" y="35"/>
                  </a:lnTo>
                  <a:cubicBezTo>
                    <a:pt x="1449" y="17"/>
                    <a:pt x="1432" y="0"/>
                    <a:pt x="141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8"/>
            <p:cNvSpPr/>
            <p:nvPr/>
          </p:nvSpPr>
          <p:spPr>
            <a:xfrm>
              <a:off x="3376325" y="742900"/>
              <a:ext cx="34925" cy="40825"/>
            </a:xfrm>
            <a:custGeom>
              <a:rect b="b" l="l" r="r" t="t"/>
              <a:pathLst>
                <a:path extrusionOk="0" h="1633" w="1397">
                  <a:moveTo>
                    <a:pt x="1201" y="1"/>
                  </a:moveTo>
                  <a:cubicBezTo>
                    <a:pt x="1166" y="1"/>
                    <a:pt x="1149" y="36"/>
                    <a:pt x="1149" y="71"/>
                  </a:cubicBezTo>
                  <a:lnTo>
                    <a:pt x="1290" y="1043"/>
                  </a:lnTo>
                  <a:lnTo>
                    <a:pt x="36" y="1520"/>
                  </a:lnTo>
                  <a:cubicBezTo>
                    <a:pt x="19" y="1538"/>
                    <a:pt x="0" y="1573"/>
                    <a:pt x="19" y="1590"/>
                  </a:cubicBezTo>
                  <a:cubicBezTo>
                    <a:pt x="19" y="1616"/>
                    <a:pt x="38" y="1633"/>
                    <a:pt x="62" y="1633"/>
                  </a:cubicBezTo>
                  <a:cubicBezTo>
                    <a:pt x="70" y="1633"/>
                    <a:pt x="80" y="1630"/>
                    <a:pt x="89" y="1625"/>
                  </a:cubicBezTo>
                  <a:lnTo>
                    <a:pt x="1361" y="1131"/>
                  </a:lnTo>
                  <a:cubicBezTo>
                    <a:pt x="1396" y="1131"/>
                    <a:pt x="1396" y="1096"/>
                    <a:pt x="1396" y="1079"/>
                  </a:cubicBezTo>
                  <a:lnTo>
                    <a:pt x="1255" y="54"/>
                  </a:lnTo>
                  <a:cubicBezTo>
                    <a:pt x="1255" y="36"/>
                    <a:pt x="1237" y="19"/>
                    <a:pt x="12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8"/>
            <p:cNvSpPr/>
            <p:nvPr/>
          </p:nvSpPr>
          <p:spPr>
            <a:xfrm>
              <a:off x="4316725" y="1003175"/>
              <a:ext cx="177975" cy="390400"/>
            </a:xfrm>
            <a:custGeom>
              <a:rect b="b" l="l" r="r" t="t"/>
              <a:pathLst>
                <a:path extrusionOk="0" h="15616" w="7119">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8"/>
            <p:cNvSpPr/>
            <p:nvPr/>
          </p:nvSpPr>
          <p:spPr>
            <a:xfrm>
              <a:off x="4370600" y="976825"/>
              <a:ext cx="324000" cy="296875"/>
            </a:xfrm>
            <a:custGeom>
              <a:rect b="b" l="l" r="r" t="t"/>
              <a:pathLst>
                <a:path extrusionOk="0" h="11875" w="1296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68"/>
          <p:cNvGrpSpPr/>
          <p:nvPr/>
        </p:nvGrpSpPr>
        <p:grpSpPr>
          <a:xfrm rot="-2700000">
            <a:off x="7596552" y="3981475"/>
            <a:ext cx="746711" cy="823532"/>
            <a:chOff x="4316725" y="976825"/>
            <a:chExt cx="377875" cy="416750"/>
          </a:xfrm>
        </p:grpSpPr>
        <p:sp>
          <p:nvSpPr>
            <p:cNvPr id="184" name="Google Shape;184;p68"/>
            <p:cNvSpPr/>
            <p:nvPr/>
          </p:nvSpPr>
          <p:spPr>
            <a:xfrm>
              <a:off x="4316725" y="1003175"/>
              <a:ext cx="177975" cy="390400"/>
            </a:xfrm>
            <a:custGeom>
              <a:rect b="b" l="l" r="r" t="t"/>
              <a:pathLst>
                <a:path extrusionOk="0" h="15616" w="7119">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8"/>
            <p:cNvSpPr/>
            <p:nvPr/>
          </p:nvSpPr>
          <p:spPr>
            <a:xfrm>
              <a:off x="4370600" y="976825"/>
              <a:ext cx="324000" cy="296875"/>
            </a:xfrm>
            <a:custGeom>
              <a:rect b="b" l="l" r="r" t="t"/>
              <a:pathLst>
                <a:path extrusionOk="0" h="11875" w="1296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68"/>
          <p:cNvGrpSpPr/>
          <p:nvPr/>
        </p:nvGrpSpPr>
        <p:grpSpPr>
          <a:xfrm rot="4295003">
            <a:off x="344120" y="4247403"/>
            <a:ext cx="746722" cy="823543"/>
            <a:chOff x="4316725" y="976825"/>
            <a:chExt cx="377875" cy="416750"/>
          </a:xfrm>
        </p:grpSpPr>
        <p:sp>
          <p:nvSpPr>
            <p:cNvPr id="187" name="Google Shape;187;p68"/>
            <p:cNvSpPr/>
            <p:nvPr/>
          </p:nvSpPr>
          <p:spPr>
            <a:xfrm>
              <a:off x="4316725" y="1003175"/>
              <a:ext cx="177975" cy="390400"/>
            </a:xfrm>
            <a:custGeom>
              <a:rect b="b" l="l" r="r" t="t"/>
              <a:pathLst>
                <a:path extrusionOk="0" h="15616" w="7119">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8"/>
            <p:cNvSpPr/>
            <p:nvPr/>
          </p:nvSpPr>
          <p:spPr>
            <a:xfrm>
              <a:off x="4370600" y="976825"/>
              <a:ext cx="324000" cy="296875"/>
            </a:xfrm>
            <a:custGeom>
              <a:rect b="b" l="l" r="r" t="t"/>
              <a:pathLst>
                <a:path extrusionOk="0" h="11875" w="1296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68"/>
          <p:cNvGrpSpPr/>
          <p:nvPr/>
        </p:nvGrpSpPr>
        <p:grpSpPr>
          <a:xfrm rot="1658120">
            <a:off x="4361791" y="4132908"/>
            <a:ext cx="706076" cy="717654"/>
            <a:chOff x="3034575" y="1045775"/>
            <a:chExt cx="290550" cy="295325"/>
          </a:xfrm>
        </p:grpSpPr>
        <p:sp>
          <p:nvSpPr>
            <p:cNvPr id="190" name="Google Shape;190;p68"/>
            <p:cNvSpPr/>
            <p:nvPr/>
          </p:nvSpPr>
          <p:spPr>
            <a:xfrm>
              <a:off x="3034575" y="1047550"/>
              <a:ext cx="288800" cy="293550"/>
            </a:xfrm>
            <a:custGeom>
              <a:rect b="b" l="l" r="r" t="t"/>
              <a:pathLst>
                <a:path extrusionOk="0" h="11742" w="11552">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8"/>
            <p:cNvSpPr/>
            <p:nvPr/>
          </p:nvSpPr>
          <p:spPr>
            <a:xfrm>
              <a:off x="3036825" y="1045775"/>
              <a:ext cx="288300" cy="294725"/>
            </a:xfrm>
            <a:custGeom>
              <a:rect b="b" l="l" r="r" t="t"/>
              <a:pathLst>
                <a:path extrusionOk="0" h="11789" w="11532">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8"/>
            <p:cNvSpPr/>
            <p:nvPr/>
          </p:nvSpPr>
          <p:spPr>
            <a:xfrm>
              <a:off x="3058900" y="1259925"/>
              <a:ext cx="63150" cy="44175"/>
            </a:xfrm>
            <a:custGeom>
              <a:rect b="b" l="l" r="r" t="t"/>
              <a:pathLst>
                <a:path extrusionOk="0" h="1767" w="2526">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8"/>
            <p:cNvSpPr/>
            <p:nvPr/>
          </p:nvSpPr>
          <p:spPr>
            <a:xfrm>
              <a:off x="3099950" y="1195475"/>
              <a:ext cx="93625" cy="58900"/>
            </a:xfrm>
            <a:custGeom>
              <a:rect b="b" l="l" r="r" t="t"/>
              <a:pathLst>
                <a:path extrusionOk="0" h="2356" w="3745">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8"/>
            <p:cNvSpPr/>
            <p:nvPr/>
          </p:nvSpPr>
          <p:spPr>
            <a:xfrm>
              <a:off x="3165275" y="1140250"/>
              <a:ext cx="82150" cy="65050"/>
            </a:xfrm>
            <a:custGeom>
              <a:rect b="b" l="l" r="r" t="t"/>
              <a:pathLst>
                <a:path extrusionOk="0" h="2602" w="3286">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8"/>
            <p:cNvSpPr/>
            <p:nvPr/>
          </p:nvSpPr>
          <p:spPr>
            <a:xfrm>
              <a:off x="3232850" y="1096100"/>
              <a:ext cx="53000" cy="53475"/>
            </a:xfrm>
            <a:custGeom>
              <a:rect b="b" l="l" r="r" t="t"/>
              <a:pathLst>
                <a:path extrusionOk="0" h="2139" w="212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68"/>
          <p:cNvGrpSpPr/>
          <p:nvPr/>
        </p:nvGrpSpPr>
        <p:grpSpPr>
          <a:xfrm>
            <a:off x="476664" y="232842"/>
            <a:ext cx="1446717" cy="1095534"/>
            <a:chOff x="476664" y="232842"/>
            <a:chExt cx="1446717" cy="1095534"/>
          </a:xfrm>
        </p:grpSpPr>
        <p:grpSp>
          <p:nvGrpSpPr>
            <p:cNvPr id="197" name="Google Shape;197;p68"/>
            <p:cNvGrpSpPr/>
            <p:nvPr/>
          </p:nvGrpSpPr>
          <p:grpSpPr>
            <a:xfrm rot="9899935">
              <a:off x="570524" y="422210"/>
              <a:ext cx="746736" cy="823558"/>
              <a:chOff x="4316725" y="976825"/>
              <a:chExt cx="377875" cy="416750"/>
            </a:xfrm>
          </p:grpSpPr>
          <p:sp>
            <p:nvSpPr>
              <p:cNvPr id="198" name="Google Shape;198;p68"/>
              <p:cNvSpPr/>
              <p:nvPr/>
            </p:nvSpPr>
            <p:spPr>
              <a:xfrm>
                <a:off x="4316725" y="1003175"/>
                <a:ext cx="177975" cy="390400"/>
              </a:xfrm>
              <a:custGeom>
                <a:rect b="b" l="l" r="r" t="t"/>
                <a:pathLst>
                  <a:path extrusionOk="0" h="15616" w="7119">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8"/>
              <p:cNvSpPr/>
              <p:nvPr/>
            </p:nvSpPr>
            <p:spPr>
              <a:xfrm>
                <a:off x="4370600" y="976825"/>
                <a:ext cx="324000" cy="296875"/>
              </a:xfrm>
              <a:custGeom>
                <a:rect b="b" l="l" r="r" t="t"/>
                <a:pathLst>
                  <a:path extrusionOk="0" h="11875" w="1296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68"/>
            <p:cNvSpPr/>
            <p:nvPr/>
          </p:nvSpPr>
          <p:spPr>
            <a:xfrm rot="-8100000">
              <a:off x="1169482" y="373292"/>
              <a:ext cx="640250" cy="586649"/>
            </a:xfrm>
            <a:custGeom>
              <a:rect b="b" l="l" r="r" t="t"/>
              <a:pathLst>
                <a:path extrusionOk="0" h="11875" w="1296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408" name="Shape 1408"/>
        <p:cNvGrpSpPr/>
        <p:nvPr/>
      </p:nvGrpSpPr>
      <p:grpSpPr>
        <a:xfrm>
          <a:off x="0" y="0"/>
          <a:ext cx="0" cy="0"/>
          <a:chOff x="0" y="0"/>
          <a:chExt cx="0" cy="0"/>
        </a:xfrm>
      </p:grpSpPr>
      <p:grpSp>
        <p:nvGrpSpPr>
          <p:cNvPr id="1409" name="Google Shape;1409;p97"/>
          <p:cNvGrpSpPr/>
          <p:nvPr/>
        </p:nvGrpSpPr>
        <p:grpSpPr>
          <a:xfrm rot="-1114098">
            <a:off x="7612510" y="1914532"/>
            <a:ext cx="881923" cy="802823"/>
            <a:chOff x="5429222" y="1072895"/>
            <a:chExt cx="1442398" cy="1313030"/>
          </a:xfrm>
        </p:grpSpPr>
        <p:sp>
          <p:nvSpPr>
            <p:cNvPr id="1410" name="Google Shape;1410;p97"/>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97"/>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97"/>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97"/>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97"/>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97"/>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97"/>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97"/>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97"/>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97"/>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0" name="Google Shape;1420;p97"/>
          <p:cNvGrpSpPr/>
          <p:nvPr/>
        </p:nvGrpSpPr>
        <p:grpSpPr>
          <a:xfrm rot="8901192">
            <a:off x="7489241" y="11074"/>
            <a:ext cx="881909" cy="802811"/>
            <a:chOff x="5429222" y="1072895"/>
            <a:chExt cx="1442398" cy="1313030"/>
          </a:xfrm>
        </p:grpSpPr>
        <p:sp>
          <p:nvSpPr>
            <p:cNvPr id="1421" name="Google Shape;1421;p97"/>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97"/>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97"/>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97"/>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97"/>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97"/>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97"/>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97"/>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97"/>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97"/>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1" name="Google Shape;1431;p97"/>
          <p:cNvGrpSpPr/>
          <p:nvPr/>
        </p:nvGrpSpPr>
        <p:grpSpPr>
          <a:xfrm flipH="1" rot="71566">
            <a:off x="6849606" y="239993"/>
            <a:ext cx="4280034" cy="1854907"/>
            <a:chOff x="-116896" y="1776300"/>
            <a:chExt cx="4304070" cy="1854877"/>
          </a:xfrm>
        </p:grpSpPr>
        <p:sp>
          <p:nvSpPr>
            <p:cNvPr id="1432" name="Google Shape;1432;p97"/>
            <p:cNvSpPr/>
            <p:nvPr/>
          </p:nvSpPr>
          <p:spPr>
            <a:xfrm flipH="1">
              <a:off x="-116896" y="2915042"/>
              <a:ext cx="3188045" cy="591469"/>
            </a:xfrm>
            <a:custGeom>
              <a:rect b="b" l="l" r="r" t="t"/>
              <a:pathLst>
                <a:path extrusionOk="0" h="11192" w="4424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97"/>
            <p:cNvSpPr/>
            <p:nvPr/>
          </p:nvSpPr>
          <p:spPr>
            <a:xfrm flipH="1">
              <a:off x="2914478" y="2931478"/>
              <a:ext cx="1272696" cy="251924"/>
            </a:xfrm>
            <a:custGeom>
              <a:rect b="b" l="l" r="r" t="t"/>
              <a:pathLst>
                <a:path extrusionOk="0" h="4767" w="17661">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97"/>
            <p:cNvSpPr/>
            <p:nvPr/>
          </p:nvSpPr>
          <p:spPr>
            <a:xfrm flipH="1">
              <a:off x="3483414" y="2761152"/>
              <a:ext cx="344891" cy="318618"/>
            </a:xfrm>
            <a:custGeom>
              <a:rect b="b" l="l" r="r" t="t"/>
              <a:pathLst>
                <a:path extrusionOk="0" h="6029" w="4786">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97"/>
            <p:cNvSpPr/>
            <p:nvPr/>
          </p:nvSpPr>
          <p:spPr>
            <a:xfrm flipH="1">
              <a:off x="2973066" y="1776300"/>
              <a:ext cx="1139092" cy="1192081"/>
            </a:xfrm>
            <a:custGeom>
              <a:rect b="b" l="l" r="r" t="t"/>
              <a:pathLst>
                <a:path extrusionOk="0" h="22557" w="15807">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97"/>
            <p:cNvSpPr/>
            <p:nvPr/>
          </p:nvSpPr>
          <p:spPr>
            <a:xfrm flipH="1">
              <a:off x="3132184" y="2197806"/>
              <a:ext cx="162933" cy="543484"/>
            </a:xfrm>
            <a:custGeom>
              <a:rect b="b" l="l" r="r" t="t"/>
              <a:pathLst>
                <a:path extrusionOk="0" h="10284" w="2261">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97"/>
            <p:cNvSpPr/>
            <p:nvPr/>
          </p:nvSpPr>
          <p:spPr>
            <a:xfrm flipH="1">
              <a:off x="189885" y="2655036"/>
              <a:ext cx="996480" cy="462574"/>
            </a:xfrm>
            <a:custGeom>
              <a:rect b="b" l="l" r="r" t="t"/>
              <a:pathLst>
                <a:path extrusionOk="0" h="8753" w="13828">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97"/>
            <p:cNvSpPr/>
            <p:nvPr/>
          </p:nvSpPr>
          <p:spPr>
            <a:xfrm flipH="1">
              <a:off x="2129365" y="3042297"/>
              <a:ext cx="768691" cy="588880"/>
            </a:xfrm>
            <a:custGeom>
              <a:rect b="b" l="l" r="r" t="t"/>
              <a:pathLst>
                <a:path extrusionOk="0" h="11143" w="10667">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p97"/>
          <p:cNvGrpSpPr/>
          <p:nvPr/>
        </p:nvGrpSpPr>
        <p:grpSpPr>
          <a:xfrm rot="3634554">
            <a:off x="136426" y="4199074"/>
            <a:ext cx="881992" cy="802886"/>
            <a:chOff x="5429222" y="1072895"/>
            <a:chExt cx="1442398" cy="1313030"/>
          </a:xfrm>
        </p:grpSpPr>
        <p:sp>
          <p:nvSpPr>
            <p:cNvPr id="1440" name="Google Shape;1440;p97"/>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97"/>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97"/>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97"/>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97"/>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97"/>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97"/>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97"/>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97"/>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97"/>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0" name="Google Shape;1450;p97"/>
          <p:cNvGrpSpPr/>
          <p:nvPr/>
        </p:nvGrpSpPr>
        <p:grpSpPr>
          <a:xfrm rot="10800000">
            <a:off x="442556" y="336189"/>
            <a:ext cx="327124" cy="322325"/>
            <a:chOff x="3828575" y="1069325"/>
            <a:chExt cx="185750" cy="183025"/>
          </a:xfrm>
        </p:grpSpPr>
        <p:sp>
          <p:nvSpPr>
            <p:cNvPr id="1451" name="Google Shape;1451;p97"/>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97"/>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97"/>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4" name="Google Shape;1454;p97"/>
          <p:cNvGrpSpPr/>
          <p:nvPr/>
        </p:nvGrpSpPr>
        <p:grpSpPr>
          <a:xfrm rot="10800000">
            <a:off x="8348181" y="4439351"/>
            <a:ext cx="327124" cy="322325"/>
            <a:chOff x="3828575" y="1069325"/>
            <a:chExt cx="185750" cy="183025"/>
          </a:xfrm>
        </p:grpSpPr>
        <p:sp>
          <p:nvSpPr>
            <p:cNvPr id="1455" name="Google Shape;1455;p97"/>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97"/>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97"/>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1" name="Shape 201"/>
        <p:cNvGrpSpPr/>
        <p:nvPr/>
      </p:nvGrpSpPr>
      <p:grpSpPr>
        <a:xfrm>
          <a:off x="0" y="0"/>
          <a:ext cx="0" cy="0"/>
          <a:chOff x="0" y="0"/>
          <a:chExt cx="0" cy="0"/>
        </a:xfrm>
      </p:grpSpPr>
      <p:sp>
        <p:nvSpPr>
          <p:cNvPr id="202" name="Google Shape;202;p69"/>
          <p:cNvSpPr txBox="1"/>
          <p:nvPr>
            <p:ph type="title"/>
          </p:nvPr>
        </p:nvSpPr>
        <p:spPr>
          <a:xfrm>
            <a:off x="1915888" y="181097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03" name="Google Shape;203;p69"/>
          <p:cNvSpPr txBox="1"/>
          <p:nvPr>
            <p:ph idx="2" type="title"/>
          </p:nvPr>
        </p:nvSpPr>
        <p:spPr>
          <a:xfrm>
            <a:off x="989738" y="202937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4" name="Google Shape;204;p69"/>
          <p:cNvSpPr txBox="1"/>
          <p:nvPr>
            <p:ph idx="1" type="subTitle"/>
          </p:nvPr>
        </p:nvSpPr>
        <p:spPr>
          <a:xfrm>
            <a:off x="1915888" y="21578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05" name="Google Shape;205;p69"/>
          <p:cNvSpPr txBox="1"/>
          <p:nvPr>
            <p:ph idx="3" type="title"/>
          </p:nvPr>
        </p:nvSpPr>
        <p:spPr>
          <a:xfrm>
            <a:off x="5808950" y="181097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06" name="Google Shape;206;p69"/>
          <p:cNvSpPr txBox="1"/>
          <p:nvPr>
            <p:ph idx="4" type="title"/>
          </p:nvPr>
        </p:nvSpPr>
        <p:spPr>
          <a:xfrm>
            <a:off x="4876525" y="202937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7" name="Google Shape;207;p69"/>
          <p:cNvSpPr txBox="1"/>
          <p:nvPr>
            <p:ph idx="5" type="subTitle"/>
          </p:nvPr>
        </p:nvSpPr>
        <p:spPr>
          <a:xfrm>
            <a:off x="5808950" y="21578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08" name="Google Shape;208;p69"/>
          <p:cNvSpPr txBox="1"/>
          <p:nvPr>
            <p:ph idx="6" type="title"/>
          </p:nvPr>
        </p:nvSpPr>
        <p:spPr>
          <a:xfrm>
            <a:off x="1915888" y="338352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09" name="Google Shape;209;p69"/>
          <p:cNvSpPr txBox="1"/>
          <p:nvPr>
            <p:ph idx="7" type="title"/>
          </p:nvPr>
        </p:nvSpPr>
        <p:spPr>
          <a:xfrm>
            <a:off x="989738" y="360202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0" name="Google Shape;210;p69"/>
          <p:cNvSpPr txBox="1"/>
          <p:nvPr>
            <p:ph idx="8" type="subTitle"/>
          </p:nvPr>
        </p:nvSpPr>
        <p:spPr>
          <a:xfrm>
            <a:off x="1915888" y="373045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11" name="Google Shape;211;p69"/>
          <p:cNvSpPr txBox="1"/>
          <p:nvPr>
            <p:ph idx="9" type="title"/>
          </p:nvPr>
        </p:nvSpPr>
        <p:spPr>
          <a:xfrm>
            <a:off x="5808950" y="3383525"/>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12" name="Google Shape;212;p69"/>
          <p:cNvSpPr txBox="1"/>
          <p:nvPr>
            <p:ph idx="13" type="title"/>
          </p:nvPr>
        </p:nvSpPr>
        <p:spPr>
          <a:xfrm>
            <a:off x="4876376" y="3602025"/>
            <a:ext cx="8241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3" name="Google Shape;213;p69"/>
          <p:cNvSpPr txBox="1"/>
          <p:nvPr>
            <p:ph idx="14" type="subTitle"/>
          </p:nvPr>
        </p:nvSpPr>
        <p:spPr>
          <a:xfrm>
            <a:off x="5808950" y="373045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214" name="Google Shape;214;p69"/>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215" name="Google Shape;215;p69"/>
          <p:cNvGrpSpPr/>
          <p:nvPr/>
        </p:nvGrpSpPr>
        <p:grpSpPr>
          <a:xfrm rot="-6595700">
            <a:off x="5929370" y="-187649"/>
            <a:ext cx="3451893" cy="3322394"/>
            <a:chOff x="754250" y="3789250"/>
            <a:chExt cx="1457400" cy="1402725"/>
          </a:xfrm>
        </p:grpSpPr>
        <p:sp>
          <p:nvSpPr>
            <p:cNvPr id="216" name="Google Shape;216;p69"/>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9"/>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9"/>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9"/>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9"/>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9"/>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9"/>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9"/>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9"/>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9"/>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9"/>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9"/>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9"/>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9"/>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9"/>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9"/>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9"/>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9"/>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9"/>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9"/>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9"/>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9"/>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9"/>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9"/>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9"/>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9"/>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9"/>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69"/>
          <p:cNvGrpSpPr/>
          <p:nvPr/>
        </p:nvGrpSpPr>
        <p:grpSpPr>
          <a:xfrm rot="-1792308">
            <a:off x="8088843" y="4616680"/>
            <a:ext cx="580126" cy="216193"/>
            <a:chOff x="1699175" y="4937600"/>
            <a:chExt cx="244925" cy="91275"/>
          </a:xfrm>
        </p:grpSpPr>
        <p:sp>
          <p:nvSpPr>
            <p:cNvPr id="244" name="Google Shape;244;p69"/>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9"/>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69"/>
          <p:cNvGrpSpPr/>
          <p:nvPr/>
        </p:nvGrpSpPr>
        <p:grpSpPr>
          <a:xfrm rot="2190336">
            <a:off x="8479273" y="3534873"/>
            <a:ext cx="580136" cy="216197"/>
            <a:chOff x="1699175" y="4937600"/>
            <a:chExt cx="244925" cy="91275"/>
          </a:xfrm>
        </p:grpSpPr>
        <p:sp>
          <p:nvSpPr>
            <p:cNvPr id="247" name="Google Shape;247;p69"/>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9"/>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69"/>
          <p:cNvGrpSpPr/>
          <p:nvPr/>
        </p:nvGrpSpPr>
        <p:grpSpPr>
          <a:xfrm flipH="1" rot="1492892">
            <a:off x="-434286" y="3178408"/>
            <a:ext cx="2910688" cy="2916530"/>
            <a:chOff x="754250" y="3789250"/>
            <a:chExt cx="1457400" cy="1402725"/>
          </a:xfrm>
        </p:grpSpPr>
        <p:sp>
          <p:nvSpPr>
            <p:cNvPr id="250" name="Google Shape;250;p69"/>
            <p:cNvSpPr/>
            <p:nvPr/>
          </p:nvSpPr>
          <p:spPr>
            <a:xfrm>
              <a:off x="1688475" y="4682375"/>
              <a:ext cx="249025" cy="87750"/>
            </a:xfrm>
            <a:custGeom>
              <a:rect b="b" l="l" r="r" t="t"/>
              <a:pathLst>
                <a:path extrusionOk="0" h="3510" w="9961">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9"/>
            <p:cNvSpPr/>
            <p:nvPr/>
          </p:nvSpPr>
          <p:spPr>
            <a:xfrm>
              <a:off x="1689350" y="4692175"/>
              <a:ext cx="246400" cy="64025"/>
            </a:xfrm>
            <a:custGeom>
              <a:rect b="b" l="l" r="r" t="t"/>
              <a:pathLst>
                <a:path extrusionOk="0" h="2561" w="9856">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9"/>
            <p:cNvSpPr/>
            <p:nvPr/>
          </p:nvSpPr>
          <p:spPr>
            <a:xfrm>
              <a:off x="754250" y="3888500"/>
              <a:ext cx="1419025" cy="1303475"/>
            </a:xfrm>
            <a:custGeom>
              <a:rect b="b" l="l" r="r" t="t"/>
              <a:pathLst>
                <a:path extrusionOk="0" h="52139" w="56761">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9"/>
            <p:cNvSpPr/>
            <p:nvPr/>
          </p:nvSpPr>
          <p:spPr>
            <a:xfrm>
              <a:off x="1735275" y="4126425"/>
              <a:ext cx="88625" cy="246375"/>
            </a:xfrm>
            <a:custGeom>
              <a:rect b="b" l="l" r="r" t="t"/>
              <a:pathLst>
                <a:path extrusionOk="0" h="9855" w="3545">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9"/>
            <p:cNvSpPr/>
            <p:nvPr/>
          </p:nvSpPr>
          <p:spPr>
            <a:xfrm>
              <a:off x="1745875" y="4128800"/>
              <a:ext cx="76850" cy="242850"/>
            </a:xfrm>
            <a:custGeom>
              <a:rect b="b" l="l" r="r" t="t"/>
              <a:pathLst>
                <a:path extrusionOk="0" h="9714" w="3074">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9"/>
            <p:cNvSpPr/>
            <p:nvPr/>
          </p:nvSpPr>
          <p:spPr>
            <a:xfrm>
              <a:off x="1903050" y="4128800"/>
              <a:ext cx="212825" cy="151025"/>
            </a:xfrm>
            <a:custGeom>
              <a:rect b="b" l="l" r="r" t="t"/>
              <a:pathLst>
                <a:path extrusionOk="0" h="6041" w="8513">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9"/>
            <p:cNvSpPr/>
            <p:nvPr/>
          </p:nvSpPr>
          <p:spPr>
            <a:xfrm>
              <a:off x="1904800" y="4133900"/>
              <a:ext cx="210000" cy="142825"/>
            </a:xfrm>
            <a:custGeom>
              <a:rect b="b" l="l" r="r" t="t"/>
              <a:pathLst>
                <a:path extrusionOk="0" h="5713" w="840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9"/>
            <p:cNvSpPr/>
            <p:nvPr/>
          </p:nvSpPr>
          <p:spPr>
            <a:xfrm>
              <a:off x="1361750" y="4893025"/>
              <a:ext cx="596075" cy="77000"/>
            </a:xfrm>
            <a:custGeom>
              <a:rect b="b" l="l" r="r" t="t"/>
              <a:pathLst>
                <a:path extrusionOk="0" h="3080" w="23843">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9"/>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9"/>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9"/>
            <p:cNvSpPr/>
            <p:nvPr/>
          </p:nvSpPr>
          <p:spPr>
            <a:xfrm>
              <a:off x="1937900" y="4810900"/>
              <a:ext cx="146600" cy="119275"/>
            </a:xfrm>
            <a:custGeom>
              <a:rect b="b" l="l" r="r" t="t"/>
              <a:pathLst>
                <a:path extrusionOk="0" h="4771" w="5864">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9"/>
            <p:cNvSpPr/>
            <p:nvPr/>
          </p:nvSpPr>
          <p:spPr>
            <a:xfrm>
              <a:off x="1941050" y="4848000"/>
              <a:ext cx="25125" cy="52600"/>
            </a:xfrm>
            <a:custGeom>
              <a:rect b="b" l="l" r="r" t="t"/>
              <a:pathLst>
                <a:path extrusionOk="0" h="2104" w="1005">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9"/>
            <p:cNvSpPr/>
            <p:nvPr/>
          </p:nvSpPr>
          <p:spPr>
            <a:xfrm>
              <a:off x="1941000" y="4898325"/>
              <a:ext cx="49025" cy="30550"/>
            </a:xfrm>
            <a:custGeom>
              <a:rect b="b" l="l" r="r" t="t"/>
              <a:pathLst>
                <a:path extrusionOk="0" h="1222" w="1961">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9"/>
            <p:cNvSpPr/>
            <p:nvPr/>
          </p:nvSpPr>
          <p:spPr>
            <a:xfrm>
              <a:off x="1865950" y="3914575"/>
              <a:ext cx="113050" cy="366600"/>
            </a:xfrm>
            <a:custGeom>
              <a:rect b="b" l="l" r="r" t="t"/>
              <a:pathLst>
                <a:path extrusionOk="0" h="14664" w="4522">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9"/>
            <p:cNvSpPr/>
            <p:nvPr/>
          </p:nvSpPr>
          <p:spPr>
            <a:xfrm>
              <a:off x="1954400" y="3838100"/>
              <a:ext cx="171125" cy="195925"/>
            </a:xfrm>
            <a:custGeom>
              <a:rect b="b" l="l" r="r" t="t"/>
              <a:pathLst>
                <a:path extrusionOk="0" h="7837" w="6845">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9"/>
            <p:cNvSpPr/>
            <p:nvPr/>
          </p:nvSpPr>
          <p:spPr>
            <a:xfrm>
              <a:off x="1954675" y="3841200"/>
              <a:ext cx="171325" cy="191375"/>
            </a:xfrm>
            <a:custGeom>
              <a:rect b="b" l="l" r="r" t="t"/>
              <a:pathLst>
                <a:path extrusionOk="0" h="7655" w="6853">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9"/>
            <p:cNvSpPr/>
            <p:nvPr/>
          </p:nvSpPr>
          <p:spPr>
            <a:xfrm>
              <a:off x="1859775" y="3904075"/>
              <a:ext cx="79500" cy="215200"/>
            </a:xfrm>
            <a:custGeom>
              <a:rect b="b" l="l" r="r" t="t"/>
              <a:pathLst>
                <a:path extrusionOk="0" h="8608" w="318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9"/>
            <p:cNvSpPr/>
            <p:nvPr/>
          </p:nvSpPr>
          <p:spPr>
            <a:xfrm>
              <a:off x="1777725" y="3789250"/>
              <a:ext cx="120925" cy="140375"/>
            </a:xfrm>
            <a:custGeom>
              <a:rect b="b" l="l" r="r" t="t"/>
              <a:pathLst>
                <a:path extrusionOk="0" h="5615" w="4837">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9"/>
            <p:cNvSpPr/>
            <p:nvPr/>
          </p:nvSpPr>
          <p:spPr>
            <a:xfrm>
              <a:off x="1872550" y="3881100"/>
              <a:ext cx="28750" cy="51250"/>
            </a:xfrm>
            <a:custGeom>
              <a:rect b="b" l="l" r="r" t="t"/>
              <a:pathLst>
                <a:path extrusionOk="0" h="2050" w="115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9"/>
            <p:cNvSpPr/>
            <p:nvPr/>
          </p:nvSpPr>
          <p:spPr>
            <a:xfrm>
              <a:off x="1918050" y="3801600"/>
              <a:ext cx="127175" cy="125250"/>
            </a:xfrm>
            <a:custGeom>
              <a:rect b="b" l="l" r="r" t="t"/>
              <a:pathLst>
                <a:path extrusionOk="0" h="5010" w="5087">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9"/>
            <p:cNvSpPr/>
            <p:nvPr/>
          </p:nvSpPr>
          <p:spPr>
            <a:xfrm>
              <a:off x="1929075" y="3895625"/>
              <a:ext cx="44175" cy="37475"/>
            </a:xfrm>
            <a:custGeom>
              <a:rect b="b" l="l" r="r" t="t"/>
              <a:pathLst>
                <a:path extrusionOk="0" h="1499" w="1767">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9"/>
            <p:cNvSpPr/>
            <p:nvPr/>
          </p:nvSpPr>
          <p:spPr>
            <a:xfrm>
              <a:off x="1786025" y="4306900"/>
              <a:ext cx="316150" cy="246075"/>
            </a:xfrm>
            <a:custGeom>
              <a:rect b="b" l="l" r="r" t="t"/>
              <a:pathLst>
                <a:path extrusionOk="0" h="9843" w="12646">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9"/>
            <p:cNvSpPr/>
            <p:nvPr/>
          </p:nvSpPr>
          <p:spPr>
            <a:xfrm>
              <a:off x="1874325" y="4387025"/>
              <a:ext cx="249025" cy="87600"/>
            </a:xfrm>
            <a:custGeom>
              <a:rect b="b" l="l" r="r" t="t"/>
              <a:pathLst>
                <a:path extrusionOk="0" h="3504" w="9961">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9"/>
            <p:cNvSpPr/>
            <p:nvPr/>
          </p:nvSpPr>
          <p:spPr>
            <a:xfrm>
              <a:off x="1874775" y="4395725"/>
              <a:ext cx="247700" cy="66000"/>
            </a:xfrm>
            <a:custGeom>
              <a:rect b="b" l="l" r="r" t="t"/>
              <a:pathLst>
                <a:path extrusionOk="0" h="2640" w="9908">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9"/>
            <p:cNvSpPr/>
            <p:nvPr/>
          </p:nvSpPr>
          <p:spPr>
            <a:xfrm>
              <a:off x="2066575" y="4197850"/>
              <a:ext cx="145075" cy="123100"/>
            </a:xfrm>
            <a:custGeom>
              <a:rect b="b" l="l" r="r" t="t"/>
              <a:pathLst>
                <a:path extrusionOk="0" h="4924" w="5803">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9"/>
            <p:cNvSpPr/>
            <p:nvPr/>
          </p:nvSpPr>
          <p:spPr>
            <a:xfrm>
              <a:off x="2064625" y="4259750"/>
              <a:ext cx="20775" cy="54575"/>
            </a:xfrm>
            <a:custGeom>
              <a:rect b="b" l="l" r="r" t="t"/>
              <a:pathLst>
                <a:path extrusionOk="0" h="2183" w="831">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9"/>
            <p:cNvSpPr/>
            <p:nvPr/>
          </p:nvSpPr>
          <p:spPr>
            <a:xfrm>
              <a:off x="2074775" y="4307700"/>
              <a:ext cx="56525" cy="19025"/>
            </a:xfrm>
            <a:custGeom>
              <a:rect b="b" l="l" r="r" t="t"/>
              <a:pathLst>
                <a:path extrusionOk="0" h="761" w="2261">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69"/>
          <p:cNvGrpSpPr/>
          <p:nvPr/>
        </p:nvGrpSpPr>
        <p:grpSpPr>
          <a:xfrm rot="7705150">
            <a:off x="164974" y="1454334"/>
            <a:ext cx="580141" cy="216198"/>
            <a:chOff x="1699175" y="4937600"/>
            <a:chExt cx="244925" cy="91275"/>
          </a:xfrm>
        </p:grpSpPr>
        <p:sp>
          <p:nvSpPr>
            <p:cNvPr id="278" name="Google Shape;278;p69"/>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9"/>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69"/>
          <p:cNvGrpSpPr/>
          <p:nvPr/>
        </p:nvGrpSpPr>
        <p:grpSpPr>
          <a:xfrm rot="-7968609">
            <a:off x="82883" y="954036"/>
            <a:ext cx="580154" cy="216203"/>
            <a:chOff x="1699175" y="4937600"/>
            <a:chExt cx="244925" cy="91275"/>
          </a:xfrm>
        </p:grpSpPr>
        <p:sp>
          <p:nvSpPr>
            <p:cNvPr id="281" name="Google Shape;281;p69"/>
            <p:cNvSpPr/>
            <p:nvPr/>
          </p:nvSpPr>
          <p:spPr>
            <a:xfrm>
              <a:off x="1699175" y="4937600"/>
              <a:ext cx="244925" cy="91275"/>
            </a:xfrm>
            <a:custGeom>
              <a:rect b="b" l="l" r="r" t="t"/>
              <a:pathLst>
                <a:path extrusionOk="0" h="3651" w="9797">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9"/>
            <p:cNvSpPr/>
            <p:nvPr/>
          </p:nvSpPr>
          <p:spPr>
            <a:xfrm>
              <a:off x="1700375" y="4937900"/>
              <a:ext cx="241075" cy="88500"/>
            </a:xfrm>
            <a:custGeom>
              <a:rect b="b" l="l" r="r" t="t"/>
              <a:pathLst>
                <a:path extrusionOk="0" h="3540" w="9643">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3" name="Shape 283"/>
        <p:cNvGrpSpPr/>
        <p:nvPr/>
      </p:nvGrpSpPr>
      <p:grpSpPr>
        <a:xfrm>
          <a:off x="0" y="0"/>
          <a:ext cx="0" cy="0"/>
          <a:chOff x="0" y="0"/>
          <a:chExt cx="0" cy="0"/>
        </a:xfrm>
      </p:grpSpPr>
      <p:sp>
        <p:nvSpPr>
          <p:cNvPr id="284" name="Google Shape;284;p70"/>
          <p:cNvSpPr txBox="1"/>
          <p:nvPr>
            <p:ph type="title"/>
          </p:nvPr>
        </p:nvSpPr>
        <p:spPr>
          <a:xfrm>
            <a:off x="5041900" y="2608826"/>
            <a:ext cx="33078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5" name="Google Shape;285;p70"/>
          <p:cNvSpPr txBox="1"/>
          <p:nvPr>
            <p:ph idx="2" type="title"/>
          </p:nvPr>
        </p:nvSpPr>
        <p:spPr>
          <a:xfrm>
            <a:off x="5121100" y="1505326"/>
            <a:ext cx="11964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86" name="Google Shape;286;p70"/>
          <p:cNvSpPr txBox="1"/>
          <p:nvPr>
            <p:ph idx="1" type="subTitle"/>
          </p:nvPr>
        </p:nvSpPr>
        <p:spPr>
          <a:xfrm>
            <a:off x="5041900" y="3265874"/>
            <a:ext cx="2324700" cy="54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87" name="Google Shape;287;p70"/>
          <p:cNvGrpSpPr/>
          <p:nvPr/>
        </p:nvGrpSpPr>
        <p:grpSpPr>
          <a:xfrm rot="1916876">
            <a:off x="2929990" y="4045306"/>
            <a:ext cx="1219834" cy="1110497"/>
            <a:chOff x="5429222" y="1072895"/>
            <a:chExt cx="1442398" cy="1313030"/>
          </a:xfrm>
        </p:grpSpPr>
        <p:sp>
          <p:nvSpPr>
            <p:cNvPr id="288" name="Google Shape;288;p70"/>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0"/>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0"/>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0"/>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0"/>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0"/>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0"/>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0"/>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0"/>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0"/>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70"/>
          <p:cNvGrpSpPr/>
          <p:nvPr/>
        </p:nvGrpSpPr>
        <p:grpSpPr>
          <a:xfrm>
            <a:off x="6393614" y="382332"/>
            <a:ext cx="3548347" cy="1512802"/>
            <a:chOff x="237650" y="676925"/>
            <a:chExt cx="1613325" cy="687825"/>
          </a:xfrm>
        </p:grpSpPr>
        <p:sp>
          <p:nvSpPr>
            <p:cNvPr id="299" name="Google Shape;299;p70"/>
            <p:cNvSpPr/>
            <p:nvPr/>
          </p:nvSpPr>
          <p:spPr>
            <a:xfrm>
              <a:off x="398400" y="704525"/>
              <a:ext cx="1452575" cy="381600"/>
            </a:xfrm>
            <a:custGeom>
              <a:rect b="b" l="l" r="r" t="t"/>
              <a:pathLst>
                <a:path extrusionOk="0" h="15264" w="58103">
                  <a:moveTo>
                    <a:pt x="57342" y="0"/>
                  </a:moveTo>
                  <a:cubicBezTo>
                    <a:pt x="57272" y="0"/>
                    <a:pt x="57201" y="0"/>
                    <a:pt x="57149" y="17"/>
                  </a:cubicBezTo>
                  <a:cubicBezTo>
                    <a:pt x="48176" y="2042"/>
                    <a:pt x="24483" y="7207"/>
                    <a:pt x="21312" y="7207"/>
                  </a:cubicBezTo>
                  <a:cubicBezTo>
                    <a:pt x="21275" y="7207"/>
                    <a:pt x="21241" y="7207"/>
                    <a:pt x="21210" y="7205"/>
                  </a:cubicBezTo>
                  <a:cubicBezTo>
                    <a:pt x="20627" y="7170"/>
                    <a:pt x="20062" y="7116"/>
                    <a:pt x="19532" y="7081"/>
                  </a:cubicBezTo>
                  <a:cubicBezTo>
                    <a:pt x="18783" y="7013"/>
                    <a:pt x="18062" y="6948"/>
                    <a:pt x="17305" y="6948"/>
                  </a:cubicBezTo>
                  <a:cubicBezTo>
                    <a:pt x="15509" y="6948"/>
                    <a:pt x="13501" y="7313"/>
                    <a:pt x="10385" y="8865"/>
                  </a:cubicBezTo>
                  <a:cubicBezTo>
                    <a:pt x="5280" y="11408"/>
                    <a:pt x="547" y="13862"/>
                    <a:pt x="495" y="13898"/>
                  </a:cubicBezTo>
                  <a:cubicBezTo>
                    <a:pt x="142" y="14074"/>
                    <a:pt x="0" y="14517"/>
                    <a:pt x="177" y="14870"/>
                  </a:cubicBezTo>
                  <a:cubicBezTo>
                    <a:pt x="314" y="15120"/>
                    <a:pt x="576" y="15264"/>
                    <a:pt x="842" y="15264"/>
                  </a:cubicBezTo>
                  <a:cubicBezTo>
                    <a:pt x="952" y="15264"/>
                    <a:pt x="1063" y="15239"/>
                    <a:pt x="1166" y="15188"/>
                  </a:cubicBezTo>
                  <a:cubicBezTo>
                    <a:pt x="1201" y="15152"/>
                    <a:pt x="5934" y="12697"/>
                    <a:pt x="11037" y="10154"/>
                  </a:cubicBezTo>
                  <a:cubicBezTo>
                    <a:pt x="13886" y="8742"/>
                    <a:pt x="15675" y="8399"/>
                    <a:pt x="17319" y="8399"/>
                  </a:cubicBezTo>
                  <a:cubicBezTo>
                    <a:pt x="18018" y="8399"/>
                    <a:pt x="18691" y="8461"/>
                    <a:pt x="19408" y="8529"/>
                  </a:cubicBezTo>
                  <a:cubicBezTo>
                    <a:pt x="19956" y="8564"/>
                    <a:pt x="20521" y="8618"/>
                    <a:pt x="21139" y="8653"/>
                  </a:cubicBezTo>
                  <a:cubicBezTo>
                    <a:pt x="21177" y="8655"/>
                    <a:pt x="21219" y="8656"/>
                    <a:pt x="21264" y="8656"/>
                  </a:cubicBezTo>
                  <a:cubicBezTo>
                    <a:pt x="25311" y="8656"/>
                    <a:pt x="56139" y="1727"/>
                    <a:pt x="57467" y="1430"/>
                  </a:cubicBezTo>
                  <a:cubicBezTo>
                    <a:pt x="57855" y="1342"/>
                    <a:pt x="58102" y="954"/>
                    <a:pt x="58013" y="565"/>
                  </a:cubicBezTo>
                  <a:cubicBezTo>
                    <a:pt x="57943" y="247"/>
                    <a:pt x="57660" y="17"/>
                    <a:pt x="5734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0"/>
            <p:cNvSpPr/>
            <p:nvPr/>
          </p:nvSpPr>
          <p:spPr>
            <a:xfrm>
              <a:off x="818250" y="892825"/>
              <a:ext cx="172675" cy="223550"/>
            </a:xfrm>
            <a:custGeom>
              <a:rect b="b" l="l" r="r" t="t"/>
              <a:pathLst>
                <a:path extrusionOk="0" h="8942" w="6907">
                  <a:moveTo>
                    <a:pt x="6587" y="0"/>
                  </a:moveTo>
                  <a:cubicBezTo>
                    <a:pt x="6564" y="0"/>
                    <a:pt x="6541" y="3"/>
                    <a:pt x="6518" y="8"/>
                  </a:cubicBezTo>
                  <a:cubicBezTo>
                    <a:pt x="6040" y="133"/>
                    <a:pt x="5616" y="361"/>
                    <a:pt x="5228" y="644"/>
                  </a:cubicBezTo>
                  <a:cubicBezTo>
                    <a:pt x="4839" y="927"/>
                    <a:pt x="4486" y="1263"/>
                    <a:pt x="4168" y="1616"/>
                  </a:cubicBezTo>
                  <a:cubicBezTo>
                    <a:pt x="3532" y="2322"/>
                    <a:pt x="3021" y="3081"/>
                    <a:pt x="2544" y="3858"/>
                  </a:cubicBezTo>
                  <a:cubicBezTo>
                    <a:pt x="1573" y="5431"/>
                    <a:pt x="742" y="7055"/>
                    <a:pt x="19" y="8732"/>
                  </a:cubicBezTo>
                  <a:cubicBezTo>
                    <a:pt x="0" y="8803"/>
                    <a:pt x="19" y="8892"/>
                    <a:pt x="89" y="8927"/>
                  </a:cubicBezTo>
                  <a:cubicBezTo>
                    <a:pt x="108" y="8937"/>
                    <a:pt x="129" y="8941"/>
                    <a:pt x="149" y="8941"/>
                  </a:cubicBezTo>
                  <a:cubicBezTo>
                    <a:pt x="205" y="8941"/>
                    <a:pt x="262" y="8908"/>
                    <a:pt x="301" y="8857"/>
                  </a:cubicBezTo>
                  <a:cubicBezTo>
                    <a:pt x="1114" y="7249"/>
                    <a:pt x="2032" y="5678"/>
                    <a:pt x="3038" y="4176"/>
                  </a:cubicBezTo>
                  <a:cubicBezTo>
                    <a:pt x="3532" y="3434"/>
                    <a:pt x="4062" y="2711"/>
                    <a:pt x="4681" y="2075"/>
                  </a:cubicBezTo>
                  <a:cubicBezTo>
                    <a:pt x="5282" y="1439"/>
                    <a:pt x="5988" y="962"/>
                    <a:pt x="6730" y="538"/>
                  </a:cubicBezTo>
                  <a:cubicBezTo>
                    <a:pt x="6853" y="486"/>
                    <a:pt x="6906" y="344"/>
                    <a:pt x="6871" y="220"/>
                  </a:cubicBezTo>
                  <a:cubicBezTo>
                    <a:pt x="6841" y="85"/>
                    <a:pt x="6720" y="0"/>
                    <a:pt x="658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0"/>
            <p:cNvSpPr/>
            <p:nvPr/>
          </p:nvSpPr>
          <p:spPr>
            <a:xfrm>
              <a:off x="831500" y="1007800"/>
              <a:ext cx="78175" cy="189300"/>
            </a:xfrm>
            <a:custGeom>
              <a:rect b="b" l="l" r="r" t="t"/>
              <a:pathLst>
                <a:path extrusionOk="0" h="7572" w="3127">
                  <a:moveTo>
                    <a:pt x="2244" y="1"/>
                  </a:moveTo>
                  <a:cubicBezTo>
                    <a:pt x="2244" y="1"/>
                    <a:pt x="813" y="2527"/>
                    <a:pt x="353" y="4133"/>
                  </a:cubicBezTo>
                  <a:cubicBezTo>
                    <a:pt x="0" y="5353"/>
                    <a:pt x="337" y="6801"/>
                    <a:pt x="530" y="7453"/>
                  </a:cubicBezTo>
                  <a:cubicBezTo>
                    <a:pt x="550" y="7531"/>
                    <a:pt x="617" y="7572"/>
                    <a:pt x="686" y="7572"/>
                  </a:cubicBezTo>
                  <a:cubicBezTo>
                    <a:pt x="742" y="7572"/>
                    <a:pt x="799" y="7545"/>
                    <a:pt x="831" y="7489"/>
                  </a:cubicBezTo>
                  <a:cubicBezTo>
                    <a:pt x="1114" y="7048"/>
                    <a:pt x="1660" y="6094"/>
                    <a:pt x="2261" y="4557"/>
                  </a:cubicBezTo>
                  <a:cubicBezTo>
                    <a:pt x="3127" y="2315"/>
                    <a:pt x="2244" y="1"/>
                    <a:pt x="2244"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0"/>
            <p:cNvSpPr/>
            <p:nvPr/>
          </p:nvSpPr>
          <p:spPr>
            <a:xfrm>
              <a:off x="846975" y="1006925"/>
              <a:ext cx="41950" cy="190750"/>
            </a:xfrm>
            <a:custGeom>
              <a:rect b="b" l="l" r="r" t="t"/>
              <a:pathLst>
                <a:path extrusionOk="0" h="7630" w="1678">
                  <a:moveTo>
                    <a:pt x="1625" y="0"/>
                  </a:moveTo>
                  <a:cubicBezTo>
                    <a:pt x="1606" y="0"/>
                    <a:pt x="1589" y="19"/>
                    <a:pt x="1589" y="36"/>
                  </a:cubicBezTo>
                  <a:lnTo>
                    <a:pt x="17" y="7594"/>
                  </a:lnTo>
                  <a:cubicBezTo>
                    <a:pt x="0" y="7613"/>
                    <a:pt x="17" y="7630"/>
                    <a:pt x="35" y="7630"/>
                  </a:cubicBezTo>
                  <a:cubicBezTo>
                    <a:pt x="52" y="7630"/>
                    <a:pt x="71" y="7630"/>
                    <a:pt x="88" y="7594"/>
                  </a:cubicBezTo>
                  <a:lnTo>
                    <a:pt x="1660" y="54"/>
                  </a:lnTo>
                  <a:cubicBezTo>
                    <a:pt x="1677" y="36"/>
                    <a:pt x="1660" y="19"/>
                    <a:pt x="164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0"/>
            <p:cNvSpPr/>
            <p:nvPr/>
          </p:nvSpPr>
          <p:spPr>
            <a:xfrm>
              <a:off x="836375" y="1146450"/>
              <a:ext cx="35750" cy="16250"/>
            </a:xfrm>
            <a:custGeom>
              <a:rect b="b" l="l" r="r" t="t"/>
              <a:pathLst>
                <a:path extrusionOk="0" h="650" w="1430">
                  <a:moveTo>
                    <a:pt x="865" y="0"/>
                  </a:moveTo>
                  <a:lnTo>
                    <a:pt x="17" y="530"/>
                  </a:lnTo>
                  <a:cubicBezTo>
                    <a:pt x="0" y="548"/>
                    <a:pt x="0" y="565"/>
                    <a:pt x="0" y="584"/>
                  </a:cubicBezTo>
                  <a:cubicBezTo>
                    <a:pt x="17" y="601"/>
                    <a:pt x="36" y="601"/>
                    <a:pt x="53" y="601"/>
                  </a:cubicBezTo>
                  <a:lnTo>
                    <a:pt x="865" y="71"/>
                  </a:lnTo>
                  <a:lnTo>
                    <a:pt x="1359" y="636"/>
                  </a:lnTo>
                  <a:cubicBezTo>
                    <a:pt x="1369" y="645"/>
                    <a:pt x="1377" y="650"/>
                    <a:pt x="1386" y="650"/>
                  </a:cubicBezTo>
                  <a:cubicBezTo>
                    <a:pt x="1395" y="650"/>
                    <a:pt x="1404" y="645"/>
                    <a:pt x="1413" y="636"/>
                  </a:cubicBezTo>
                  <a:cubicBezTo>
                    <a:pt x="1430" y="619"/>
                    <a:pt x="1430" y="601"/>
                    <a:pt x="1413" y="584"/>
                  </a:cubicBezTo>
                  <a:lnTo>
                    <a:pt x="900"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0"/>
            <p:cNvSpPr/>
            <p:nvPr/>
          </p:nvSpPr>
          <p:spPr>
            <a:xfrm>
              <a:off x="836375" y="1105825"/>
              <a:ext cx="51650" cy="19350"/>
            </a:xfrm>
            <a:custGeom>
              <a:rect b="b" l="l" r="r" t="t"/>
              <a:pathLst>
                <a:path extrusionOk="0" h="774" w="2066">
                  <a:moveTo>
                    <a:pt x="1201" y="0"/>
                  </a:moveTo>
                  <a:lnTo>
                    <a:pt x="17" y="707"/>
                  </a:lnTo>
                  <a:cubicBezTo>
                    <a:pt x="0" y="707"/>
                    <a:pt x="0" y="742"/>
                    <a:pt x="0" y="760"/>
                  </a:cubicBezTo>
                  <a:cubicBezTo>
                    <a:pt x="9" y="769"/>
                    <a:pt x="18" y="773"/>
                    <a:pt x="26" y="773"/>
                  </a:cubicBezTo>
                  <a:cubicBezTo>
                    <a:pt x="35" y="773"/>
                    <a:pt x="44" y="769"/>
                    <a:pt x="53" y="760"/>
                  </a:cubicBezTo>
                  <a:lnTo>
                    <a:pt x="1201" y="89"/>
                  </a:lnTo>
                  <a:lnTo>
                    <a:pt x="2013" y="742"/>
                  </a:lnTo>
                  <a:cubicBezTo>
                    <a:pt x="2030" y="742"/>
                    <a:pt x="2049" y="742"/>
                    <a:pt x="2066" y="725"/>
                  </a:cubicBezTo>
                  <a:cubicBezTo>
                    <a:pt x="2066" y="707"/>
                    <a:pt x="2066" y="690"/>
                    <a:pt x="2049" y="671"/>
                  </a:cubicBezTo>
                  <a:lnTo>
                    <a:pt x="1236"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0"/>
            <p:cNvSpPr/>
            <p:nvPr/>
          </p:nvSpPr>
          <p:spPr>
            <a:xfrm>
              <a:off x="848275" y="1069625"/>
              <a:ext cx="49050" cy="21550"/>
            </a:xfrm>
            <a:custGeom>
              <a:rect b="b" l="l" r="r" t="t"/>
              <a:pathLst>
                <a:path extrusionOk="0" h="862" w="1962">
                  <a:moveTo>
                    <a:pt x="1060" y="0"/>
                  </a:moveTo>
                  <a:lnTo>
                    <a:pt x="19" y="601"/>
                  </a:lnTo>
                  <a:cubicBezTo>
                    <a:pt x="0" y="619"/>
                    <a:pt x="0" y="636"/>
                    <a:pt x="19" y="654"/>
                  </a:cubicBezTo>
                  <a:cubicBezTo>
                    <a:pt x="19" y="671"/>
                    <a:pt x="54" y="671"/>
                    <a:pt x="71" y="671"/>
                  </a:cubicBezTo>
                  <a:lnTo>
                    <a:pt x="1078" y="89"/>
                  </a:lnTo>
                  <a:lnTo>
                    <a:pt x="1891" y="848"/>
                  </a:lnTo>
                  <a:cubicBezTo>
                    <a:pt x="1899" y="857"/>
                    <a:pt x="1908" y="862"/>
                    <a:pt x="1917" y="862"/>
                  </a:cubicBezTo>
                  <a:cubicBezTo>
                    <a:pt x="1926" y="862"/>
                    <a:pt x="1934" y="857"/>
                    <a:pt x="1943" y="848"/>
                  </a:cubicBezTo>
                  <a:cubicBezTo>
                    <a:pt x="1961" y="831"/>
                    <a:pt x="1961" y="813"/>
                    <a:pt x="1943" y="796"/>
                  </a:cubicBezTo>
                  <a:lnTo>
                    <a:pt x="1095" y="19"/>
                  </a:lnTo>
                  <a:cubicBezTo>
                    <a:pt x="1095" y="0"/>
                    <a:pt x="1078" y="0"/>
                    <a:pt x="10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0"/>
            <p:cNvSpPr/>
            <p:nvPr/>
          </p:nvSpPr>
          <p:spPr>
            <a:xfrm>
              <a:off x="864175" y="1040475"/>
              <a:ext cx="34025" cy="18475"/>
            </a:xfrm>
            <a:custGeom>
              <a:rect b="b" l="l" r="r" t="t"/>
              <a:pathLst>
                <a:path extrusionOk="0" h="739" w="1361">
                  <a:moveTo>
                    <a:pt x="636" y="1"/>
                  </a:moveTo>
                  <a:lnTo>
                    <a:pt x="18" y="372"/>
                  </a:lnTo>
                  <a:cubicBezTo>
                    <a:pt x="0" y="389"/>
                    <a:pt x="0" y="408"/>
                    <a:pt x="18" y="424"/>
                  </a:cubicBezTo>
                  <a:cubicBezTo>
                    <a:pt x="18" y="443"/>
                    <a:pt x="54" y="443"/>
                    <a:pt x="71" y="443"/>
                  </a:cubicBezTo>
                  <a:lnTo>
                    <a:pt x="654" y="71"/>
                  </a:lnTo>
                  <a:lnTo>
                    <a:pt x="1307" y="725"/>
                  </a:lnTo>
                  <a:cubicBezTo>
                    <a:pt x="1316" y="734"/>
                    <a:pt x="1325" y="738"/>
                    <a:pt x="1334" y="738"/>
                  </a:cubicBezTo>
                  <a:cubicBezTo>
                    <a:pt x="1343" y="738"/>
                    <a:pt x="1351" y="734"/>
                    <a:pt x="1361" y="725"/>
                  </a:cubicBezTo>
                  <a:lnTo>
                    <a:pt x="1361" y="672"/>
                  </a:lnTo>
                  <a:lnTo>
                    <a:pt x="690"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0"/>
            <p:cNvSpPr/>
            <p:nvPr/>
          </p:nvSpPr>
          <p:spPr>
            <a:xfrm>
              <a:off x="721775" y="991500"/>
              <a:ext cx="160525" cy="111825"/>
            </a:xfrm>
            <a:custGeom>
              <a:rect b="b" l="l" r="r" t="t"/>
              <a:pathLst>
                <a:path extrusionOk="0" h="4473" w="6421">
                  <a:moveTo>
                    <a:pt x="6421" y="0"/>
                  </a:moveTo>
                  <a:cubicBezTo>
                    <a:pt x="6421" y="0"/>
                    <a:pt x="3648" y="848"/>
                    <a:pt x="2199" y="1695"/>
                  </a:cubicBezTo>
                  <a:cubicBezTo>
                    <a:pt x="1104" y="2331"/>
                    <a:pt x="363" y="3638"/>
                    <a:pt x="63" y="4220"/>
                  </a:cubicBezTo>
                  <a:cubicBezTo>
                    <a:pt x="0" y="4347"/>
                    <a:pt x="92" y="4473"/>
                    <a:pt x="213" y="4473"/>
                  </a:cubicBezTo>
                  <a:cubicBezTo>
                    <a:pt x="227" y="4473"/>
                    <a:pt x="242" y="4471"/>
                    <a:pt x="257" y="4467"/>
                  </a:cubicBezTo>
                  <a:cubicBezTo>
                    <a:pt x="751" y="4344"/>
                    <a:pt x="1794" y="4027"/>
                    <a:pt x="3294" y="3320"/>
                  </a:cubicBezTo>
                  <a:cubicBezTo>
                    <a:pt x="5467" y="2278"/>
                    <a:pt x="6421" y="0"/>
                    <a:pt x="6421"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0"/>
            <p:cNvSpPr/>
            <p:nvPr/>
          </p:nvSpPr>
          <p:spPr>
            <a:xfrm>
              <a:off x="722875" y="990600"/>
              <a:ext cx="160325" cy="111900"/>
            </a:xfrm>
            <a:custGeom>
              <a:rect b="b" l="l" r="r" t="t"/>
              <a:pathLst>
                <a:path extrusionOk="0" h="4476" w="6413">
                  <a:moveTo>
                    <a:pt x="6359" y="1"/>
                  </a:moveTo>
                  <a:lnTo>
                    <a:pt x="19" y="4416"/>
                  </a:lnTo>
                  <a:cubicBezTo>
                    <a:pt x="1" y="4416"/>
                    <a:pt x="1" y="4451"/>
                    <a:pt x="1" y="4451"/>
                  </a:cubicBezTo>
                  <a:cubicBezTo>
                    <a:pt x="14" y="4463"/>
                    <a:pt x="26" y="4476"/>
                    <a:pt x="39" y="4476"/>
                  </a:cubicBezTo>
                  <a:cubicBezTo>
                    <a:pt x="44" y="4476"/>
                    <a:pt x="49" y="4473"/>
                    <a:pt x="55" y="4468"/>
                  </a:cubicBezTo>
                  <a:lnTo>
                    <a:pt x="6394" y="71"/>
                  </a:lnTo>
                  <a:cubicBezTo>
                    <a:pt x="6412" y="53"/>
                    <a:pt x="6412" y="36"/>
                    <a:pt x="6394" y="18"/>
                  </a:cubicBezTo>
                  <a:cubicBezTo>
                    <a:pt x="6394" y="1"/>
                    <a:pt x="6394" y="1"/>
                    <a:pt x="637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0"/>
            <p:cNvSpPr/>
            <p:nvPr/>
          </p:nvSpPr>
          <p:spPr>
            <a:xfrm>
              <a:off x="739650" y="1066975"/>
              <a:ext cx="26525" cy="25625"/>
            </a:xfrm>
            <a:custGeom>
              <a:rect b="b" l="l" r="r" t="t"/>
              <a:pathLst>
                <a:path extrusionOk="0" h="1025" w="1061">
                  <a:moveTo>
                    <a:pt x="55" y="0"/>
                  </a:moveTo>
                  <a:cubicBezTo>
                    <a:pt x="36" y="0"/>
                    <a:pt x="19" y="0"/>
                    <a:pt x="1" y="19"/>
                  </a:cubicBezTo>
                  <a:cubicBezTo>
                    <a:pt x="1" y="54"/>
                    <a:pt x="19" y="71"/>
                    <a:pt x="36" y="71"/>
                  </a:cubicBezTo>
                  <a:lnTo>
                    <a:pt x="990" y="248"/>
                  </a:lnTo>
                  <a:lnTo>
                    <a:pt x="955" y="989"/>
                  </a:lnTo>
                  <a:cubicBezTo>
                    <a:pt x="955" y="1008"/>
                    <a:pt x="973" y="1025"/>
                    <a:pt x="990" y="1025"/>
                  </a:cubicBezTo>
                  <a:cubicBezTo>
                    <a:pt x="1008" y="1025"/>
                    <a:pt x="1025" y="1025"/>
                    <a:pt x="1025" y="989"/>
                  </a:cubicBezTo>
                  <a:lnTo>
                    <a:pt x="1061" y="231"/>
                  </a:lnTo>
                  <a:cubicBezTo>
                    <a:pt x="1061" y="212"/>
                    <a:pt x="1044" y="195"/>
                    <a:pt x="1025" y="195"/>
                  </a:cubicBezTo>
                  <a:lnTo>
                    <a:pt x="55"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0"/>
            <p:cNvSpPr/>
            <p:nvPr/>
          </p:nvSpPr>
          <p:spPr>
            <a:xfrm>
              <a:off x="764850" y="1040475"/>
              <a:ext cx="38425" cy="35550"/>
            </a:xfrm>
            <a:custGeom>
              <a:rect b="b" l="l" r="r" t="t"/>
              <a:pathLst>
                <a:path extrusionOk="0" h="1422" w="1537">
                  <a:moveTo>
                    <a:pt x="36" y="1"/>
                  </a:moveTo>
                  <a:cubicBezTo>
                    <a:pt x="17" y="1"/>
                    <a:pt x="0" y="19"/>
                    <a:pt x="0" y="36"/>
                  </a:cubicBezTo>
                  <a:cubicBezTo>
                    <a:pt x="0" y="54"/>
                    <a:pt x="17" y="71"/>
                    <a:pt x="36" y="71"/>
                  </a:cubicBezTo>
                  <a:lnTo>
                    <a:pt x="1342" y="372"/>
                  </a:lnTo>
                  <a:lnTo>
                    <a:pt x="1465" y="1397"/>
                  </a:lnTo>
                  <a:cubicBezTo>
                    <a:pt x="1465" y="1408"/>
                    <a:pt x="1474" y="1421"/>
                    <a:pt x="1486" y="1421"/>
                  </a:cubicBezTo>
                  <a:cubicBezTo>
                    <a:pt x="1491" y="1421"/>
                    <a:pt x="1496" y="1419"/>
                    <a:pt x="1501" y="1413"/>
                  </a:cubicBezTo>
                  <a:cubicBezTo>
                    <a:pt x="1536" y="1413"/>
                    <a:pt x="1536" y="1397"/>
                    <a:pt x="1536" y="1378"/>
                  </a:cubicBezTo>
                  <a:lnTo>
                    <a:pt x="1395" y="337"/>
                  </a:lnTo>
                  <a:cubicBezTo>
                    <a:pt x="1395" y="319"/>
                    <a:pt x="1395" y="302"/>
                    <a:pt x="1378" y="302"/>
                  </a:cubicBezTo>
                  <a:lnTo>
                    <a:pt x="53"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0"/>
            <p:cNvSpPr/>
            <p:nvPr/>
          </p:nvSpPr>
          <p:spPr>
            <a:xfrm>
              <a:off x="800175" y="1020625"/>
              <a:ext cx="32675" cy="37550"/>
            </a:xfrm>
            <a:custGeom>
              <a:rect b="b" l="l" r="r" t="t"/>
              <a:pathLst>
                <a:path extrusionOk="0" h="1502" w="1307">
                  <a:moveTo>
                    <a:pt x="35" y="1"/>
                  </a:moveTo>
                  <a:cubicBezTo>
                    <a:pt x="17" y="1"/>
                    <a:pt x="0" y="18"/>
                    <a:pt x="0" y="36"/>
                  </a:cubicBezTo>
                  <a:cubicBezTo>
                    <a:pt x="0" y="53"/>
                    <a:pt x="17" y="71"/>
                    <a:pt x="35" y="71"/>
                  </a:cubicBezTo>
                  <a:lnTo>
                    <a:pt x="1166" y="335"/>
                  </a:lnTo>
                  <a:lnTo>
                    <a:pt x="1236" y="1466"/>
                  </a:lnTo>
                  <a:cubicBezTo>
                    <a:pt x="1236" y="1484"/>
                    <a:pt x="1253" y="1501"/>
                    <a:pt x="1272" y="1501"/>
                  </a:cubicBezTo>
                  <a:cubicBezTo>
                    <a:pt x="1289" y="1501"/>
                    <a:pt x="1307" y="1484"/>
                    <a:pt x="1307" y="1466"/>
                  </a:cubicBezTo>
                  <a:lnTo>
                    <a:pt x="1236" y="319"/>
                  </a:lnTo>
                  <a:cubicBezTo>
                    <a:pt x="1236" y="300"/>
                    <a:pt x="1218" y="283"/>
                    <a:pt x="1201" y="283"/>
                  </a:cubicBezTo>
                  <a:lnTo>
                    <a:pt x="52"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0"/>
            <p:cNvSpPr/>
            <p:nvPr/>
          </p:nvSpPr>
          <p:spPr>
            <a:xfrm>
              <a:off x="835475" y="1006050"/>
              <a:ext cx="20350" cy="29625"/>
            </a:xfrm>
            <a:custGeom>
              <a:rect b="b" l="l" r="r" t="t"/>
              <a:pathLst>
                <a:path extrusionOk="0" h="1185" w="814">
                  <a:moveTo>
                    <a:pt x="53" y="0"/>
                  </a:moveTo>
                  <a:cubicBezTo>
                    <a:pt x="36" y="0"/>
                    <a:pt x="18" y="19"/>
                    <a:pt x="1" y="35"/>
                  </a:cubicBezTo>
                  <a:cubicBezTo>
                    <a:pt x="1" y="54"/>
                    <a:pt x="18" y="71"/>
                    <a:pt x="36" y="89"/>
                  </a:cubicBezTo>
                  <a:lnTo>
                    <a:pt x="707" y="212"/>
                  </a:lnTo>
                  <a:lnTo>
                    <a:pt x="743" y="1149"/>
                  </a:lnTo>
                  <a:cubicBezTo>
                    <a:pt x="743" y="1166"/>
                    <a:pt x="760" y="1184"/>
                    <a:pt x="778" y="1184"/>
                  </a:cubicBezTo>
                  <a:cubicBezTo>
                    <a:pt x="795" y="1184"/>
                    <a:pt x="813" y="1166"/>
                    <a:pt x="813" y="1149"/>
                  </a:cubicBezTo>
                  <a:lnTo>
                    <a:pt x="778" y="195"/>
                  </a:lnTo>
                  <a:cubicBezTo>
                    <a:pt x="778" y="177"/>
                    <a:pt x="778" y="160"/>
                    <a:pt x="760" y="160"/>
                  </a:cubicBezTo>
                  <a:lnTo>
                    <a:pt x="53" y="19"/>
                  </a:lnTo>
                  <a:lnTo>
                    <a:pt x="53"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0"/>
            <p:cNvSpPr/>
            <p:nvPr/>
          </p:nvSpPr>
          <p:spPr>
            <a:xfrm>
              <a:off x="558650" y="954050"/>
              <a:ext cx="104225" cy="112525"/>
            </a:xfrm>
            <a:custGeom>
              <a:rect b="b" l="l" r="r" t="t"/>
              <a:pathLst>
                <a:path extrusionOk="0" h="4501" w="4169">
                  <a:moveTo>
                    <a:pt x="3877" y="0"/>
                  </a:moveTo>
                  <a:cubicBezTo>
                    <a:pt x="3826" y="0"/>
                    <a:pt x="3774" y="16"/>
                    <a:pt x="3727" y="50"/>
                  </a:cubicBezTo>
                  <a:cubicBezTo>
                    <a:pt x="3303" y="333"/>
                    <a:pt x="2915" y="615"/>
                    <a:pt x="2543" y="950"/>
                  </a:cubicBezTo>
                  <a:cubicBezTo>
                    <a:pt x="2190" y="1268"/>
                    <a:pt x="1837" y="1604"/>
                    <a:pt x="1519" y="1974"/>
                  </a:cubicBezTo>
                  <a:cubicBezTo>
                    <a:pt x="1201" y="2327"/>
                    <a:pt x="919" y="2734"/>
                    <a:pt x="654" y="3140"/>
                  </a:cubicBezTo>
                  <a:cubicBezTo>
                    <a:pt x="389" y="3547"/>
                    <a:pt x="195" y="3987"/>
                    <a:pt x="19" y="4430"/>
                  </a:cubicBezTo>
                  <a:cubicBezTo>
                    <a:pt x="0" y="4447"/>
                    <a:pt x="19" y="4482"/>
                    <a:pt x="36" y="4500"/>
                  </a:cubicBezTo>
                  <a:cubicBezTo>
                    <a:pt x="54" y="4500"/>
                    <a:pt x="89" y="4500"/>
                    <a:pt x="106" y="4465"/>
                  </a:cubicBezTo>
                  <a:cubicBezTo>
                    <a:pt x="318" y="4041"/>
                    <a:pt x="548" y="3634"/>
                    <a:pt x="831" y="3246"/>
                  </a:cubicBezTo>
                  <a:cubicBezTo>
                    <a:pt x="1114" y="2876"/>
                    <a:pt x="1413" y="2522"/>
                    <a:pt x="1749" y="2186"/>
                  </a:cubicBezTo>
                  <a:cubicBezTo>
                    <a:pt x="2084" y="1868"/>
                    <a:pt x="2456" y="1550"/>
                    <a:pt x="2826" y="1268"/>
                  </a:cubicBezTo>
                  <a:cubicBezTo>
                    <a:pt x="3197" y="1004"/>
                    <a:pt x="3603" y="738"/>
                    <a:pt x="3991" y="526"/>
                  </a:cubicBezTo>
                  <a:lnTo>
                    <a:pt x="3991" y="509"/>
                  </a:lnTo>
                  <a:lnTo>
                    <a:pt x="4010" y="509"/>
                  </a:lnTo>
                  <a:cubicBezTo>
                    <a:pt x="4133" y="420"/>
                    <a:pt x="4168" y="262"/>
                    <a:pt x="4097" y="121"/>
                  </a:cubicBezTo>
                  <a:cubicBezTo>
                    <a:pt x="4043" y="43"/>
                    <a:pt x="3961" y="0"/>
                    <a:pt x="387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0"/>
            <p:cNvSpPr/>
            <p:nvPr/>
          </p:nvSpPr>
          <p:spPr>
            <a:xfrm>
              <a:off x="397050" y="1039175"/>
              <a:ext cx="186800" cy="325150"/>
            </a:xfrm>
            <a:custGeom>
              <a:rect b="b" l="l" r="r" t="t"/>
              <a:pathLst>
                <a:path extrusionOk="0" h="13006" w="7472">
                  <a:moveTo>
                    <a:pt x="7083" y="0"/>
                  </a:moveTo>
                  <a:cubicBezTo>
                    <a:pt x="7083" y="0"/>
                    <a:pt x="3144" y="3832"/>
                    <a:pt x="1432" y="6516"/>
                  </a:cubicBezTo>
                  <a:cubicBezTo>
                    <a:pt x="142" y="8548"/>
                    <a:pt x="1" y="11409"/>
                    <a:pt x="19" y="12680"/>
                  </a:cubicBezTo>
                  <a:cubicBezTo>
                    <a:pt x="19" y="12877"/>
                    <a:pt x="173" y="13005"/>
                    <a:pt x="339" y="13005"/>
                  </a:cubicBezTo>
                  <a:cubicBezTo>
                    <a:pt x="411" y="13005"/>
                    <a:pt x="485" y="12981"/>
                    <a:pt x="549" y="12928"/>
                  </a:cubicBezTo>
                  <a:cubicBezTo>
                    <a:pt x="1291" y="12257"/>
                    <a:pt x="2791" y="10825"/>
                    <a:pt x="4698" y="8301"/>
                  </a:cubicBezTo>
                  <a:cubicBezTo>
                    <a:pt x="7472" y="4680"/>
                    <a:pt x="7083" y="0"/>
                    <a:pt x="7083"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0"/>
            <p:cNvSpPr/>
            <p:nvPr/>
          </p:nvSpPr>
          <p:spPr>
            <a:xfrm>
              <a:off x="400150" y="1037400"/>
              <a:ext cx="176175" cy="327350"/>
            </a:xfrm>
            <a:custGeom>
              <a:rect b="b" l="l" r="r" t="t"/>
              <a:pathLst>
                <a:path extrusionOk="0" h="13094" w="7047">
                  <a:moveTo>
                    <a:pt x="6976" y="1"/>
                  </a:moveTo>
                  <a:cubicBezTo>
                    <a:pt x="6941" y="1"/>
                    <a:pt x="6924" y="18"/>
                    <a:pt x="6905" y="36"/>
                  </a:cubicBezTo>
                  <a:lnTo>
                    <a:pt x="18" y="12999"/>
                  </a:lnTo>
                  <a:cubicBezTo>
                    <a:pt x="1" y="13034"/>
                    <a:pt x="18" y="13069"/>
                    <a:pt x="36" y="13086"/>
                  </a:cubicBezTo>
                  <a:cubicBezTo>
                    <a:pt x="47" y="13092"/>
                    <a:pt x="59" y="13094"/>
                    <a:pt x="71" y="13094"/>
                  </a:cubicBezTo>
                  <a:cubicBezTo>
                    <a:pt x="100" y="13094"/>
                    <a:pt x="129" y="13081"/>
                    <a:pt x="142" y="13069"/>
                  </a:cubicBezTo>
                  <a:lnTo>
                    <a:pt x="7030" y="107"/>
                  </a:lnTo>
                  <a:cubicBezTo>
                    <a:pt x="7047" y="71"/>
                    <a:pt x="7030" y="18"/>
                    <a:pt x="699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0"/>
            <p:cNvSpPr/>
            <p:nvPr/>
          </p:nvSpPr>
          <p:spPr>
            <a:xfrm>
              <a:off x="399700" y="1276250"/>
              <a:ext cx="64950" cy="36850"/>
            </a:xfrm>
            <a:custGeom>
              <a:rect b="b" l="l" r="r" t="t"/>
              <a:pathLst>
                <a:path extrusionOk="0" h="1474" w="2598">
                  <a:moveTo>
                    <a:pt x="1873" y="0"/>
                  </a:moveTo>
                  <a:lnTo>
                    <a:pt x="54" y="530"/>
                  </a:lnTo>
                  <a:cubicBezTo>
                    <a:pt x="19" y="548"/>
                    <a:pt x="1" y="584"/>
                    <a:pt x="1" y="619"/>
                  </a:cubicBezTo>
                  <a:cubicBezTo>
                    <a:pt x="19" y="654"/>
                    <a:pt x="54" y="671"/>
                    <a:pt x="90" y="671"/>
                  </a:cubicBezTo>
                  <a:lnTo>
                    <a:pt x="1856" y="141"/>
                  </a:lnTo>
                  <a:lnTo>
                    <a:pt x="2456" y="1431"/>
                  </a:lnTo>
                  <a:cubicBezTo>
                    <a:pt x="2469" y="1457"/>
                    <a:pt x="2491" y="1473"/>
                    <a:pt x="2516" y="1473"/>
                  </a:cubicBezTo>
                  <a:cubicBezTo>
                    <a:pt x="2525" y="1473"/>
                    <a:pt x="2534" y="1471"/>
                    <a:pt x="2544" y="1467"/>
                  </a:cubicBezTo>
                  <a:cubicBezTo>
                    <a:pt x="2579" y="1448"/>
                    <a:pt x="2597" y="1396"/>
                    <a:pt x="2579" y="1361"/>
                  </a:cubicBezTo>
                  <a:lnTo>
                    <a:pt x="1962" y="35"/>
                  </a:lnTo>
                  <a:cubicBezTo>
                    <a:pt x="1943" y="19"/>
                    <a:pt x="1926" y="0"/>
                    <a:pt x="189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0"/>
            <p:cNvSpPr/>
            <p:nvPr/>
          </p:nvSpPr>
          <p:spPr>
            <a:xfrm>
              <a:off x="418700" y="1206475"/>
              <a:ext cx="95400" cy="45125"/>
            </a:xfrm>
            <a:custGeom>
              <a:rect b="b" l="l" r="r" t="t"/>
              <a:pathLst>
                <a:path extrusionOk="0" h="1805" w="3816">
                  <a:moveTo>
                    <a:pt x="2579" y="1"/>
                  </a:moveTo>
                  <a:lnTo>
                    <a:pt x="71" y="672"/>
                  </a:lnTo>
                  <a:cubicBezTo>
                    <a:pt x="36" y="672"/>
                    <a:pt x="1" y="707"/>
                    <a:pt x="18" y="743"/>
                  </a:cubicBezTo>
                  <a:cubicBezTo>
                    <a:pt x="18" y="772"/>
                    <a:pt x="54" y="801"/>
                    <a:pt x="86" y="801"/>
                  </a:cubicBezTo>
                  <a:cubicBezTo>
                    <a:pt x="94" y="801"/>
                    <a:pt x="100" y="799"/>
                    <a:pt x="107" y="796"/>
                  </a:cubicBezTo>
                  <a:lnTo>
                    <a:pt x="2561" y="161"/>
                  </a:lnTo>
                  <a:lnTo>
                    <a:pt x="3691" y="1767"/>
                  </a:lnTo>
                  <a:cubicBezTo>
                    <a:pt x="3702" y="1789"/>
                    <a:pt x="3720" y="1804"/>
                    <a:pt x="3741" y="1804"/>
                  </a:cubicBezTo>
                  <a:cubicBezTo>
                    <a:pt x="3753" y="1804"/>
                    <a:pt x="3767" y="1799"/>
                    <a:pt x="3780" y="1785"/>
                  </a:cubicBezTo>
                  <a:cubicBezTo>
                    <a:pt x="3815" y="1767"/>
                    <a:pt x="3815" y="1732"/>
                    <a:pt x="3797" y="1696"/>
                  </a:cubicBezTo>
                  <a:lnTo>
                    <a:pt x="2650" y="36"/>
                  </a:lnTo>
                  <a:cubicBezTo>
                    <a:pt x="2631" y="19"/>
                    <a:pt x="2614" y="1"/>
                    <a:pt x="25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0"/>
            <p:cNvSpPr/>
            <p:nvPr/>
          </p:nvSpPr>
          <p:spPr>
            <a:xfrm>
              <a:off x="461525" y="1145125"/>
              <a:ext cx="86550" cy="50525"/>
            </a:xfrm>
            <a:custGeom>
              <a:rect b="b" l="l" r="r" t="t"/>
              <a:pathLst>
                <a:path extrusionOk="0" h="2021" w="3462">
                  <a:moveTo>
                    <a:pt x="2244" y="1"/>
                  </a:moveTo>
                  <a:lnTo>
                    <a:pt x="54" y="548"/>
                  </a:lnTo>
                  <a:cubicBezTo>
                    <a:pt x="18" y="548"/>
                    <a:pt x="0" y="583"/>
                    <a:pt x="0" y="637"/>
                  </a:cubicBezTo>
                  <a:cubicBezTo>
                    <a:pt x="14" y="662"/>
                    <a:pt x="36" y="679"/>
                    <a:pt x="61" y="679"/>
                  </a:cubicBezTo>
                  <a:cubicBezTo>
                    <a:pt x="70" y="679"/>
                    <a:pt x="80" y="676"/>
                    <a:pt x="89" y="672"/>
                  </a:cubicBezTo>
                  <a:lnTo>
                    <a:pt x="2225" y="159"/>
                  </a:lnTo>
                  <a:lnTo>
                    <a:pt x="3339" y="1979"/>
                  </a:lnTo>
                  <a:cubicBezTo>
                    <a:pt x="3351" y="2005"/>
                    <a:pt x="3373" y="2021"/>
                    <a:pt x="3398" y="2021"/>
                  </a:cubicBezTo>
                  <a:cubicBezTo>
                    <a:pt x="3407" y="2021"/>
                    <a:pt x="3417" y="2019"/>
                    <a:pt x="3426" y="2014"/>
                  </a:cubicBezTo>
                  <a:cubicBezTo>
                    <a:pt x="3461" y="1979"/>
                    <a:pt x="3461" y="1943"/>
                    <a:pt x="3444" y="1908"/>
                  </a:cubicBezTo>
                  <a:lnTo>
                    <a:pt x="2331" y="36"/>
                  </a:lnTo>
                  <a:cubicBezTo>
                    <a:pt x="2314" y="18"/>
                    <a:pt x="2296" y="1"/>
                    <a:pt x="227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0"/>
            <p:cNvSpPr/>
            <p:nvPr/>
          </p:nvSpPr>
          <p:spPr>
            <a:xfrm>
              <a:off x="508775" y="1094350"/>
              <a:ext cx="58725" cy="43125"/>
            </a:xfrm>
            <a:custGeom>
              <a:rect b="b" l="l" r="r" t="t"/>
              <a:pathLst>
                <a:path extrusionOk="0" h="1725" w="2349">
                  <a:moveTo>
                    <a:pt x="1378" y="0"/>
                  </a:moveTo>
                  <a:lnTo>
                    <a:pt x="53" y="372"/>
                  </a:lnTo>
                  <a:cubicBezTo>
                    <a:pt x="17" y="372"/>
                    <a:pt x="0" y="424"/>
                    <a:pt x="17" y="459"/>
                  </a:cubicBezTo>
                  <a:cubicBezTo>
                    <a:pt x="17" y="485"/>
                    <a:pt x="36" y="502"/>
                    <a:pt x="60" y="502"/>
                  </a:cubicBezTo>
                  <a:cubicBezTo>
                    <a:pt x="69" y="502"/>
                    <a:pt x="78" y="500"/>
                    <a:pt x="88" y="495"/>
                  </a:cubicBezTo>
                  <a:lnTo>
                    <a:pt x="1360" y="141"/>
                  </a:lnTo>
                  <a:lnTo>
                    <a:pt x="2207" y="1696"/>
                  </a:lnTo>
                  <a:cubicBezTo>
                    <a:pt x="2218" y="1716"/>
                    <a:pt x="2235" y="1725"/>
                    <a:pt x="2254" y="1725"/>
                  </a:cubicBezTo>
                  <a:cubicBezTo>
                    <a:pt x="2267" y="1725"/>
                    <a:pt x="2282" y="1721"/>
                    <a:pt x="2296" y="1714"/>
                  </a:cubicBezTo>
                  <a:cubicBezTo>
                    <a:pt x="2332" y="1696"/>
                    <a:pt x="2348" y="1660"/>
                    <a:pt x="2332" y="1625"/>
                  </a:cubicBezTo>
                  <a:lnTo>
                    <a:pt x="1449" y="36"/>
                  </a:lnTo>
                  <a:cubicBezTo>
                    <a:pt x="1449" y="19"/>
                    <a:pt x="1430" y="0"/>
                    <a:pt x="139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0"/>
            <p:cNvSpPr/>
            <p:nvPr/>
          </p:nvSpPr>
          <p:spPr>
            <a:xfrm>
              <a:off x="439900" y="887300"/>
              <a:ext cx="329375" cy="33600"/>
            </a:xfrm>
            <a:custGeom>
              <a:rect b="b" l="l" r="r" t="t"/>
              <a:pathLst>
                <a:path extrusionOk="0" h="1344" w="13175">
                  <a:moveTo>
                    <a:pt x="12998" y="0"/>
                  </a:moveTo>
                  <a:cubicBezTo>
                    <a:pt x="11920" y="142"/>
                    <a:pt x="10896" y="424"/>
                    <a:pt x="9836" y="565"/>
                  </a:cubicBezTo>
                  <a:cubicBezTo>
                    <a:pt x="8777" y="724"/>
                    <a:pt x="7700" y="813"/>
                    <a:pt x="6622" y="830"/>
                  </a:cubicBezTo>
                  <a:cubicBezTo>
                    <a:pt x="6164" y="849"/>
                    <a:pt x="5705" y="857"/>
                    <a:pt x="5244" y="857"/>
                  </a:cubicBezTo>
                  <a:cubicBezTo>
                    <a:pt x="3555" y="857"/>
                    <a:pt x="1851" y="743"/>
                    <a:pt x="159" y="618"/>
                  </a:cubicBezTo>
                  <a:cubicBezTo>
                    <a:pt x="150" y="616"/>
                    <a:pt x="141" y="615"/>
                    <a:pt x="132" y="615"/>
                  </a:cubicBezTo>
                  <a:cubicBezTo>
                    <a:pt x="71" y="615"/>
                    <a:pt x="17" y="664"/>
                    <a:pt x="17" y="742"/>
                  </a:cubicBezTo>
                  <a:cubicBezTo>
                    <a:pt x="0" y="813"/>
                    <a:pt x="53" y="883"/>
                    <a:pt x="142" y="900"/>
                  </a:cubicBezTo>
                  <a:cubicBezTo>
                    <a:pt x="2183" y="1170"/>
                    <a:pt x="4259" y="1344"/>
                    <a:pt x="6350" y="1344"/>
                  </a:cubicBezTo>
                  <a:cubicBezTo>
                    <a:pt x="6447" y="1344"/>
                    <a:pt x="6544" y="1343"/>
                    <a:pt x="6641" y="1342"/>
                  </a:cubicBezTo>
                  <a:cubicBezTo>
                    <a:pt x="7736" y="1307"/>
                    <a:pt x="8830" y="1237"/>
                    <a:pt x="9907" y="1095"/>
                  </a:cubicBezTo>
                  <a:cubicBezTo>
                    <a:pt x="10985" y="936"/>
                    <a:pt x="12080" y="777"/>
                    <a:pt x="13086" y="283"/>
                  </a:cubicBezTo>
                  <a:cubicBezTo>
                    <a:pt x="13140" y="248"/>
                    <a:pt x="13175" y="194"/>
                    <a:pt x="13175" y="123"/>
                  </a:cubicBezTo>
                  <a:cubicBezTo>
                    <a:pt x="13157" y="53"/>
                    <a:pt x="13086" y="0"/>
                    <a:pt x="1299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0"/>
            <p:cNvSpPr/>
            <p:nvPr/>
          </p:nvSpPr>
          <p:spPr>
            <a:xfrm>
              <a:off x="237650" y="853575"/>
              <a:ext cx="358575" cy="97675"/>
            </a:xfrm>
            <a:custGeom>
              <a:rect b="b" l="l" r="r" t="t"/>
              <a:pathLst>
                <a:path extrusionOk="0" h="3907" w="14343">
                  <a:moveTo>
                    <a:pt x="5367" y="0"/>
                  </a:moveTo>
                  <a:cubicBezTo>
                    <a:pt x="3307" y="0"/>
                    <a:pt x="1235" y="852"/>
                    <a:pt x="249" y="1314"/>
                  </a:cubicBezTo>
                  <a:cubicBezTo>
                    <a:pt x="1" y="1420"/>
                    <a:pt x="19" y="1773"/>
                    <a:pt x="249" y="1879"/>
                  </a:cubicBezTo>
                  <a:cubicBezTo>
                    <a:pt x="1132" y="2268"/>
                    <a:pt x="3021" y="2991"/>
                    <a:pt x="6023" y="3662"/>
                  </a:cubicBezTo>
                  <a:cubicBezTo>
                    <a:pt x="6797" y="3835"/>
                    <a:pt x="7559" y="3906"/>
                    <a:pt x="8289" y="3906"/>
                  </a:cubicBezTo>
                  <a:cubicBezTo>
                    <a:pt x="11657" y="3906"/>
                    <a:pt x="14342" y="2391"/>
                    <a:pt x="14342" y="2391"/>
                  </a:cubicBezTo>
                  <a:cubicBezTo>
                    <a:pt x="14342" y="2391"/>
                    <a:pt x="9344" y="466"/>
                    <a:pt x="6271" y="59"/>
                  </a:cubicBezTo>
                  <a:cubicBezTo>
                    <a:pt x="5972" y="19"/>
                    <a:pt x="5670" y="0"/>
                    <a:pt x="536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0"/>
            <p:cNvSpPr/>
            <p:nvPr/>
          </p:nvSpPr>
          <p:spPr>
            <a:xfrm>
              <a:off x="238125" y="891700"/>
              <a:ext cx="359850" cy="23425"/>
            </a:xfrm>
            <a:custGeom>
              <a:rect b="b" l="l" r="r" t="t"/>
              <a:pathLst>
                <a:path extrusionOk="0" h="937" w="14394">
                  <a:moveTo>
                    <a:pt x="71" y="1"/>
                  </a:moveTo>
                  <a:cubicBezTo>
                    <a:pt x="35" y="1"/>
                    <a:pt x="0" y="18"/>
                    <a:pt x="0" y="53"/>
                  </a:cubicBezTo>
                  <a:cubicBezTo>
                    <a:pt x="0" y="107"/>
                    <a:pt x="18" y="124"/>
                    <a:pt x="54" y="124"/>
                  </a:cubicBezTo>
                  <a:lnTo>
                    <a:pt x="14305" y="936"/>
                  </a:lnTo>
                  <a:cubicBezTo>
                    <a:pt x="14358" y="936"/>
                    <a:pt x="14375" y="901"/>
                    <a:pt x="14375" y="866"/>
                  </a:cubicBezTo>
                  <a:cubicBezTo>
                    <a:pt x="14394" y="830"/>
                    <a:pt x="14358" y="795"/>
                    <a:pt x="14323" y="795"/>
                  </a:cubicBezTo>
                  <a:lnTo>
                    <a:pt x="71"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0"/>
            <p:cNvSpPr/>
            <p:nvPr/>
          </p:nvSpPr>
          <p:spPr>
            <a:xfrm>
              <a:off x="301275" y="861700"/>
              <a:ext cx="34000" cy="65625"/>
            </a:xfrm>
            <a:custGeom>
              <a:rect b="b" l="l" r="r" t="t"/>
              <a:pathLst>
                <a:path extrusionOk="0" h="2625" w="1360">
                  <a:moveTo>
                    <a:pt x="71" y="0"/>
                  </a:moveTo>
                  <a:cubicBezTo>
                    <a:pt x="52" y="0"/>
                    <a:pt x="35" y="17"/>
                    <a:pt x="17" y="17"/>
                  </a:cubicBezTo>
                  <a:cubicBezTo>
                    <a:pt x="0" y="52"/>
                    <a:pt x="0" y="88"/>
                    <a:pt x="17" y="123"/>
                  </a:cubicBezTo>
                  <a:lnTo>
                    <a:pt x="1201" y="1465"/>
                  </a:lnTo>
                  <a:lnTo>
                    <a:pt x="318" y="2508"/>
                  </a:lnTo>
                  <a:cubicBezTo>
                    <a:pt x="283" y="2543"/>
                    <a:pt x="283" y="2578"/>
                    <a:pt x="318" y="2614"/>
                  </a:cubicBezTo>
                  <a:cubicBezTo>
                    <a:pt x="332" y="2621"/>
                    <a:pt x="347" y="2625"/>
                    <a:pt x="360" y="2625"/>
                  </a:cubicBezTo>
                  <a:cubicBezTo>
                    <a:pt x="379" y="2625"/>
                    <a:pt x="396" y="2616"/>
                    <a:pt x="406" y="2595"/>
                  </a:cubicBezTo>
                  <a:lnTo>
                    <a:pt x="1342" y="1500"/>
                  </a:lnTo>
                  <a:cubicBezTo>
                    <a:pt x="1359" y="1483"/>
                    <a:pt x="1359" y="1448"/>
                    <a:pt x="1324" y="1413"/>
                  </a:cubicBezTo>
                  <a:lnTo>
                    <a:pt x="123" y="35"/>
                  </a:lnTo>
                  <a:cubicBezTo>
                    <a:pt x="106" y="17"/>
                    <a:pt x="88" y="0"/>
                    <a:pt x="7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0"/>
            <p:cNvSpPr/>
            <p:nvPr/>
          </p:nvSpPr>
          <p:spPr>
            <a:xfrm>
              <a:off x="367500" y="851975"/>
              <a:ext cx="43700" cy="94225"/>
            </a:xfrm>
            <a:custGeom>
              <a:rect b="b" l="l" r="r" t="t"/>
              <a:pathLst>
                <a:path extrusionOk="0" h="3769" w="1748">
                  <a:moveTo>
                    <a:pt x="35" y="0"/>
                  </a:moveTo>
                  <a:cubicBezTo>
                    <a:pt x="0" y="36"/>
                    <a:pt x="0" y="71"/>
                    <a:pt x="35" y="106"/>
                  </a:cubicBezTo>
                  <a:lnTo>
                    <a:pt x="1607" y="2014"/>
                  </a:lnTo>
                  <a:lnTo>
                    <a:pt x="636" y="3655"/>
                  </a:lnTo>
                  <a:cubicBezTo>
                    <a:pt x="601" y="3691"/>
                    <a:pt x="618" y="3744"/>
                    <a:pt x="653" y="3761"/>
                  </a:cubicBezTo>
                  <a:cubicBezTo>
                    <a:pt x="662" y="3766"/>
                    <a:pt x="672" y="3769"/>
                    <a:pt x="681" y="3769"/>
                  </a:cubicBezTo>
                  <a:cubicBezTo>
                    <a:pt x="706" y="3769"/>
                    <a:pt x="728" y="3752"/>
                    <a:pt x="742" y="3726"/>
                  </a:cubicBezTo>
                  <a:lnTo>
                    <a:pt x="1748" y="2049"/>
                  </a:lnTo>
                  <a:cubicBezTo>
                    <a:pt x="1748" y="2014"/>
                    <a:pt x="1748" y="1995"/>
                    <a:pt x="1731" y="1960"/>
                  </a:cubicBezTo>
                  <a:lnTo>
                    <a:pt x="123" y="17"/>
                  </a:lnTo>
                  <a:cubicBezTo>
                    <a:pt x="123" y="0"/>
                    <a:pt x="106" y="0"/>
                    <a:pt x="8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0"/>
            <p:cNvSpPr/>
            <p:nvPr/>
          </p:nvSpPr>
          <p:spPr>
            <a:xfrm>
              <a:off x="441675" y="863000"/>
              <a:ext cx="37975" cy="90400"/>
            </a:xfrm>
            <a:custGeom>
              <a:rect b="b" l="l" r="r" t="t"/>
              <a:pathLst>
                <a:path extrusionOk="0" h="3616" w="1519">
                  <a:moveTo>
                    <a:pt x="88" y="0"/>
                  </a:moveTo>
                  <a:cubicBezTo>
                    <a:pt x="71" y="0"/>
                    <a:pt x="52" y="0"/>
                    <a:pt x="35" y="19"/>
                  </a:cubicBezTo>
                  <a:cubicBezTo>
                    <a:pt x="0" y="36"/>
                    <a:pt x="0" y="89"/>
                    <a:pt x="17" y="106"/>
                  </a:cubicBezTo>
                  <a:lnTo>
                    <a:pt x="1359" y="1802"/>
                  </a:lnTo>
                  <a:lnTo>
                    <a:pt x="194" y="3515"/>
                  </a:lnTo>
                  <a:cubicBezTo>
                    <a:pt x="177" y="3532"/>
                    <a:pt x="177" y="3586"/>
                    <a:pt x="212" y="3603"/>
                  </a:cubicBezTo>
                  <a:cubicBezTo>
                    <a:pt x="227" y="3611"/>
                    <a:pt x="242" y="3615"/>
                    <a:pt x="255" y="3615"/>
                  </a:cubicBezTo>
                  <a:cubicBezTo>
                    <a:pt x="274" y="3615"/>
                    <a:pt x="290" y="3607"/>
                    <a:pt x="300" y="3586"/>
                  </a:cubicBezTo>
                  <a:lnTo>
                    <a:pt x="1500" y="1837"/>
                  </a:lnTo>
                  <a:cubicBezTo>
                    <a:pt x="1519" y="1802"/>
                    <a:pt x="1519" y="1766"/>
                    <a:pt x="1500" y="1749"/>
                  </a:cubicBezTo>
                  <a:lnTo>
                    <a:pt x="123" y="36"/>
                  </a:lnTo>
                  <a:cubicBezTo>
                    <a:pt x="123" y="19"/>
                    <a:pt x="106" y="0"/>
                    <a:pt x="8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0"/>
            <p:cNvSpPr/>
            <p:nvPr/>
          </p:nvSpPr>
          <p:spPr>
            <a:xfrm>
              <a:off x="505250" y="882425"/>
              <a:ext cx="30025" cy="64325"/>
            </a:xfrm>
            <a:custGeom>
              <a:rect b="b" l="l" r="r" t="t"/>
              <a:pathLst>
                <a:path extrusionOk="0" h="2573" w="1201">
                  <a:moveTo>
                    <a:pt x="264" y="0"/>
                  </a:moveTo>
                  <a:cubicBezTo>
                    <a:pt x="247" y="0"/>
                    <a:pt x="229" y="0"/>
                    <a:pt x="212" y="19"/>
                  </a:cubicBezTo>
                  <a:cubicBezTo>
                    <a:pt x="194" y="36"/>
                    <a:pt x="177" y="89"/>
                    <a:pt x="212" y="106"/>
                  </a:cubicBezTo>
                  <a:lnTo>
                    <a:pt x="1041" y="1095"/>
                  </a:lnTo>
                  <a:lnTo>
                    <a:pt x="17" y="2456"/>
                  </a:lnTo>
                  <a:cubicBezTo>
                    <a:pt x="0" y="2491"/>
                    <a:pt x="0" y="2526"/>
                    <a:pt x="35" y="2562"/>
                  </a:cubicBezTo>
                  <a:cubicBezTo>
                    <a:pt x="50" y="2569"/>
                    <a:pt x="64" y="2573"/>
                    <a:pt x="78" y="2573"/>
                  </a:cubicBezTo>
                  <a:cubicBezTo>
                    <a:pt x="97" y="2573"/>
                    <a:pt x="113" y="2564"/>
                    <a:pt x="123" y="2543"/>
                  </a:cubicBezTo>
                  <a:lnTo>
                    <a:pt x="1183" y="1131"/>
                  </a:lnTo>
                  <a:cubicBezTo>
                    <a:pt x="1201" y="1095"/>
                    <a:pt x="1201" y="1060"/>
                    <a:pt x="1166" y="1043"/>
                  </a:cubicBezTo>
                  <a:lnTo>
                    <a:pt x="318" y="19"/>
                  </a:lnTo>
                  <a:cubicBezTo>
                    <a:pt x="300" y="19"/>
                    <a:pt x="283" y="0"/>
                    <a:pt x="26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0"/>
            <p:cNvSpPr/>
            <p:nvPr/>
          </p:nvSpPr>
          <p:spPr>
            <a:xfrm>
              <a:off x="1110975" y="730450"/>
              <a:ext cx="483475" cy="62625"/>
            </a:xfrm>
            <a:custGeom>
              <a:rect b="b" l="l" r="r" t="t"/>
              <a:pathLst>
                <a:path extrusionOk="0" h="2505" w="19339">
                  <a:moveTo>
                    <a:pt x="176" y="0"/>
                  </a:moveTo>
                  <a:cubicBezTo>
                    <a:pt x="114" y="0"/>
                    <a:pt x="50" y="34"/>
                    <a:pt x="36" y="93"/>
                  </a:cubicBezTo>
                  <a:cubicBezTo>
                    <a:pt x="1" y="181"/>
                    <a:pt x="36" y="251"/>
                    <a:pt x="124" y="287"/>
                  </a:cubicBezTo>
                  <a:cubicBezTo>
                    <a:pt x="1626" y="870"/>
                    <a:pt x="3180" y="1329"/>
                    <a:pt x="4769" y="1683"/>
                  </a:cubicBezTo>
                  <a:cubicBezTo>
                    <a:pt x="6359" y="2018"/>
                    <a:pt x="7965" y="2265"/>
                    <a:pt x="9590" y="2406"/>
                  </a:cubicBezTo>
                  <a:cubicBezTo>
                    <a:pt x="10461" y="2473"/>
                    <a:pt x="11336" y="2504"/>
                    <a:pt x="12215" y="2504"/>
                  </a:cubicBezTo>
                  <a:cubicBezTo>
                    <a:pt x="12958" y="2504"/>
                    <a:pt x="13702" y="2482"/>
                    <a:pt x="14447" y="2441"/>
                  </a:cubicBezTo>
                  <a:lnTo>
                    <a:pt x="15665" y="2335"/>
                  </a:lnTo>
                  <a:lnTo>
                    <a:pt x="16884" y="2212"/>
                  </a:lnTo>
                  <a:cubicBezTo>
                    <a:pt x="17273" y="2159"/>
                    <a:pt x="17678" y="2088"/>
                    <a:pt x="18085" y="2001"/>
                  </a:cubicBezTo>
                  <a:cubicBezTo>
                    <a:pt x="18473" y="1895"/>
                    <a:pt x="18862" y="1789"/>
                    <a:pt x="19250" y="1647"/>
                  </a:cubicBezTo>
                  <a:cubicBezTo>
                    <a:pt x="19303" y="1629"/>
                    <a:pt x="19338" y="1577"/>
                    <a:pt x="19338" y="1506"/>
                  </a:cubicBezTo>
                  <a:cubicBezTo>
                    <a:pt x="19338" y="1435"/>
                    <a:pt x="19286" y="1365"/>
                    <a:pt x="19197" y="1365"/>
                  </a:cubicBezTo>
                  <a:cubicBezTo>
                    <a:pt x="19138" y="1362"/>
                    <a:pt x="19079" y="1361"/>
                    <a:pt x="19021" y="1361"/>
                  </a:cubicBezTo>
                  <a:cubicBezTo>
                    <a:pt x="18664" y="1361"/>
                    <a:pt x="18328" y="1405"/>
                    <a:pt x="17979" y="1435"/>
                  </a:cubicBezTo>
                  <a:cubicBezTo>
                    <a:pt x="17590" y="1471"/>
                    <a:pt x="17183" y="1523"/>
                    <a:pt x="16795" y="1594"/>
                  </a:cubicBezTo>
                  <a:lnTo>
                    <a:pt x="15612" y="1735"/>
                  </a:lnTo>
                  <a:lnTo>
                    <a:pt x="14412" y="1841"/>
                  </a:lnTo>
                  <a:cubicBezTo>
                    <a:pt x="13617" y="1894"/>
                    <a:pt x="12818" y="1920"/>
                    <a:pt x="12018" y="1920"/>
                  </a:cubicBezTo>
                  <a:cubicBezTo>
                    <a:pt x="11219" y="1920"/>
                    <a:pt x="10420" y="1894"/>
                    <a:pt x="9625" y="1841"/>
                  </a:cubicBezTo>
                  <a:cubicBezTo>
                    <a:pt x="6429" y="1647"/>
                    <a:pt x="3267" y="1012"/>
                    <a:pt x="213" y="4"/>
                  </a:cubicBezTo>
                  <a:cubicBezTo>
                    <a:pt x="201" y="1"/>
                    <a:pt x="189" y="0"/>
                    <a:pt x="17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0"/>
            <p:cNvSpPr/>
            <p:nvPr/>
          </p:nvSpPr>
          <p:spPr>
            <a:xfrm>
              <a:off x="894200" y="676925"/>
              <a:ext cx="294050" cy="95050"/>
            </a:xfrm>
            <a:custGeom>
              <a:rect b="b" l="l" r="r" t="t"/>
              <a:pathLst>
                <a:path extrusionOk="0" h="3802" w="11762">
                  <a:moveTo>
                    <a:pt x="3562" y="1"/>
                  </a:moveTo>
                  <a:cubicBezTo>
                    <a:pt x="2220" y="1"/>
                    <a:pt x="939" y="315"/>
                    <a:pt x="247" y="521"/>
                  </a:cubicBezTo>
                  <a:cubicBezTo>
                    <a:pt x="35" y="574"/>
                    <a:pt x="0" y="857"/>
                    <a:pt x="177" y="980"/>
                  </a:cubicBezTo>
                  <a:cubicBezTo>
                    <a:pt x="866" y="1422"/>
                    <a:pt x="2331" y="2270"/>
                    <a:pt x="4716" y="3205"/>
                  </a:cubicBezTo>
                  <a:cubicBezTo>
                    <a:pt x="5875" y="3652"/>
                    <a:pt x="7045" y="3801"/>
                    <a:pt x="8089" y="3801"/>
                  </a:cubicBezTo>
                  <a:cubicBezTo>
                    <a:pt x="10176" y="3801"/>
                    <a:pt x="11762" y="3205"/>
                    <a:pt x="11762" y="3205"/>
                  </a:cubicBezTo>
                  <a:cubicBezTo>
                    <a:pt x="11762" y="3205"/>
                    <a:pt x="7876" y="980"/>
                    <a:pt x="5387" y="238"/>
                  </a:cubicBezTo>
                  <a:cubicBezTo>
                    <a:pt x="4800" y="66"/>
                    <a:pt x="4175" y="1"/>
                    <a:pt x="3562"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0"/>
            <p:cNvSpPr/>
            <p:nvPr/>
          </p:nvSpPr>
          <p:spPr>
            <a:xfrm>
              <a:off x="894650" y="693450"/>
              <a:ext cx="294950" cy="65125"/>
            </a:xfrm>
            <a:custGeom>
              <a:rect b="b" l="l" r="r" t="t"/>
              <a:pathLst>
                <a:path extrusionOk="0" h="2605" w="11798">
                  <a:moveTo>
                    <a:pt x="53" y="1"/>
                  </a:moveTo>
                  <a:cubicBezTo>
                    <a:pt x="36" y="1"/>
                    <a:pt x="17" y="19"/>
                    <a:pt x="0" y="54"/>
                  </a:cubicBezTo>
                  <a:cubicBezTo>
                    <a:pt x="0" y="90"/>
                    <a:pt x="17" y="107"/>
                    <a:pt x="53" y="125"/>
                  </a:cubicBezTo>
                  <a:lnTo>
                    <a:pt x="11727" y="2598"/>
                  </a:lnTo>
                  <a:cubicBezTo>
                    <a:pt x="11736" y="2602"/>
                    <a:pt x="11746" y="2604"/>
                    <a:pt x="11754" y="2604"/>
                  </a:cubicBezTo>
                  <a:cubicBezTo>
                    <a:pt x="11778" y="2604"/>
                    <a:pt x="11797" y="2588"/>
                    <a:pt x="11797" y="2562"/>
                  </a:cubicBezTo>
                  <a:cubicBezTo>
                    <a:pt x="11797" y="2527"/>
                    <a:pt x="11779" y="2492"/>
                    <a:pt x="11762" y="2492"/>
                  </a:cubicBezTo>
                  <a:lnTo>
                    <a:pt x="71"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0"/>
            <p:cNvSpPr/>
            <p:nvPr/>
          </p:nvSpPr>
          <p:spPr>
            <a:xfrm>
              <a:off x="948925" y="677150"/>
              <a:ext cx="25650" cy="55075"/>
            </a:xfrm>
            <a:custGeom>
              <a:rect b="b" l="l" r="r" t="t"/>
              <a:pathLst>
                <a:path extrusionOk="0" h="2203" w="1026">
                  <a:moveTo>
                    <a:pt x="107" y="0"/>
                  </a:moveTo>
                  <a:cubicBezTo>
                    <a:pt x="72" y="17"/>
                    <a:pt x="72" y="52"/>
                    <a:pt x="90" y="88"/>
                  </a:cubicBezTo>
                  <a:lnTo>
                    <a:pt x="884" y="1342"/>
                  </a:lnTo>
                  <a:lnTo>
                    <a:pt x="19" y="2101"/>
                  </a:lnTo>
                  <a:cubicBezTo>
                    <a:pt x="1" y="2119"/>
                    <a:pt x="1" y="2155"/>
                    <a:pt x="19" y="2190"/>
                  </a:cubicBezTo>
                  <a:cubicBezTo>
                    <a:pt x="28" y="2198"/>
                    <a:pt x="41" y="2203"/>
                    <a:pt x="54" y="2203"/>
                  </a:cubicBezTo>
                  <a:cubicBezTo>
                    <a:pt x="67" y="2203"/>
                    <a:pt x="81" y="2198"/>
                    <a:pt x="90" y="2190"/>
                  </a:cubicBezTo>
                  <a:lnTo>
                    <a:pt x="990" y="1395"/>
                  </a:lnTo>
                  <a:cubicBezTo>
                    <a:pt x="1025" y="1378"/>
                    <a:pt x="1025" y="1359"/>
                    <a:pt x="1008" y="1324"/>
                  </a:cubicBezTo>
                  <a:lnTo>
                    <a:pt x="177" y="17"/>
                  </a:lnTo>
                  <a:cubicBezTo>
                    <a:pt x="177" y="0"/>
                    <a:pt x="161" y="0"/>
                    <a:pt x="14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0"/>
            <p:cNvSpPr/>
            <p:nvPr/>
          </p:nvSpPr>
          <p:spPr>
            <a:xfrm>
              <a:off x="1006800" y="677150"/>
              <a:ext cx="30025" cy="80225"/>
            </a:xfrm>
            <a:custGeom>
              <a:rect b="b" l="l" r="r" t="t"/>
              <a:pathLst>
                <a:path extrusionOk="0" h="3209" w="1201">
                  <a:moveTo>
                    <a:pt x="71" y="0"/>
                  </a:moveTo>
                  <a:cubicBezTo>
                    <a:pt x="52" y="0"/>
                    <a:pt x="52" y="0"/>
                    <a:pt x="35" y="17"/>
                  </a:cubicBezTo>
                  <a:cubicBezTo>
                    <a:pt x="17" y="35"/>
                    <a:pt x="0" y="71"/>
                    <a:pt x="17" y="88"/>
                  </a:cubicBezTo>
                  <a:lnTo>
                    <a:pt x="1077" y="1872"/>
                  </a:lnTo>
                  <a:lnTo>
                    <a:pt x="71" y="3108"/>
                  </a:lnTo>
                  <a:cubicBezTo>
                    <a:pt x="35" y="3144"/>
                    <a:pt x="52" y="3179"/>
                    <a:pt x="71" y="3196"/>
                  </a:cubicBezTo>
                  <a:cubicBezTo>
                    <a:pt x="78" y="3204"/>
                    <a:pt x="88" y="3208"/>
                    <a:pt x="99" y="3208"/>
                  </a:cubicBezTo>
                  <a:cubicBezTo>
                    <a:pt x="114" y="3208"/>
                    <a:pt x="131" y="3199"/>
                    <a:pt x="141" y="3179"/>
                  </a:cubicBezTo>
                  <a:lnTo>
                    <a:pt x="1183" y="1907"/>
                  </a:lnTo>
                  <a:cubicBezTo>
                    <a:pt x="1201" y="1889"/>
                    <a:pt x="1201" y="1872"/>
                    <a:pt x="1201" y="1854"/>
                  </a:cubicBezTo>
                  <a:lnTo>
                    <a:pt x="123" y="35"/>
                  </a:lnTo>
                  <a:cubicBezTo>
                    <a:pt x="106" y="17"/>
                    <a:pt x="88" y="0"/>
                    <a:pt x="7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0"/>
            <p:cNvSpPr/>
            <p:nvPr/>
          </p:nvSpPr>
          <p:spPr>
            <a:xfrm>
              <a:off x="1059300" y="696100"/>
              <a:ext cx="33600" cy="75325"/>
            </a:xfrm>
            <a:custGeom>
              <a:rect b="b" l="l" r="r" t="t"/>
              <a:pathLst>
                <a:path extrusionOk="0" h="3013" w="1344">
                  <a:moveTo>
                    <a:pt x="337" y="1"/>
                  </a:moveTo>
                  <a:cubicBezTo>
                    <a:pt x="302" y="19"/>
                    <a:pt x="302" y="54"/>
                    <a:pt x="319" y="90"/>
                  </a:cubicBezTo>
                  <a:lnTo>
                    <a:pt x="1202" y="1644"/>
                  </a:lnTo>
                  <a:lnTo>
                    <a:pt x="19" y="2915"/>
                  </a:lnTo>
                  <a:cubicBezTo>
                    <a:pt x="1" y="2932"/>
                    <a:pt x="1" y="2968"/>
                    <a:pt x="19" y="2986"/>
                  </a:cubicBezTo>
                  <a:cubicBezTo>
                    <a:pt x="37" y="3004"/>
                    <a:pt x="55" y="3013"/>
                    <a:pt x="70" y="3013"/>
                  </a:cubicBezTo>
                  <a:cubicBezTo>
                    <a:pt x="85" y="3013"/>
                    <a:pt x="98" y="3004"/>
                    <a:pt x="107" y="2986"/>
                  </a:cubicBezTo>
                  <a:lnTo>
                    <a:pt x="1326" y="1696"/>
                  </a:lnTo>
                  <a:cubicBezTo>
                    <a:pt x="1343" y="1679"/>
                    <a:pt x="1343" y="1644"/>
                    <a:pt x="1326" y="1625"/>
                  </a:cubicBezTo>
                  <a:lnTo>
                    <a:pt x="408" y="19"/>
                  </a:lnTo>
                  <a:cubicBezTo>
                    <a:pt x="408" y="1"/>
                    <a:pt x="389" y="1"/>
                    <a:pt x="37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0"/>
            <p:cNvSpPr/>
            <p:nvPr/>
          </p:nvSpPr>
          <p:spPr>
            <a:xfrm>
              <a:off x="1109225" y="720825"/>
              <a:ext cx="29150" cy="52475"/>
            </a:xfrm>
            <a:custGeom>
              <a:rect b="b" l="l" r="r" t="t"/>
              <a:pathLst>
                <a:path extrusionOk="0" h="2099" w="1166">
                  <a:moveTo>
                    <a:pt x="495" y="1"/>
                  </a:moveTo>
                  <a:cubicBezTo>
                    <a:pt x="459" y="19"/>
                    <a:pt x="459" y="54"/>
                    <a:pt x="476" y="90"/>
                  </a:cubicBezTo>
                  <a:lnTo>
                    <a:pt x="1025" y="990"/>
                  </a:lnTo>
                  <a:lnTo>
                    <a:pt x="17" y="1997"/>
                  </a:lnTo>
                  <a:cubicBezTo>
                    <a:pt x="0" y="2032"/>
                    <a:pt x="0" y="2068"/>
                    <a:pt x="17" y="2085"/>
                  </a:cubicBezTo>
                  <a:cubicBezTo>
                    <a:pt x="26" y="2094"/>
                    <a:pt x="40" y="2098"/>
                    <a:pt x="53" y="2098"/>
                  </a:cubicBezTo>
                  <a:cubicBezTo>
                    <a:pt x="66" y="2098"/>
                    <a:pt x="79" y="2094"/>
                    <a:pt x="88" y="2085"/>
                  </a:cubicBezTo>
                  <a:lnTo>
                    <a:pt x="1147" y="1043"/>
                  </a:lnTo>
                  <a:cubicBezTo>
                    <a:pt x="1166" y="1025"/>
                    <a:pt x="1166" y="990"/>
                    <a:pt x="1147" y="973"/>
                  </a:cubicBezTo>
                  <a:lnTo>
                    <a:pt x="565" y="19"/>
                  </a:lnTo>
                  <a:cubicBezTo>
                    <a:pt x="565" y="1"/>
                    <a:pt x="547" y="1"/>
                    <a:pt x="53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 name="Google Shape;334;p70"/>
          <p:cNvGrpSpPr/>
          <p:nvPr/>
        </p:nvGrpSpPr>
        <p:grpSpPr>
          <a:xfrm>
            <a:off x="8122761" y="4297985"/>
            <a:ext cx="544965" cy="389653"/>
            <a:chOff x="2377650" y="912450"/>
            <a:chExt cx="328075" cy="234575"/>
          </a:xfrm>
        </p:grpSpPr>
        <p:sp>
          <p:nvSpPr>
            <p:cNvPr id="335" name="Google Shape;335;p70"/>
            <p:cNvSpPr/>
            <p:nvPr/>
          </p:nvSpPr>
          <p:spPr>
            <a:xfrm>
              <a:off x="2377650" y="1021600"/>
              <a:ext cx="327625" cy="125425"/>
            </a:xfrm>
            <a:custGeom>
              <a:rect b="b" l="l" r="r" t="t"/>
              <a:pathLst>
                <a:path extrusionOk="0" h="5017" w="13105">
                  <a:moveTo>
                    <a:pt x="139" y="0"/>
                  </a:moveTo>
                  <a:cubicBezTo>
                    <a:pt x="90" y="0"/>
                    <a:pt x="49" y="33"/>
                    <a:pt x="35" y="85"/>
                  </a:cubicBezTo>
                  <a:cubicBezTo>
                    <a:pt x="0" y="138"/>
                    <a:pt x="35" y="226"/>
                    <a:pt x="89" y="244"/>
                  </a:cubicBezTo>
                  <a:cubicBezTo>
                    <a:pt x="160" y="280"/>
                    <a:pt x="6958" y="3211"/>
                    <a:pt x="12946" y="5012"/>
                  </a:cubicBezTo>
                  <a:cubicBezTo>
                    <a:pt x="12958" y="5015"/>
                    <a:pt x="12969" y="5017"/>
                    <a:pt x="12981" y="5017"/>
                  </a:cubicBezTo>
                  <a:cubicBezTo>
                    <a:pt x="13038" y="5017"/>
                    <a:pt x="13090" y="4982"/>
                    <a:pt x="13104" y="4923"/>
                  </a:cubicBezTo>
                  <a:lnTo>
                    <a:pt x="13104" y="4888"/>
                  </a:lnTo>
                  <a:cubicBezTo>
                    <a:pt x="13104" y="4836"/>
                    <a:pt x="13069" y="4782"/>
                    <a:pt x="13016" y="4765"/>
                  </a:cubicBezTo>
                  <a:cubicBezTo>
                    <a:pt x="7047" y="2981"/>
                    <a:pt x="266" y="49"/>
                    <a:pt x="195" y="14"/>
                  </a:cubicBezTo>
                  <a:cubicBezTo>
                    <a:pt x="176" y="4"/>
                    <a:pt x="157" y="0"/>
                    <a:pt x="139"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0"/>
            <p:cNvSpPr/>
            <p:nvPr/>
          </p:nvSpPr>
          <p:spPr>
            <a:xfrm>
              <a:off x="2442550" y="913175"/>
              <a:ext cx="263175" cy="232875"/>
            </a:xfrm>
            <a:custGeom>
              <a:rect b="b" l="l" r="r" t="t"/>
              <a:pathLst>
                <a:path extrusionOk="0" h="9315" w="10527">
                  <a:moveTo>
                    <a:pt x="151" y="0"/>
                  </a:moveTo>
                  <a:cubicBezTo>
                    <a:pt x="117" y="0"/>
                    <a:pt x="83" y="13"/>
                    <a:pt x="53" y="42"/>
                  </a:cubicBezTo>
                  <a:cubicBezTo>
                    <a:pt x="1" y="77"/>
                    <a:pt x="1" y="166"/>
                    <a:pt x="53" y="218"/>
                  </a:cubicBezTo>
                  <a:cubicBezTo>
                    <a:pt x="107" y="272"/>
                    <a:pt x="5387" y="5464"/>
                    <a:pt x="10314" y="9296"/>
                  </a:cubicBezTo>
                  <a:cubicBezTo>
                    <a:pt x="10340" y="9308"/>
                    <a:pt x="10365" y="9314"/>
                    <a:pt x="10388" y="9314"/>
                  </a:cubicBezTo>
                  <a:cubicBezTo>
                    <a:pt x="10431" y="9314"/>
                    <a:pt x="10468" y="9295"/>
                    <a:pt x="10491" y="9260"/>
                  </a:cubicBezTo>
                  <a:cubicBezTo>
                    <a:pt x="10508" y="9243"/>
                    <a:pt x="10526" y="9208"/>
                    <a:pt x="10526" y="9190"/>
                  </a:cubicBezTo>
                  <a:cubicBezTo>
                    <a:pt x="10526" y="9154"/>
                    <a:pt x="10508" y="9119"/>
                    <a:pt x="10473" y="9084"/>
                  </a:cubicBezTo>
                  <a:cubicBezTo>
                    <a:pt x="5546" y="5269"/>
                    <a:pt x="283" y="77"/>
                    <a:pt x="230" y="25"/>
                  </a:cubicBezTo>
                  <a:cubicBezTo>
                    <a:pt x="206" y="9"/>
                    <a:pt x="179" y="0"/>
                    <a:pt x="151"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0"/>
            <p:cNvSpPr/>
            <p:nvPr/>
          </p:nvSpPr>
          <p:spPr>
            <a:xfrm>
              <a:off x="2389125" y="1004275"/>
              <a:ext cx="95850" cy="89675"/>
            </a:xfrm>
            <a:custGeom>
              <a:rect b="b" l="l" r="r" t="t"/>
              <a:pathLst>
                <a:path extrusionOk="0" h="3587" w="3834">
                  <a:moveTo>
                    <a:pt x="1914" y="0"/>
                  </a:moveTo>
                  <a:cubicBezTo>
                    <a:pt x="1043" y="0"/>
                    <a:pt x="270" y="637"/>
                    <a:pt x="142" y="1538"/>
                  </a:cubicBezTo>
                  <a:cubicBezTo>
                    <a:pt x="0" y="2527"/>
                    <a:pt x="690" y="3427"/>
                    <a:pt x="1679" y="3568"/>
                  </a:cubicBezTo>
                  <a:cubicBezTo>
                    <a:pt x="1764" y="3580"/>
                    <a:pt x="1848" y="3586"/>
                    <a:pt x="1932" y="3586"/>
                  </a:cubicBezTo>
                  <a:cubicBezTo>
                    <a:pt x="2804" y="3586"/>
                    <a:pt x="3579" y="2934"/>
                    <a:pt x="3692" y="2032"/>
                  </a:cubicBezTo>
                  <a:cubicBezTo>
                    <a:pt x="3833" y="1060"/>
                    <a:pt x="3162" y="142"/>
                    <a:pt x="2173" y="19"/>
                  </a:cubicBezTo>
                  <a:cubicBezTo>
                    <a:pt x="2086" y="6"/>
                    <a:pt x="2000" y="0"/>
                    <a:pt x="19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0"/>
            <p:cNvSpPr/>
            <p:nvPr/>
          </p:nvSpPr>
          <p:spPr>
            <a:xfrm>
              <a:off x="2441675" y="912450"/>
              <a:ext cx="99350" cy="93175"/>
            </a:xfrm>
            <a:custGeom>
              <a:rect b="b" l="l" r="r" t="t"/>
              <a:pathLst>
                <a:path extrusionOk="0" h="3727" w="3974">
                  <a:moveTo>
                    <a:pt x="2000" y="1"/>
                  </a:moveTo>
                  <a:cubicBezTo>
                    <a:pt x="1082" y="1"/>
                    <a:pt x="288" y="671"/>
                    <a:pt x="159" y="1608"/>
                  </a:cubicBezTo>
                  <a:cubicBezTo>
                    <a:pt x="1" y="2614"/>
                    <a:pt x="724" y="3568"/>
                    <a:pt x="1731" y="3709"/>
                  </a:cubicBezTo>
                  <a:cubicBezTo>
                    <a:pt x="1819" y="3721"/>
                    <a:pt x="1906" y="3727"/>
                    <a:pt x="1992" y="3727"/>
                  </a:cubicBezTo>
                  <a:cubicBezTo>
                    <a:pt x="2910" y="3727"/>
                    <a:pt x="3703" y="3056"/>
                    <a:pt x="3832" y="2119"/>
                  </a:cubicBezTo>
                  <a:cubicBezTo>
                    <a:pt x="3973" y="1114"/>
                    <a:pt x="3267" y="160"/>
                    <a:pt x="2261" y="19"/>
                  </a:cubicBezTo>
                  <a:cubicBezTo>
                    <a:pt x="2173" y="6"/>
                    <a:pt x="2086" y="1"/>
                    <a:pt x="20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 name="Google Shape;339;p70"/>
          <p:cNvSpPr/>
          <p:nvPr/>
        </p:nvSpPr>
        <p:spPr>
          <a:xfrm rot="10800000">
            <a:off x="611342" y="218005"/>
            <a:ext cx="760443" cy="455464"/>
          </a:xfrm>
          <a:custGeom>
            <a:rect b="b" l="l" r="r" t="t"/>
            <a:pathLst>
              <a:path extrusionOk="0" h="10345" w="17272">
                <a:moveTo>
                  <a:pt x="2752" y="1"/>
                </a:moveTo>
                <a:cubicBezTo>
                  <a:pt x="2661" y="1"/>
                  <a:pt x="2568" y="4"/>
                  <a:pt x="2476" y="12"/>
                </a:cubicBezTo>
                <a:cubicBezTo>
                  <a:pt x="1027" y="154"/>
                  <a:pt x="1" y="1563"/>
                  <a:pt x="685" y="2951"/>
                </a:cubicBezTo>
                <a:cubicBezTo>
                  <a:pt x="906" y="3415"/>
                  <a:pt x="1249" y="3817"/>
                  <a:pt x="1611" y="4180"/>
                </a:cubicBezTo>
                <a:cubicBezTo>
                  <a:pt x="3624" y="6192"/>
                  <a:pt x="6260" y="7460"/>
                  <a:pt x="8917" y="8386"/>
                </a:cubicBezTo>
                <a:cubicBezTo>
                  <a:pt x="10186" y="8829"/>
                  <a:pt x="11493" y="9212"/>
                  <a:pt x="12822" y="9553"/>
                </a:cubicBezTo>
                <a:cubicBezTo>
                  <a:pt x="14030" y="9856"/>
                  <a:pt x="15258" y="10258"/>
                  <a:pt x="16526" y="10318"/>
                </a:cubicBezTo>
                <a:cubicBezTo>
                  <a:pt x="16615" y="10327"/>
                  <a:pt x="16718" y="10345"/>
                  <a:pt x="16814" y="10345"/>
                </a:cubicBezTo>
                <a:cubicBezTo>
                  <a:pt x="16955" y="10345"/>
                  <a:pt x="17081" y="10305"/>
                  <a:pt x="17129" y="10138"/>
                </a:cubicBezTo>
                <a:cubicBezTo>
                  <a:pt x="17271" y="9674"/>
                  <a:pt x="16284" y="9010"/>
                  <a:pt x="16023" y="8748"/>
                </a:cubicBezTo>
                <a:cubicBezTo>
                  <a:pt x="15379" y="8144"/>
                  <a:pt x="14754" y="7521"/>
                  <a:pt x="14110" y="6917"/>
                </a:cubicBezTo>
                <a:cubicBezTo>
                  <a:pt x="11292" y="4260"/>
                  <a:pt x="8273" y="1603"/>
                  <a:pt x="4529" y="355"/>
                </a:cubicBezTo>
                <a:cubicBezTo>
                  <a:pt x="3953" y="162"/>
                  <a:pt x="3360" y="1"/>
                  <a:pt x="2752"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0"/>
          <p:cNvSpPr/>
          <p:nvPr/>
        </p:nvSpPr>
        <p:spPr>
          <a:xfrm rot="10800000">
            <a:off x="329488" y="317438"/>
            <a:ext cx="281864" cy="766695"/>
          </a:xfrm>
          <a:custGeom>
            <a:rect b="b" l="l" r="r" t="t"/>
            <a:pathLst>
              <a:path extrusionOk="0" h="17414" w="6402">
                <a:moveTo>
                  <a:pt x="5268" y="1"/>
                </a:moveTo>
                <a:cubicBezTo>
                  <a:pt x="4814" y="1"/>
                  <a:pt x="4346" y="332"/>
                  <a:pt x="4007" y="686"/>
                </a:cubicBezTo>
                <a:cubicBezTo>
                  <a:pt x="2759" y="2035"/>
                  <a:pt x="2075" y="3785"/>
                  <a:pt x="1571" y="5537"/>
                </a:cubicBezTo>
                <a:cubicBezTo>
                  <a:pt x="988" y="7590"/>
                  <a:pt x="604" y="9703"/>
                  <a:pt x="464" y="11837"/>
                </a:cubicBezTo>
                <a:cubicBezTo>
                  <a:pt x="403" y="12703"/>
                  <a:pt x="1" y="17252"/>
                  <a:pt x="907" y="17413"/>
                </a:cubicBezTo>
                <a:cubicBezTo>
                  <a:pt x="1732" y="14998"/>
                  <a:pt x="2416" y="12561"/>
                  <a:pt x="3382" y="10186"/>
                </a:cubicBezTo>
                <a:cubicBezTo>
                  <a:pt x="4348" y="7851"/>
                  <a:pt x="5335" y="5516"/>
                  <a:pt x="6020" y="3061"/>
                </a:cubicBezTo>
                <a:cubicBezTo>
                  <a:pt x="6221" y="2357"/>
                  <a:pt x="6401" y="1592"/>
                  <a:pt x="6200" y="887"/>
                </a:cubicBezTo>
                <a:cubicBezTo>
                  <a:pt x="6120" y="565"/>
                  <a:pt x="5959" y="243"/>
                  <a:pt x="5677" y="103"/>
                </a:cubicBezTo>
                <a:cubicBezTo>
                  <a:pt x="5545" y="32"/>
                  <a:pt x="5407" y="1"/>
                  <a:pt x="5268"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1" name="Google Shape;341;p70"/>
          <p:cNvGrpSpPr/>
          <p:nvPr/>
        </p:nvGrpSpPr>
        <p:grpSpPr>
          <a:xfrm rot="6388792">
            <a:off x="595628" y="4389284"/>
            <a:ext cx="358922" cy="673067"/>
            <a:chOff x="5167125" y="1772450"/>
            <a:chExt cx="203800" cy="382175"/>
          </a:xfrm>
        </p:grpSpPr>
        <p:sp>
          <p:nvSpPr>
            <p:cNvPr id="342" name="Google Shape;342;p70"/>
            <p:cNvSpPr/>
            <p:nvPr/>
          </p:nvSpPr>
          <p:spPr>
            <a:xfrm>
              <a:off x="5167125" y="1773500"/>
              <a:ext cx="203800" cy="379100"/>
            </a:xfrm>
            <a:custGeom>
              <a:rect b="b" l="l" r="r" t="t"/>
              <a:pathLst>
                <a:path extrusionOk="0" h="15164" w="8152">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0"/>
            <p:cNvSpPr/>
            <p:nvPr/>
          </p:nvSpPr>
          <p:spPr>
            <a:xfrm>
              <a:off x="5182225" y="1772450"/>
              <a:ext cx="183175" cy="382175"/>
            </a:xfrm>
            <a:custGeom>
              <a:rect b="b" l="l" r="r" t="t"/>
              <a:pathLst>
                <a:path extrusionOk="0" h="15287" w="7327">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0"/>
            <p:cNvSpPr/>
            <p:nvPr/>
          </p:nvSpPr>
          <p:spPr>
            <a:xfrm>
              <a:off x="5294400" y="1834850"/>
              <a:ext cx="75525" cy="41000"/>
            </a:xfrm>
            <a:custGeom>
              <a:rect b="b" l="l" r="r" t="t"/>
              <a:pathLst>
                <a:path extrusionOk="0" h="1640" w="3021">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0"/>
            <p:cNvSpPr/>
            <p:nvPr/>
          </p:nvSpPr>
          <p:spPr>
            <a:xfrm>
              <a:off x="5241600" y="1907675"/>
              <a:ext cx="109725" cy="49700"/>
            </a:xfrm>
            <a:custGeom>
              <a:rect b="b" l="l" r="r" t="t"/>
              <a:pathLst>
                <a:path extrusionOk="0" h="1988" w="4389">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0"/>
            <p:cNvSpPr/>
            <p:nvPr/>
          </p:nvSpPr>
          <p:spPr>
            <a:xfrm>
              <a:off x="5205850" y="1973100"/>
              <a:ext cx="100650" cy="55725"/>
            </a:xfrm>
            <a:custGeom>
              <a:rect b="b" l="l" r="r" t="t"/>
              <a:pathLst>
                <a:path extrusionOk="0" h="2229" w="4026">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0"/>
            <p:cNvSpPr/>
            <p:nvPr/>
          </p:nvSpPr>
          <p:spPr>
            <a:xfrm>
              <a:off x="5186725" y="2040150"/>
              <a:ext cx="68450" cy="48050"/>
            </a:xfrm>
            <a:custGeom>
              <a:rect b="b" l="l" r="r" t="t"/>
              <a:pathLst>
                <a:path extrusionOk="0" h="1922" w="2738">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70"/>
          <p:cNvGrpSpPr/>
          <p:nvPr/>
        </p:nvGrpSpPr>
        <p:grpSpPr>
          <a:xfrm rot="2700000">
            <a:off x="454514" y="3951714"/>
            <a:ext cx="303319" cy="568852"/>
            <a:chOff x="5167125" y="1772450"/>
            <a:chExt cx="203800" cy="382175"/>
          </a:xfrm>
        </p:grpSpPr>
        <p:sp>
          <p:nvSpPr>
            <p:cNvPr id="349" name="Google Shape;349;p70"/>
            <p:cNvSpPr/>
            <p:nvPr/>
          </p:nvSpPr>
          <p:spPr>
            <a:xfrm>
              <a:off x="5167125" y="1773500"/>
              <a:ext cx="203800" cy="379100"/>
            </a:xfrm>
            <a:custGeom>
              <a:rect b="b" l="l" r="r" t="t"/>
              <a:pathLst>
                <a:path extrusionOk="0" h="15164" w="8152">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0"/>
            <p:cNvSpPr/>
            <p:nvPr/>
          </p:nvSpPr>
          <p:spPr>
            <a:xfrm>
              <a:off x="5182225" y="1772450"/>
              <a:ext cx="183175" cy="382175"/>
            </a:xfrm>
            <a:custGeom>
              <a:rect b="b" l="l" r="r" t="t"/>
              <a:pathLst>
                <a:path extrusionOk="0" h="15287" w="7327">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0"/>
            <p:cNvSpPr/>
            <p:nvPr/>
          </p:nvSpPr>
          <p:spPr>
            <a:xfrm>
              <a:off x="5294400" y="1834850"/>
              <a:ext cx="75525" cy="41000"/>
            </a:xfrm>
            <a:custGeom>
              <a:rect b="b" l="l" r="r" t="t"/>
              <a:pathLst>
                <a:path extrusionOk="0" h="1640" w="3021">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0"/>
            <p:cNvSpPr/>
            <p:nvPr/>
          </p:nvSpPr>
          <p:spPr>
            <a:xfrm>
              <a:off x="5241600" y="1907675"/>
              <a:ext cx="109725" cy="49700"/>
            </a:xfrm>
            <a:custGeom>
              <a:rect b="b" l="l" r="r" t="t"/>
              <a:pathLst>
                <a:path extrusionOk="0" h="1988" w="4389">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0"/>
            <p:cNvSpPr/>
            <p:nvPr/>
          </p:nvSpPr>
          <p:spPr>
            <a:xfrm>
              <a:off x="5205850" y="1973100"/>
              <a:ext cx="100650" cy="55725"/>
            </a:xfrm>
            <a:custGeom>
              <a:rect b="b" l="l" r="r" t="t"/>
              <a:pathLst>
                <a:path extrusionOk="0" h="2229" w="4026">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0"/>
            <p:cNvSpPr/>
            <p:nvPr/>
          </p:nvSpPr>
          <p:spPr>
            <a:xfrm>
              <a:off x="5186725" y="2040150"/>
              <a:ext cx="68450" cy="48050"/>
            </a:xfrm>
            <a:custGeom>
              <a:rect b="b" l="l" r="r" t="t"/>
              <a:pathLst>
                <a:path extrusionOk="0" h="1922" w="2738">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70"/>
          <p:cNvGrpSpPr/>
          <p:nvPr/>
        </p:nvGrpSpPr>
        <p:grpSpPr>
          <a:xfrm rot="-10473913">
            <a:off x="8594407" y="3388129"/>
            <a:ext cx="358916" cy="673055"/>
            <a:chOff x="5167125" y="1772450"/>
            <a:chExt cx="203800" cy="382175"/>
          </a:xfrm>
        </p:grpSpPr>
        <p:sp>
          <p:nvSpPr>
            <p:cNvPr id="356" name="Google Shape;356;p70"/>
            <p:cNvSpPr/>
            <p:nvPr/>
          </p:nvSpPr>
          <p:spPr>
            <a:xfrm>
              <a:off x="5167125" y="1773500"/>
              <a:ext cx="203800" cy="379100"/>
            </a:xfrm>
            <a:custGeom>
              <a:rect b="b" l="l" r="r" t="t"/>
              <a:pathLst>
                <a:path extrusionOk="0" h="15164" w="8152">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0"/>
            <p:cNvSpPr/>
            <p:nvPr/>
          </p:nvSpPr>
          <p:spPr>
            <a:xfrm>
              <a:off x="5182225" y="1772450"/>
              <a:ext cx="183175" cy="382175"/>
            </a:xfrm>
            <a:custGeom>
              <a:rect b="b" l="l" r="r" t="t"/>
              <a:pathLst>
                <a:path extrusionOk="0" h="15287" w="7327">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0"/>
            <p:cNvSpPr/>
            <p:nvPr/>
          </p:nvSpPr>
          <p:spPr>
            <a:xfrm>
              <a:off x="5294400" y="1834850"/>
              <a:ext cx="75525" cy="41000"/>
            </a:xfrm>
            <a:custGeom>
              <a:rect b="b" l="l" r="r" t="t"/>
              <a:pathLst>
                <a:path extrusionOk="0" h="1640" w="3021">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0"/>
            <p:cNvSpPr/>
            <p:nvPr/>
          </p:nvSpPr>
          <p:spPr>
            <a:xfrm>
              <a:off x="5241600" y="1907675"/>
              <a:ext cx="109725" cy="49700"/>
            </a:xfrm>
            <a:custGeom>
              <a:rect b="b" l="l" r="r" t="t"/>
              <a:pathLst>
                <a:path extrusionOk="0" h="1988" w="4389">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0"/>
            <p:cNvSpPr/>
            <p:nvPr/>
          </p:nvSpPr>
          <p:spPr>
            <a:xfrm>
              <a:off x="5205850" y="1973100"/>
              <a:ext cx="100650" cy="55725"/>
            </a:xfrm>
            <a:custGeom>
              <a:rect b="b" l="l" r="r" t="t"/>
              <a:pathLst>
                <a:path extrusionOk="0" h="2229" w="4026">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0"/>
            <p:cNvSpPr/>
            <p:nvPr/>
          </p:nvSpPr>
          <p:spPr>
            <a:xfrm>
              <a:off x="5186725" y="2040150"/>
              <a:ext cx="68450" cy="48050"/>
            </a:xfrm>
            <a:custGeom>
              <a:rect b="b" l="l" r="r" t="t"/>
              <a:pathLst>
                <a:path extrusionOk="0" h="1922" w="2738">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2" name="Shape 362"/>
        <p:cNvGrpSpPr/>
        <p:nvPr/>
      </p:nvGrpSpPr>
      <p:grpSpPr>
        <a:xfrm>
          <a:off x="0" y="0"/>
          <a:ext cx="0" cy="0"/>
          <a:chOff x="0" y="0"/>
          <a:chExt cx="0" cy="0"/>
        </a:xfrm>
      </p:grpSpPr>
      <p:sp>
        <p:nvSpPr>
          <p:cNvPr id="363" name="Google Shape;363;p71"/>
          <p:cNvSpPr txBox="1"/>
          <p:nvPr>
            <p:ph idx="1" type="subTitle"/>
          </p:nvPr>
        </p:nvSpPr>
        <p:spPr>
          <a:xfrm>
            <a:off x="1083000" y="2194325"/>
            <a:ext cx="3322200" cy="145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4" name="Google Shape;364;p71"/>
          <p:cNvSpPr txBox="1"/>
          <p:nvPr>
            <p:ph type="title"/>
          </p:nvPr>
        </p:nvSpPr>
        <p:spPr>
          <a:xfrm>
            <a:off x="1083000" y="1493275"/>
            <a:ext cx="3322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365" name="Google Shape;365;p71"/>
          <p:cNvGrpSpPr/>
          <p:nvPr/>
        </p:nvGrpSpPr>
        <p:grpSpPr>
          <a:xfrm rot="-6397992">
            <a:off x="679073" y="256073"/>
            <a:ext cx="607150" cy="835349"/>
            <a:chOff x="1521350" y="1648150"/>
            <a:chExt cx="241950" cy="332875"/>
          </a:xfrm>
        </p:grpSpPr>
        <p:sp>
          <p:nvSpPr>
            <p:cNvPr id="366" name="Google Shape;366;p71"/>
            <p:cNvSpPr/>
            <p:nvPr/>
          </p:nvSpPr>
          <p:spPr>
            <a:xfrm>
              <a:off x="1521350" y="1648150"/>
              <a:ext cx="128050" cy="332350"/>
            </a:xfrm>
            <a:custGeom>
              <a:rect b="b" l="l" r="r" t="t"/>
              <a:pathLst>
                <a:path extrusionOk="0" h="13294" w="5122">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1"/>
            <p:cNvSpPr/>
            <p:nvPr/>
          </p:nvSpPr>
          <p:spPr>
            <a:xfrm>
              <a:off x="1522350" y="1714125"/>
              <a:ext cx="237450" cy="266900"/>
            </a:xfrm>
            <a:custGeom>
              <a:rect b="b" l="l" r="r" t="t"/>
              <a:pathLst>
                <a:path extrusionOk="0" h="10676" w="9498">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1"/>
            <p:cNvSpPr/>
            <p:nvPr/>
          </p:nvSpPr>
          <p:spPr>
            <a:xfrm>
              <a:off x="1572750" y="1662500"/>
              <a:ext cx="97325" cy="91650"/>
            </a:xfrm>
            <a:custGeom>
              <a:rect b="b" l="l" r="r" t="t"/>
              <a:pathLst>
                <a:path extrusionOk="0" h="3666" w="3893">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1"/>
            <p:cNvSpPr/>
            <p:nvPr/>
          </p:nvSpPr>
          <p:spPr>
            <a:xfrm>
              <a:off x="1662475" y="1716325"/>
              <a:ext cx="100825" cy="94275"/>
            </a:xfrm>
            <a:custGeom>
              <a:rect b="b" l="l" r="r" t="t"/>
              <a:pathLst>
                <a:path extrusionOk="0" h="3771" w="4033">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71"/>
          <p:cNvGrpSpPr/>
          <p:nvPr/>
        </p:nvGrpSpPr>
        <p:grpSpPr>
          <a:xfrm rot="1898778">
            <a:off x="8137898" y="4200862"/>
            <a:ext cx="714119" cy="799398"/>
            <a:chOff x="8164110" y="-299533"/>
            <a:chExt cx="531084" cy="594467"/>
          </a:xfrm>
        </p:grpSpPr>
        <p:sp>
          <p:nvSpPr>
            <p:cNvPr id="371" name="Google Shape;371;p71"/>
            <p:cNvSpPr/>
            <p:nvPr/>
          </p:nvSpPr>
          <p:spPr>
            <a:xfrm>
              <a:off x="8208653" y="-299533"/>
              <a:ext cx="467759" cy="594467"/>
            </a:xfrm>
            <a:custGeom>
              <a:rect b="b" l="l" r="r" t="t"/>
              <a:pathLst>
                <a:path extrusionOk="0" h="10223" w="8044">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1"/>
            <p:cNvSpPr/>
            <p:nvPr/>
          </p:nvSpPr>
          <p:spPr>
            <a:xfrm>
              <a:off x="8525222" y="-277262"/>
              <a:ext cx="169972" cy="170089"/>
            </a:xfrm>
            <a:custGeom>
              <a:rect b="b" l="l" r="r" t="t"/>
              <a:pathLst>
                <a:path extrusionOk="0" h="2925" w="2923">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71"/>
            <p:cNvSpPr/>
            <p:nvPr/>
          </p:nvSpPr>
          <p:spPr>
            <a:xfrm>
              <a:off x="8164110" y="-255281"/>
              <a:ext cx="192302" cy="169565"/>
            </a:xfrm>
            <a:custGeom>
              <a:rect b="b" l="l" r="r" t="t"/>
              <a:pathLst>
                <a:path extrusionOk="0" h="2916" w="3307">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71"/>
          <p:cNvGrpSpPr/>
          <p:nvPr/>
        </p:nvGrpSpPr>
        <p:grpSpPr>
          <a:xfrm rot="-6237506">
            <a:off x="925712" y="3707395"/>
            <a:ext cx="311270" cy="1299960"/>
            <a:chOff x="768875" y="1271550"/>
            <a:chExt cx="115425" cy="482050"/>
          </a:xfrm>
        </p:grpSpPr>
        <p:sp>
          <p:nvSpPr>
            <p:cNvPr id="375" name="Google Shape;375;p71"/>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1"/>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1"/>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1"/>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1"/>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1"/>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1"/>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1"/>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71"/>
          <p:cNvGrpSpPr/>
          <p:nvPr/>
        </p:nvGrpSpPr>
        <p:grpSpPr>
          <a:xfrm flipH="1" rot="-5400000">
            <a:off x="8247169" y="43707"/>
            <a:ext cx="720335" cy="1159551"/>
            <a:chOff x="1395350" y="2163450"/>
            <a:chExt cx="324125" cy="538800"/>
          </a:xfrm>
        </p:grpSpPr>
        <p:sp>
          <p:nvSpPr>
            <p:cNvPr id="384" name="Google Shape;384;p71"/>
            <p:cNvSpPr/>
            <p:nvPr/>
          </p:nvSpPr>
          <p:spPr>
            <a:xfrm>
              <a:off x="1429625" y="2163450"/>
              <a:ext cx="191550" cy="313525"/>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1"/>
            <p:cNvSpPr/>
            <p:nvPr/>
          </p:nvSpPr>
          <p:spPr>
            <a:xfrm>
              <a:off x="1459375" y="2458375"/>
              <a:ext cx="260100" cy="84400"/>
            </a:xfrm>
            <a:custGeom>
              <a:rect b="b" l="l" r="r" t="t"/>
              <a:pathLst>
                <a:path extrusionOk="0" h="3376" w="10404">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1"/>
            <p:cNvSpPr/>
            <p:nvPr/>
          </p:nvSpPr>
          <p:spPr>
            <a:xfrm>
              <a:off x="1395350" y="2417075"/>
              <a:ext cx="109900" cy="285175"/>
            </a:xfrm>
            <a:custGeom>
              <a:rect b="b" l="l" r="r" t="t"/>
              <a:pathLst>
                <a:path extrusionOk="0" h="11407" w="4396">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1"/>
            <p:cNvSpPr/>
            <p:nvPr/>
          </p:nvSpPr>
          <p:spPr>
            <a:xfrm>
              <a:off x="1409975" y="2524825"/>
              <a:ext cx="96275" cy="49425"/>
            </a:xfrm>
            <a:custGeom>
              <a:rect b="b" l="l" r="r" t="t"/>
              <a:pathLst>
                <a:path extrusionOk="0" h="1977" w="3851">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71"/>
          <p:cNvGrpSpPr/>
          <p:nvPr/>
        </p:nvGrpSpPr>
        <p:grpSpPr>
          <a:xfrm rot="896433">
            <a:off x="96661" y="2310706"/>
            <a:ext cx="615647" cy="830407"/>
            <a:chOff x="1395350" y="2163450"/>
            <a:chExt cx="324125" cy="538800"/>
          </a:xfrm>
        </p:grpSpPr>
        <p:sp>
          <p:nvSpPr>
            <p:cNvPr id="389" name="Google Shape;389;p71"/>
            <p:cNvSpPr/>
            <p:nvPr/>
          </p:nvSpPr>
          <p:spPr>
            <a:xfrm>
              <a:off x="1429625" y="2163450"/>
              <a:ext cx="191550" cy="313525"/>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1"/>
            <p:cNvSpPr/>
            <p:nvPr/>
          </p:nvSpPr>
          <p:spPr>
            <a:xfrm>
              <a:off x="1459375" y="2458375"/>
              <a:ext cx="260100" cy="84400"/>
            </a:xfrm>
            <a:custGeom>
              <a:rect b="b" l="l" r="r" t="t"/>
              <a:pathLst>
                <a:path extrusionOk="0" h="3376" w="10404">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1"/>
            <p:cNvSpPr/>
            <p:nvPr/>
          </p:nvSpPr>
          <p:spPr>
            <a:xfrm>
              <a:off x="1395350" y="2417075"/>
              <a:ext cx="109900" cy="285175"/>
            </a:xfrm>
            <a:custGeom>
              <a:rect b="b" l="l" r="r" t="t"/>
              <a:pathLst>
                <a:path extrusionOk="0" h="11407" w="4396">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1"/>
            <p:cNvSpPr/>
            <p:nvPr/>
          </p:nvSpPr>
          <p:spPr>
            <a:xfrm>
              <a:off x="1409975" y="2524825"/>
              <a:ext cx="96275" cy="49425"/>
            </a:xfrm>
            <a:custGeom>
              <a:rect b="b" l="l" r="r" t="t"/>
              <a:pathLst>
                <a:path extrusionOk="0" h="1977" w="3851">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3" name="Shape 393"/>
        <p:cNvGrpSpPr/>
        <p:nvPr/>
      </p:nvGrpSpPr>
      <p:grpSpPr>
        <a:xfrm>
          <a:off x="0" y="0"/>
          <a:ext cx="0" cy="0"/>
          <a:chOff x="0" y="0"/>
          <a:chExt cx="0" cy="0"/>
        </a:xfrm>
      </p:grpSpPr>
      <p:sp>
        <p:nvSpPr>
          <p:cNvPr id="394" name="Google Shape;394;p72"/>
          <p:cNvSpPr txBox="1"/>
          <p:nvPr>
            <p:ph type="title"/>
          </p:nvPr>
        </p:nvSpPr>
        <p:spPr>
          <a:xfrm>
            <a:off x="3874675" y="1229363"/>
            <a:ext cx="3753300" cy="92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95" name="Google Shape;395;p72"/>
          <p:cNvSpPr txBox="1"/>
          <p:nvPr>
            <p:ph idx="1" type="body"/>
          </p:nvPr>
        </p:nvSpPr>
        <p:spPr>
          <a:xfrm>
            <a:off x="3874675" y="2318638"/>
            <a:ext cx="4513500" cy="174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400"/>
            </a:lvl1pPr>
            <a:lvl2pPr indent="-317500" lvl="1" marL="914400" algn="l">
              <a:lnSpc>
                <a:spcPct val="115000"/>
              </a:lnSpc>
              <a:spcBef>
                <a:spcPts val="0"/>
              </a:spcBef>
              <a:spcAft>
                <a:spcPts val="0"/>
              </a:spcAft>
              <a:buSzPts val="1400"/>
              <a:buAutoNum type="alphaLcPeriod"/>
              <a:defRPr>
                <a:solidFill>
                  <a:srgbClr val="434343"/>
                </a:solidFill>
              </a:defRPr>
            </a:lvl2pPr>
            <a:lvl3pPr indent="-317500" lvl="2" marL="1371600" algn="l">
              <a:lnSpc>
                <a:spcPct val="115000"/>
              </a:lnSpc>
              <a:spcBef>
                <a:spcPts val="0"/>
              </a:spcBef>
              <a:spcAft>
                <a:spcPts val="0"/>
              </a:spcAft>
              <a:buSzPts val="1400"/>
              <a:buAutoNum type="romanLcPeriod"/>
              <a:defRPr>
                <a:solidFill>
                  <a:srgbClr val="434343"/>
                </a:solidFill>
              </a:defRPr>
            </a:lvl3pPr>
            <a:lvl4pPr indent="-317500" lvl="3" marL="1828800" algn="l">
              <a:lnSpc>
                <a:spcPct val="115000"/>
              </a:lnSpc>
              <a:spcBef>
                <a:spcPts val="0"/>
              </a:spcBef>
              <a:spcAft>
                <a:spcPts val="0"/>
              </a:spcAft>
              <a:buSzPts val="1400"/>
              <a:buAutoNum type="arabicPeriod"/>
              <a:defRPr>
                <a:solidFill>
                  <a:srgbClr val="434343"/>
                </a:solidFill>
              </a:defRPr>
            </a:lvl4pPr>
            <a:lvl5pPr indent="-317500" lvl="4" marL="2286000" algn="l">
              <a:lnSpc>
                <a:spcPct val="115000"/>
              </a:lnSpc>
              <a:spcBef>
                <a:spcPts val="0"/>
              </a:spcBef>
              <a:spcAft>
                <a:spcPts val="0"/>
              </a:spcAft>
              <a:buSzPts val="1400"/>
              <a:buAutoNum type="alphaLcPeriod"/>
              <a:defRPr>
                <a:solidFill>
                  <a:srgbClr val="434343"/>
                </a:solidFill>
              </a:defRPr>
            </a:lvl5pPr>
            <a:lvl6pPr indent="-317500" lvl="5" marL="2743200" algn="l">
              <a:lnSpc>
                <a:spcPct val="115000"/>
              </a:lnSpc>
              <a:spcBef>
                <a:spcPts val="0"/>
              </a:spcBef>
              <a:spcAft>
                <a:spcPts val="0"/>
              </a:spcAft>
              <a:buSzPts val="1400"/>
              <a:buAutoNum type="romanLcPeriod"/>
              <a:defRPr>
                <a:solidFill>
                  <a:srgbClr val="434343"/>
                </a:solidFill>
              </a:defRPr>
            </a:lvl6pPr>
            <a:lvl7pPr indent="-317500" lvl="6" marL="3200400" algn="l">
              <a:lnSpc>
                <a:spcPct val="115000"/>
              </a:lnSpc>
              <a:spcBef>
                <a:spcPts val="0"/>
              </a:spcBef>
              <a:spcAft>
                <a:spcPts val="0"/>
              </a:spcAft>
              <a:buSzPts val="1400"/>
              <a:buAutoNum type="arabicPeriod"/>
              <a:defRPr>
                <a:solidFill>
                  <a:srgbClr val="434343"/>
                </a:solidFill>
              </a:defRPr>
            </a:lvl7pPr>
            <a:lvl8pPr indent="-317500" lvl="7" marL="3657600" algn="l">
              <a:lnSpc>
                <a:spcPct val="115000"/>
              </a:lnSpc>
              <a:spcBef>
                <a:spcPts val="0"/>
              </a:spcBef>
              <a:spcAft>
                <a:spcPts val="0"/>
              </a:spcAft>
              <a:buSzPts val="1400"/>
              <a:buAutoNum type="alphaLcPeriod"/>
              <a:defRPr>
                <a:solidFill>
                  <a:srgbClr val="434343"/>
                </a:solidFill>
              </a:defRPr>
            </a:lvl8pPr>
            <a:lvl9pPr indent="-317500" lvl="8" marL="4114800" algn="l">
              <a:lnSpc>
                <a:spcPct val="115000"/>
              </a:lnSpc>
              <a:spcBef>
                <a:spcPts val="0"/>
              </a:spcBef>
              <a:spcAft>
                <a:spcPts val="0"/>
              </a:spcAft>
              <a:buSzPts val="1400"/>
              <a:buAutoNum type="romanLcPeriod"/>
              <a:defRPr>
                <a:solidFill>
                  <a:srgbClr val="434343"/>
                </a:solidFill>
              </a:defRPr>
            </a:lvl9pPr>
          </a:lstStyle>
          <a:p/>
        </p:txBody>
      </p:sp>
      <p:grpSp>
        <p:nvGrpSpPr>
          <p:cNvPr id="396" name="Google Shape;396;p72"/>
          <p:cNvGrpSpPr/>
          <p:nvPr/>
        </p:nvGrpSpPr>
        <p:grpSpPr>
          <a:xfrm rot="5932152">
            <a:off x="8101247" y="4036563"/>
            <a:ext cx="288527" cy="1204975"/>
            <a:chOff x="768875" y="1271550"/>
            <a:chExt cx="115425" cy="482050"/>
          </a:xfrm>
        </p:grpSpPr>
        <p:sp>
          <p:nvSpPr>
            <p:cNvPr id="397" name="Google Shape;397;p72"/>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2"/>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2"/>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2"/>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2"/>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2"/>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2"/>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2"/>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72"/>
          <p:cNvGrpSpPr/>
          <p:nvPr/>
        </p:nvGrpSpPr>
        <p:grpSpPr>
          <a:xfrm flipH="1" rot="-5400000">
            <a:off x="8249241" y="261618"/>
            <a:ext cx="754304" cy="1035196"/>
            <a:chOff x="1395350" y="2163450"/>
            <a:chExt cx="324125" cy="538800"/>
          </a:xfrm>
        </p:grpSpPr>
        <p:sp>
          <p:nvSpPr>
            <p:cNvPr id="406" name="Google Shape;406;p72"/>
            <p:cNvSpPr/>
            <p:nvPr/>
          </p:nvSpPr>
          <p:spPr>
            <a:xfrm>
              <a:off x="1429625" y="2163450"/>
              <a:ext cx="191550" cy="313525"/>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2"/>
            <p:cNvSpPr/>
            <p:nvPr/>
          </p:nvSpPr>
          <p:spPr>
            <a:xfrm>
              <a:off x="1459375" y="2458375"/>
              <a:ext cx="260100" cy="84400"/>
            </a:xfrm>
            <a:custGeom>
              <a:rect b="b" l="l" r="r" t="t"/>
              <a:pathLst>
                <a:path extrusionOk="0" h="3376" w="10404">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2"/>
            <p:cNvSpPr/>
            <p:nvPr/>
          </p:nvSpPr>
          <p:spPr>
            <a:xfrm>
              <a:off x="1395350" y="2417075"/>
              <a:ext cx="109900" cy="285175"/>
            </a:xfrm>
            <a:custGeom>
              <a:rect b="b" l="l" r="r" t="t"/>
              <a:pathLst>
                <a:path extrusionOk="0" h="11407" w="4396">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2"/>
            <p:cNvSpPr/>
            <p:nvPr/>
          </p:nvSpPr>
          <p:spPr>
            <a:xfrm>
              <a:off x="1409975" y="2524825"/>
              <a:ext cx="96275" cy="49425"/>
            </a:xfrm>
            <a:custGeom>
              <a:rect b="b" l="l" r="r" t="t"/>
              <a:pathLst>
                <a:path extrusionOk="0" h="1977" w="3851">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72"/>
          <p:cNvGrpSpPr/>
          <p:nvPr/>
        </p:nvGrpSpPr>
        <p:grpSpPr>
          <a:xfrm>
            <a:off x="-887624" y="-831760"/>
            <a:ext cx="4157959" cy="4654763"/>
            <a:chOff x="4935326" y="-831760"/>
            <a:chExt cx="4157959" cy="4654763"/>
          </a:xfrm>
        </p:grpSpPr>
        <p:grpSp>
          <p:nvGrpSpPr>
            <p:cNvPr id="411" name="Google Shape;411;p72"/>
            <p:cNvGrpSpPr/>
            <p:nvPr/>
          </p:nvGrpSpPr>
          <p:grpSpPr>
            <a:xfrm rot="-7557881">
              <a:off x="8034786" y="2214609"/>
              <a:ext cx="881963" cy="802860"/>
              <a:chOff x="5429222" y="1072895"/>
              <a:chExt cx="1442398" cy="1313030"/>
            </a:xfrm>
          </p:grpSpPr>
          <p:sp>
            <p:nvSpPr>
              <p:cNvPr id="412" name="Google Shape;412;p72"/>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2"/>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2"/>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2"/>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2"/>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2"/>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2"/>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2"/>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2"/>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2"/>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72"/>
            <p:cNvGrpSpPr/>
            <p:nvPr/>
          </p:nvGrpSpPr>
          <p:grpSpPr>
            <a:xfrm flipH="1" rot="-4214631">
              <a:off x="5357267" y="568136"/>
              <a:ext cx="4279651" cy="1854971"/>
              <a:chOff x="-116896" y="1776300"/>
              <a:chExt cx="4304070" cy="1854877"/>
            </a:xfrm>
          </p:grpSpPr>
          <p:sp>
            <p:nvSpPr>
              <p:cNvPr id="423" name="Google Shape;423;p72"/>
              <p:cNvSpPr/>
              <p:nvPr/>
            </p:nvSpPr>
            <p:spPr>
              <a:xfrm flipH="1">
                <a:off x="-116896" y="2915042"/>
                <a:ext cx="3188045" cy="591469"/>
              </a:xfrm>
              <a:custGeom>
                <a:rect b="b" l="l" r="r" t="t"/>
                <a:pathLst>
                  <a:path extrusionOk="0" h="11192" w="4424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2"/>
              <p:cNvSpPr/>
              <p:nvPr/>
            </p:nvSpPr>
            <p:spPr>
              <a:xfrm flipH="1">
                <a:off x="2914478" y="2931478"/>
                <a:ext cx="1272696" cy="251924"/>
              </a:xfrm>
              <a:custGeom>
                <a:rect b="b" l="l" r="r" t="t"/>
                <a:pathLst>
                  <a:path extrusionOk="0" h="4767" w="17661">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2"/>
              <p:cNvSpPr/>
              <p:nvPr/>
            </p:nvSpPr>
            <p:spPr>
              <a:xfrm flipH="1">
                <a:off x="3483414" y="2761152"/>
                <a:ext cx="344891" cy="318618"/>
              </a:xfrm>
              <a:custGeom>
                <a:rect b="b" l="l" r="r" t="t"/>
                <a:pathLst>
                  <a:path extrusionOk="0" h="6029" w="4786">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2"/>
              <p:cNvSpPr/>
              <p:nvPr/>
            </p:nvSpPr>
            <p:spPr>
              <a:xfrm flipH="1">
                <a:off x="2973066" y="1776300"/>
                <a:ext cx="1139092" cy="1192081"/>
              </a:xfrm>
              <a:custGeom>
                <a:rect b="b" l="l" r="r" t="t"/>
                <a:pathLst>
                  <a:path extrusionOk="0" h="22557" w="15807">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2"/>
              <p:cNvSpPr/>
              <p:nvPr/>
            </p:nvSpPr>
            <p:spPr>
              <a:xfrm flipH="1">
                <a:off x="3132184" y="2197806"/>
                <a:ext cx="162933" cy="543484"/>
              </a:xfrm>
              <a:custGeom>
                <a:rect b="b" l="l" r="r" t="t"/>
                <a:pathLst>
                  <a:path extrusionOk="0" h="10284" w="2261">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2"/>
              <p:cNvSpPr/>
              <p:nvPr/>
            </p:nvSpPr>
            <p:spPr>
              <a:xfrm flipH="1">
                <a:off x="189885" y="2655036"/>
                <a:ext cx="996480" cy="462574"/>
              </a:xfrm>
              <a:custGeom>
                <a:rect b="b" l="l" r="r" t="t"/>
                <a:pathLst>
                  <a:path extrusionOk="0" h="8753" w="13828">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2"/>
              <p:cNvSpPr/>
              <p:nvPr/>
            </p:nvSpPr>
            <p:spPr>
              <a:xfrm flipH="1">
                <a:off x="2129365" y="3042297"/>
                <a:ext cx="768691" cy="588880"/>
              </a:xfrm>
              <a:custGeom>
                <a:rect b="b" l="l" r="r" t="t"/>
                <a:pathLst>
                  <a:path extrusionOk="0" h="11143" w="10667">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72"/>
            <p:cNvGrpSpPr/>
            <p:nvPr/>
          </p:nvGrpSpPr>
          <p:grpSpPr>
            <a:xfrm rot="-8551365">
              <a:off x="5109726" y="481691"/>
              <a:ext cx="2814519" cy="1528043"/>
              <a:chOff x="858968" y="1711542"/>
              <a:chExt cx="2830551" cy="2047980"/>
            </a:xfrm>
          </p:grpSpPr>
          <p:sp>
            <p:nvSpPr>
              <p:cNvPr id="431" name="Google Shape;431;p72"/>
              <p:cNvSpPr/>
              <p:nvPr/>
            </p:nvSpPr>
            <p:spPr>
              <a:xfrm flipH="1">
                <a:off x="2416823" y="2866720"/>
                <a:ext cx="1272696" cy="251924"/>
              </a:xfrm>
              <a:custGeom>
                <a:rect b="b" l="l" r="r" t="t"/>
                <a:pathLst>
                  <a:path extrusionOk="0" h="4767" w="17661">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2"/>
              <p:cNvSpPr/>
              <p:nvPr/>
            </p:nvSpPr>
            <p:spPr>
              <a:xfrm flipH="1">
                <a:off x="2985758" y="2696394"/>
                <a:ext cx="344891" cy="318618"/>
              </a:xfrm>
              <a:custGeom>
                <a:rect b="b" l="l" r="r" t="t"/>
                <a:pathLst>
                  <a:path extrusionOk="0" h="6029" w="4786">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2"/>
              <p:cNvSpPr/>
              <p:nvPr/>
            </p:nvSpPr>
            <p:spPr>
              <a:xfrm flipH="1">
                <a:off x="2475410" y="1711542"/>
                <a:ext cx="1139092" cy="1192081"/>
              </a:xfrm>
              <a:custGeom>
                <a:rect b="b" l="l" r="r" t="t"/>
                <a:pathLst>
                  <a:path extrusionOk="0" h="22557" w="15807">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2"/>
              <p:cNvSpPr/>
              <p:nvPr/>
            </p:nvSpPr>
            <p:spPr>
              <a:xfrm flipH="1">
                <a:off x="2634529" y="2133048"/>
                <a:ext cx="162933" cy="543484"/>
              </a:xfrm>
              <a:custGeom>
                <a:rect b="b" l="l" r="r" t="t"/>
                <a:pathLst>
                  <a:path extrusionOk="0" h="10284" w="2261">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2"/>
              <p:cNvSpPr/>
              <p:nvPr/>
            </p:nvSpPr>
            <p:spPr>
              <a:xfrm flipH="1" rot="8803875">
                <a:off x="910603" y="2689014"/>
                <a:ext cx="1636408" cy="677159"/>
              </a:xfrm>
              <a:custGeom>
                <a:rect b="b" l="l" r="r" t="t"/>
                <a:pathLst>
                  <a:path extrusionOk="0" h="8753" w="13828">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2"/>
              <p:cNvSpPr/>
              <p:nvPr/>
            </p:nvSpPr>
            <p:spPr>
              <a:xfrm flipH="1">
                <a:off x="1563054" y="3048957"/>
                <a:ext cx="768691" cy="588880"/>
              </a:xfrm>
              <a:custGeom>
                <a:rect b="b" l="l" r="r" t="t"/>
                <a:pathLst>
                  <a:path extrusionOk="0" h="11143" w="10667">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72"/>
            <p:cNvGrpSpPr/>
            <p:nvPr/>
          </p:nvGrpSpPr>
          <p:grpSpPr>
            <a:xfrm rot="-5869202">
              <a:off x="5873522" y="1184841"/>
              <a:ext cx="882007" cy="802900"/>
              <a:chOff x="5429222" y="1072895"/>
              <a:chExt cx="1442398" cy="1313030"/>
            </a:xfrm>
          </p:grpSpPr>
          <p:sp>
            <p:nvSpPr>
              <p:cNvPr id="438" name="Google Shape;438;p72"/>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2"/>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2"/>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2"/>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2"/>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2"/>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2"/>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2"/>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2"/>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2"/>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8" name="Google Shape;448;p72"/>
          <p:cNvSpPr/>
          <p:nvPr/>
        </p:nvSpPr>
        <p:spPr>
          <a:xfrm rot="5803457">
            <a:off x="352250" y="4358947"/>
            <a:ext cx="363823" cy="483207"/>
          </a:xfrm>
          <a:custGeom>
            <a:rect b="b" l="l" r="r" t="t"/>
            <a:pathLst>
              <a:path extrusionOk="0" h="12541" w="7662">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72"/>
          <p:cNvGrpSpPr/>
          <p:nvPr/>
        </p:nvGrpSpPr>
        <p:grpSpPr>
          <a:xfrm rot="-7557881">
            <a:off x="3413248" y="4199109"/>
            <a:ext cx="881963" cy="802860"/>
            <a:chOff x="5429222" y="1072895"/>
            <a:chExt cx="1442398" cy="1313030"/>
          </a:xfrm>
        </p:grpSpPr>
        <p:sp>
          <p:nvSpPr>
            <p:cNvPr id="450" name="Google Shape;450;p72"/>
            <p:cNvSpPr/>
            <p:nvPr/>
          </p:nvSpPr>
          <p:spPr>
            <a:xfrm rot="-7570806">
              <a:off x="5806649" y="1087334"/>
              <a:ext cx="687545" cy="1284152"/>
            </a:xfrm>
            <a:custGeom>
              <a:rect b="b" l="l" r="r" t="t"/>
              <a:pathLst>
                <a:path extrusionOk="0" h="21309" w="11409">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2"/>
            <p:cNvSpPr/>
            <p:nvPr/>
          </p:nvSpPr>
          <p:spPr>
            <a:xfrm rot="-7570806">
              <a:off x="6005102" y="1053087"/>
              <a:ext cx="246959" cy="1281802"/>
            </a:xfrm>
            <a:custGeom>
              <a:rect b="b" l="l" r="r" t="t"/>
              <a:pathLst>
                <a:path extrusionOk="0" h="21270" w="4098">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2"/>
            <p:cNvSpPr/>
            <p:nvPr/>
          </p:nvSpPr>
          <p:spPr>
            <a:xfrm rot="-7570806">
              <a:off x="5747968" y="1915066"/>
              <a:ext cx="218214" cy="190975"/>
            </a:xfrm>
            <a:custGeom>
              <a:rect b="b" l="l" r="r" t="t"/>
              <a:pathLst>
                <a:path extrusionOk="0" h="3169" w="3621">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2"/>
            <p:cNvSpPr/>
            <p:nvPr/>
          </p:nvSpPr>
          <p:spPr>
            <a:xfrm rot="-7570806">
              <a:off x="5797428" y="1521932"/>
              <a:ext cx="191638" cy="437934"/>
            </a:xfrm>
            <a:custGeom>
              <a:rect b="b" l="l" r="r" t="t"/>
              <a:pathLst>
                <a:path extrusionOk="0" h="7267" w="318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2"/>
            <p:cNvSpPr/>
            <p:nvPr/>
          </p:nvSpPr>
          <p:spPr>
            <a:xfrm rot="-7570806">
              <a:off x="5836249" y="1460101"/>
              <a:ext cx="206523" cy="435764"/>
            </a:xfrm>
            <a:custGeom>
              <a:rect b="b" l="l" r="r" t="t"/>
              <a:pathLst>
                <a:path extrusionOk="0" h="7231" w="3427">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2"/>
            <p:cNvSpPr/>
            <p:nvPr/>
          </p:nvSpPr>
          <p:spPr>
            <a:xfrm rot="-7570806">
              <a:off x="6027676" y="1604331"/>
              <a:ext cx="419373" cy="410574"/>
            </a:xfrm>
            <a:custGeom>
              <a:rect b="b" l="l" r="r" t="t"/>
              <a:pathLst>
                <a:path extrusionOk="0" h="6813" w="6959">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2"/>
            <p:cNvSpPr/>
            <p:nvPr/>
          </p:nvSpPr>
          <p:spPr>
            <a:xfrm rot="-7570806">
              <a:off x="6096409" y="1223970"/>
              <a:ext cx="191638" cy="406597"/>
            </a:xfrm>
            <a:custGeom>
              <a:rect b="b" l="l" r="r" t="t"/>
              <a:pathLst>
                <a:path extrusionOk="0" h="6747" w="318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2"/>
            <p:cNvSpPr/>
            <p:nvPr/>
          </p:nvSpPr>
          <p:spPr>
            <a:xfrm rot="-7570806">
              <a:off x="6160463" y="1136588"/>
              <a:ext cx="202244" cy="416601"/>
            </a:xfrm>
            <a:custGeom>
              <a:rect b="b" l="l" r="r" t="t"/>
              <a:pathLst>
                <a:path extrusionOk="0" h="6913" w="3356">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2"/>
            <p:cNvSpPr/>
            <p:nvPr/>
          </p:nvSpPr>
          <p:spPr>
            <a:xfrm rot="-7570806">
              <a:off x="6280613" y="1414401"/>
              <a:ext cx="312948" cy="260880"/>
            </a:xfrm>
            <a:custGeom>
              <a:rect b="b" l="l" r="r" t="t"/>
              <a:pathLst>
                <a:path extrusionOk="0" h="4329" w="5193">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2"/>
            <p:cNvSpPr/>
            <p:nvPr/>
          </p:nvSpPr>
          <p:spPr>
            <a:xfrm rot="-7570806">
              <a:off x="5989335" y="1768267"/>
              <a:ext cx="125649" cy="137400"/>
            </a:xfrm>
            <a:custGeom>
              <a:rect b="b" l="l" r="r" t="t"/>
              <a:pathLst>
                <a:path extrusionOk="0" h="2280" w="2085">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0" name="Shape 460"/>
        <p:cNvGrpSpPr/>
        <p:nvPr/>
      </p:nvGrpSpPr>
      <p:grpSpPr>
        <a:xfrm>
          <a:off x="0" y="0"/>
          <a:ext cx="0" cy="0"/>
          <a:chOff x="0" y="0"/>
          <a:chExt cx="0" cy="0"/>
        </a:xfrm>
      </p:grpSpPr>
      <p:sp>
        <p:nvSpPr>
          <p:cNvPr id="461" name="Google Shape;461;p7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62" name="Google Shape;462;p73"/>
          <p:cNvSpPr txBox="1"/>
          <p:nvPr>
            <p:ph idx="2" type="title"/>
          </p:nvPr>
        </p:nvSpPr>
        <p:spPr>
          <a:xfrm>
            <a:off x="809837" y="2919775"/>
            <a:ext cx="2758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63" name="Google Shape;463;p73"/>
          <p:cNvSpPr txBox="1"/>
          <p:nvPr>
            <p:ph idx="1" type="subTitle"/>
          </p:nvPr>
        </p:nvSpPr>
        <p:spPr>
          <a:xfrm>
            <a:off x="809838" y="3255835"/>
            <a:ext cx="2758800" cy="90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73"/>
          <p:cNvSpPr txBox="1"/>
          <p:nvPr>
            <p:ph idx="3" type="title"/>
          </p:nvPr>
        </p:nvSpPr>
        <p:spPr>
          <a:xfrm>
            <a:off x="5575364" y="2919775"/>
            <a:ext cx="27588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65" name="Google Shape;465;p73"/>
          <p:cNvSpPr txBox="1"/>
          <p:nvPr>
            <p:ph idx="4" type="subTitle"/>
          </p:nvPr>
        </p:nvSpPr>
        <p:spPr>
          <a:xfrm>
            <a:off x="5575363" y="3255835"/>
            <a:ext cx="2758800" cy="90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66" name="Google Shape;466;p73"/>
          <p:cNvGrpSpPr/>
          <p:nvPr/>
        </p:nvGrpSpPr>
        <p:grpSpPr>
          <a:xfrm>
            <a:off x="5976712" y="-102217"/>
            <a:ext cx="3234752" cy="2936980"/>
            <a:chOff x="5976712" y="-102217"/>
            <a:chExt cx="3234752" cy="2936980"/>
          </a:xfrm>
        </p:grpSpPr>
        <p:sp>
          <p:nvSpPr>
            <p:cNvPr id="467" name="Google Shape;467;p73"/>
            <p:cNvSpPr/>
            <p:nvPr/>
          </p:nvSpPr>
          <p:spPr>
            <a:xfrm rot="-1123107">
              <a:off x="8375721" y="-57337"/>
              <a:ext cx="403886" cy="753473"/>
            </a:xfrm>
            <a:custGeom>
              <a:rect b="b" l="l" r="r" t="t"/>
              <a:pathLst>
                <a:path extrusionOk="0" h="16374" w="8777">
                  <a:moveTo>
                    <a:pt x="8299" y="0"/>
                  </a:moveTo>
                  <a:cubicBezTo>
                    <a:pt x="8204" y="0"/>
                    <a:pt x="8109" y="34"/>
                    <a:pt x="8035" y="108"/>
                  </a:cubicBezTo>
                  <a:cubicBezTo>
                    <a:pt x="7152" y="956"/>
                    <a:pt x="5404" y="2828"/>
                    <a:pt x="3196" y="6025"/>
                  </a:cubicBezTo>
                  <a:cubicBezTo>
                    <a:pt x="0" y="10652"/>
                    <a:pt x="742" y="16374"/>
                    <a:pt x="742" y="16374"/>
                  </a:cubicBezTo>
                  <a:cubicBezTo>
                    <a:pt x="742" y="16374"/>
                    <a:pt x="5369" y="11446"/>
                    <a:pt x="7311" y="8020"/>
                  </a:cubicBezTo>
                  <a:cubicBezTo>
                    <a:pt x="8776" y="5460"/>
                    <a:pt x="8776" y="1945"/>
                    <a:pt x="8706" y="374"/>
                  </a:cubicBezTo>
                  <a:cubicBezTo>
                    <a:pt x="8694" y="146"/>
                    <a:pt x="8497" y="0"/>
                    <a:pt x="82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3"/>
            <p:cNvSpPr/>
            <p:nvPr/>
          </p:nvSpPr>
          <p:spPr>
            <a:xfrm rot="-1123107">
              <a:off x="8651155" y="510593"/>
              <a:ext cx="357088" cy="299015"/>
            </a:xfrm>
            <a:custGeom>
              <a:rect b="b" l="l" r="r" t="t"/>
              <a:pathLst>
                <a:path extrusionOk="0" h="6498" w="7760">
                  <a:moveTo>
                    <a:pt x="7499" y="1"/>
                  </a:moveTo>
                  <a:cubicBezTo>
                    <a:pt x="7472" y="1"/>
                    <a:pt x="7445" y="6"/>
                    <a:pt x="7417" y="17"/>
                  </a:cubicBezTo>
                  <a:cubicBezTo>
                    <a:pt x="6782" y="229"/>
                    <a:pt x="5475" y="759"/>
                    <a:pt x="3620" y="1870"/>
                  </a:cubicBezTo>
                  <a:cubicBezTo>
                    <a:pt x="954" y="3443"/>
                    <a:pt x="0" y="6497"/>
                    <a:pt x="0" y="6497"/>
                  </a:cubicBezTo>
                  <a:cubicBezTo>
                    <a:pt x="0" y="6497"/>
                    <a:pt x="3478" y="5085"/>
                    <a:pt x="5228" y="3813"/>
                  </a:cubicBezTo>
                  <a:cubicBezTo>
                    <a:pt x="6551" y="2859"/>
                    <a:pt x="7364" y="1112"/>
                    <a:pt x="7700" y="299"/>
                  </a:cubicBezTo>
                  <a:cubicBezTo>
                    <a:pt x="7760" y="150"/>
                    <a:pt x="7643" y="1"/>
                    <a:pt x="74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3"/>
            <p:cNvSpPr/>
            <p:nvPr/>
          </p:nvSpPr>
          <p:spPr>
            <a:xfrm rot="-1123107">
              <a:off x="6009117" y="816126"/>
              <a:ext cx="598950" cy="300671"/>
            </a:xfrm>
            <a:custGeom>
              <a:rect b="b" l="l" r="r" t="t"/>
              <a:pathLst>
                <a:path extrusionOk="0" h="6534" w="13016">
                  <a:moveTo>
                    <a:pt x="936" y="1"/>
                  </a:moveTo>
                  <a:cubicBezTo>
                    <a:pt x="732" y="1"/>
                    <a:pt x="548" y="4"/>
                    <a:pt x="389" y="8"/>
                  </a:cubicBezTo>
                  <a:cubicBezTo>
                    <a:pt x="123" y="25"/>
                    <a:pt x="0" y="343"/>
                    <a:pt x="177" y="555"/>
                  </a:cubicBezTo>
                  <a:cubicBezTo>
                    <a:pt x="848" y="1245"/>
                    <a:pt x="2313" y="2657"/>
                    <a:pt x="4821" y="4440"/>
                  </a:cubicBezTo>
                  <a:cubicBezTo>
                    <a:pt x="7412" y="6268"/>
                    <a:pt x="10446" y="6534"/>
                    <a:pt x="11994" y="6534"/>
                  </a:cubicBezTo>
                  <a:cubicBezTo>
                    <a:pt x="12630" y="6534"/>
                    <a:pt x="13015" y="6489"/>
                    <a:pt x="13015" y="6489"/>
                  </a:cubicBezTo>
                  <a:cubicBezTo>
                    <a:pt x="13015" y="6489"/>
                    <a:pt x="9148" y="2763"/>
                    <a:pt x="6464" y="1191"/>
                  </a:cubicBezTo>
                  <a:cubicBezTo>
                    <a:pt x="4690" y="159"/>
                    <a:pt x="2339" y="1"/>
                    <a:pt x="9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3"/>
            <p:cNvSpPr/>
            <p:nvPr/>
          </p:nvSpPr>
          <p:spPr>
            <a:xfrm rot="-1123107">
              <a:off x="6555316" y="282011"/>
              <a:ext cx="215219" cy="496886"/>
            </a:xfrm>
            <a:custGeom>
              <a:rect b="b" l="l" r="r" t="t"/>
              <a:pathLst>
                <a:path extrusionOk="0" h="10798" w="4677">
                  <a:moveTo>
                    <a:pt x="255" y="0"/>
                  </a:moveTo>
                  <a:cubicBezTo>
                    <a:pt x="121" y="0"/>
                    <a:pt x="1" y="110"/>
                    <a:pt x="14" y="272"/>
                  </a:cubicBezTo>
                  <a:cubicBezTo>
                    <a:pt x="31" y="1049"/>
                    <a:pt x="172" y="2691"/>
                    <a:pt x="756" y="5147"/>
                  </a:cubicBezTo>
                  <a:cubicBezTo>
                    <a:pt x="1603" y="8679"/>
                    <a:pt x="4676" y="10798"/>
                    <a:pt x="4676" y="10798"/>
                  </a:cubicBezTo>
                  <a:cubicBezTo>
                    <a:pt x="4676" y="10798"/>
                    <a:pt x="4305" y="6435"/>
                    <a:pt x="3511" y="4033"/>
                  </a:cubicBezTo>
                  <a:cubicBezTo>
                    <a:pt x="2892" y="2215"/>
                    <a:pt x="1215" y="696"/>
                    <a:pt x="419" y="61"/>
                  </a:cubicBezTo>
                  <a:cubicBezTo>
                    <a:pt x="368" y="19"/>
                    <a:pt x="310" y="0"/>
                    <a:pt x="2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3"/>
            <p:cNvSpPr/>
            <p:nvPr/>
          </p:nvSpPr>
          <p:spPr>
            <a:xfrm rot="-1123107">
              <a:off x="6622800" y="330396"/>
              <a:ext cx="2297417" cy="2193742"/>
            </a:xfrm>
            <a:custGeom>
              <a:rect b="b" l="l" r="r" t="t"/>
              <a:pathLst>
                <a:path extrusionOk="0" h="47673" w="49926">
                  <a:moveTo>
                    <a:pt x="411" y="0"/>
                  </a:moveTo>
                  <a:cubicBezTo>
                    <a:pt x="342" y="0"/>
                    <a:pt x="274" y="20"/>
                    <a:pt x="213" y="61"/>
                  </a:cubicBezTo>
                  <a:cubicBezTo>
                    <a:pt x="53" y="167"/>
                    <a:pt x="1" y="378"/>
                    <a:pt x="124" y="555"/>
                  </a:cubicBezTo>
                  <a:cubicBezTo>
                    <a:pt x="1784" y="3028"/>
                    <a:pt x="3003" y="5888"/>
                    <a:pt x="5122" y="8203"/>
                  </a:cubicBezTo>
                  <a:cubicBezTo>
                    <a:pt x="5652" y="8785"/>
                    <a:pt x="6217" y="9333"/>
                    <a:pt x="6888" y="9774"/>
                  </a:cubicBezTo>
                  <a:cubicBezTo>
                    <a:pt x="7030" y="9898"/>
                    <a:pt x="7206" y="10004"/>
                    <a:pt x="7383" y="10110"/>
                  </a:cubicBezTo>
                  <a:cubicBezTo>
                    <a:pt x="7541" y="10198"/>
                    <a:pt x="7718" y="10322"/>
                    <a:pt x="7877" y="10409"/>
                  </a:cubicBezTo>
                  <a:cubicBezTo>
                    <a:pt x="8231" y="10586"/>
                    <a:pt x="8565" y="10781"/>
                    <a:pt x="8919" y="10939"/>
                  </a:cubicBezTo>
                  <a:cubicBezTo>
                    <a:pt x="10296" y="11629"/>
                    <a:pt x="11709" y="12194"/>
                    <a:pt x="13140" y="12741"/>
                  </a:cubicBezTo>
                  <a:cubicBezTo>
                    <a:pt x="14553" y="13270"/>
                    <a:pt x="15983" y="13783"/>
                    <a:pt x="17378" y="14348"/>
                  </a:cubicBezTo>
                  <a:cubicBezTo>
                    <a:pt x="18773" y="14913"/>
                    <a:pt x="20133" y="15514"/>
                    <a:pt x="21457" y="16237"/>
                  </a:cubicBezTo>
                  <a:cubicBezTo>
                    <a:pt x="24125" y="17633"/>
                    <a:pt x="26703" y="19258"/>
                    <a:pt x="29510" y="20546"/>
                  </a:cubicBezTo>
                  <a:cubicBezTo>
                    <a:pt x="30906" y="21182"/>
                    <a:pt x="32390" y="21730"/>
                    <a:pt x="33890" y="22100"/>
                  </a:cubicBezTo>
                  <a:cubicBezTo>
                    <a:pt x="35373" y="22489"/>
                    <a:pt x="36840" y="22790"/>
                    <a:pt x="38199" y="23301"/>
                  </a:cubicBezTo>
                  <a:cubicBezTo>
                    <a:pt x="38870" y="23567"/>
                    <a:pt x="39524" y="23866"/>
                    <a:pt x="40089" y="24273"/>
                  </a:cubicBezTo>
                  <a:cubicBezTo>
                    <a:pt x="40655" y="24662"/>
                    <a:pt x="41149" y="25156"/>
                    <a:pt x="41519" y="25703"/>
                  </a:cubicBezTo>
                  <a:cubicBezTo>
                    <a:pt x="42279" y="26816"/>
                    <a:pt x="42614" y="28317"/>
                    <a:pt x="43073" y="29765"/>
                  </a:cubicBezTo>
                  <a:lnTo>
                    <a:pt x="48407" y="47161"/>
                  </a:lnTo>
                  <a:lnTo>
                    <a:pt x="48407" y="47178"/>
                  </a:lnTo>
                  <a:cubicBezTo>
                    <a:pt x="48507" y="47477"/>
                    <a:pt x="48789" y="47673"/>
                    <a:pt x="49098" y="47673"/>
                  </a:cubicBezTo>
                  <a:cubicBezTo>
                    <a:pt x="49173" y="47673"/>
                    <a:pt x="49249" y="47661"/>
                    <a:pt x="49325" y="47637"/>
                  </a:cubicBezTo>
                  <a:cubicBezTo>
                    <a:pt x="49714" y="47531"/>
                    <a:pt x="49925" y="47107"/>
                    <a:pt x="49803" y="46737"/>
                  </a:cubicBezTo>
                  <a:lnTo>
                    <a:pt x="44310" y="29376"/>
                  </a:lnTo>
                  <a:cubicBezTo>
                    <a:pt x="44081" y="28653"/>
                    <a:pt x="43869" y="27947"/>
                    <a:pt x="43621" y="27187"/>
                  </a:cubicBezTo>
                  <a:cubicBezTo>
                    <a:pt x="43356" y="26463"/>
                    <a:pt x="43038" y="25703"/>
                    <a:pt x="42562" y="24997"/>
                  </a:cubicBezTo>
                  <a:cubicBezTo>
                    <a:pt x="42084" y="24309"/>
                    <a:pt x="41467" y="23708"/>
                    <a:pt x="40796" y="23249"/>
                  </a:cubicBezTo>
                  <a:cubicBezTo>
                    <a:pt x="40106" y="22790"/>
                    <a:pt x="39365" y="22437"/>
                    <a:pt x="38623" y="22171"/>
                  </a:cubicBezTo>
                  <a:cubicBezTo>
                    <a:pt x="37139" y="21624"/>
                    <a:pt x="35621" y="21323"/>
                    <a:pt x="34173" y="20953"/>
                  </a:cubicBezTo>
                  <a:cubicBezTo>
                    <a:pt x="32724" y="20600"/>
                    <a:pt x="31347" y="20106"/>
                    <a:pt x="29969" y="19505"/>
                  </a:cubicBezTo>
                  <a:cubicBezTo>
                    <a:pt x="27250" y="18286"/>
                    <a:pt x="24671" y="16696"/>
                    <a:pt x="21952" y="15284"/>
                  </a:cubicBezTo>
                  <a:cubicBezTo>
                    <a:pt x="20593" y="14577"/>
                    <a:pt x="19180" y="13960"/>
                    <a:pt x="17749" y="13412"/>
                  </a:cubicBezTo>
                  <a:cubicBezTo>
                    <a:pt x="16319" y="12865"/>
                    <a:pt x="14888" y="12370"/>
                    <a:pt x="13475" y="11841"/>
                  </a:cubicBezTo>
                  <a:cubicBezTo>
                    <a:pt x="12045" y="11328"/>
                    <a:pt x="10649" y="10781"/>
                    <a:pt x="9307" y="10145"/>
                  </a:cubicBezTo>
                  <a:cubicBezTo>
                    <a:pt x="8954" y="9986"/>
                    <a:pt x="8636" y="9809"/>
                    <a:pt x="8301" y="9632"/>
                  </a:cubicBezTo>
                  <a:cubicBezTo>
                    <a:pt x="8125" y="9562"/>
                    <a:pt x="7983" y="9456"/>
                    <a:pt x="7824" y="9368"/>
                  </a:cubicBezTo>
                  <a:cubicBezTo>
                    <a:pt x="7665" y="9279"/>
                    <a:pt x="7524" y="9192"/>
                    <a:pt x="7364" y="9067"/>
                  </a:cubicBezTo>
                  <a:cubicBezTo>
                    <a:pt x="6764" y="8679"/>
                    <a:pt x="6234" y="8167"/>
                    <a:pt x="5723" y="7638"/>
                  </a:cubicBezTo>
                  <a:cubicBezTo>
                    <a:pt x="4715" y="6578"/>
                    <a:pt x="3886" y="5323"/>
                    <a:pt x="3109" y="4035"/>
                  </a:cubicBezTo>
                  <a:cubicBezTo>
                    <a:pt x="2314" y="2745"/>
                    <a:pt x="1572" y="1421"/>
                    <a:pt x="707" y="150"/>
                  </a:cubicBezTo>
                  <a:cubicBezTo>
                    <a:pt x="631" y="51"/>
                    <a:pt x="521" y="0"/>
                    <a:pt x="41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3"/>
            <p:cNvSpPr/>
            <p:nvPr/>
          </p:nvSpPr>
          <p:spPr>
            <a:xfrm rot="-1123107">
              <a:off x="8492329" y="662690"/>
              <a:ext cx="169064" cy="683988"/>
            </a:xfrm>
            <a:custGeom>
              <a:rect b="b" l="l" r="r" t="t"/>
              <a:pathLst>
                <a:path extrusionOk="0" h="14864" w="3674">
                  <a:moveTo>
                    <a:pt x="3348" y="1"/>
                  </a:moveTo>
                  <a:cubicBezTo>
                    <a:pt x="3232" y="1"/>
                    <a:pt x="3115" y="71"/>
                    <a:pt x="3073" y="195"/>
                  </a:cubicBezTo>
                  <a:cubicBezTo>
                    <a:pt x="2173" y="2438"/>
                    <a:pt x="1272" y="4734"/>
                    <a:pt x="672" y="7117"/>
                  </a:cubicBezTo>
                  <a:cubicBezTo>
                    <a:pt x="389" y="8318"/>
                    <a:pt x="160" y="9538"/>
                    <a:pt x="71" y="10791"/>
                  </a:cubicBezTo>
                  <a:cubicBezTo>
                    <a:pt x="0" y="12027"/>
                    <a:pt x="36" y="13281"/>
                    <a:pt x="266" y="14518"/>
                  </a:cubicBezTo>
                  <a:lnTo>
                    <a:pt x="266" y="14535"/>
                  </a:lnTo>
                  <a:cubicBezTo>
                    <a:pt x="296" y="14732"/>
                    <a:pt x="469" y="14864"/>
                    <a:pt x="662" y="14864"/>
                  </a:cubicBezTo>
                  <a:cubicBezTo>
                    <a:pt x="695" y="14864"/>
                    <a:pt x="728" y="14860"/>
                    <a:pt x="761" y="14853"/>
                  </a:cubicBezTo>
                  <a:cubicBezTo>
                    <a:pt x="972" y="14817"/>
                    <a:pt x="1131" y="14588"/>
                    <a:pt x="1078" y="14376"/>
                  </a:cubicBezTo>
                  <a:cubicBezTo>
                    <a:pt x="619" y="12045"/>
                    <a:pt x="831" y="9625"/>
                    <a:pt x="1361" y="7294"/>
                  </a:cubicBezTo>
                  <a:cubicBezTo>
                    <a:pt x="1908" y="4946"/>
                    <a:pt x="2755" y="2667"/>
                    <a:pt x="3603" y="390"/>
                  </a:cubicBezTo>
                  <a:cubicBezTo>
                    <a:pt x="3674" y="248"/>
                    <a:pt x="3586" y="89"/>
                    <a:pt x="3445" y="18"/>
                  </a:cubicBezTo>
                  <a:cubicBezTo>
                    <a:pt x="3414" y="7"/>
                    <a:pt x="3381" y="1"/>
                    <a:pt x="334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3"/>
            <p:cNvSpPr/>
            <p:nvPr/>
          </p:nvSpPr>
          <p:spPr>
            <a:xfrm rot="-1123107">
              <a:off x="8497658" y="845464"/>
              <a:ext cx="285302" cy="249593"/>
            </a:xfrm>
            <a:custGeom>
              <a:rect b="b" l="l" r="r" t="t"/>
              <a:pathLst>
                <a:path extrusionOk="0" h="5424" w="6200">
                  <a:moveTo>
                    <a:pt x="6028" y="0"/>
                  </a:moveTo>
                  <a:cubicBezTo>
                    <a:pt x="5996" y="0"/>
                    <a:pt x="5963" y="10"/>
                    <a:pt x="5934" y="33"/>
                  </a:cubicBezTo>
                  <a:cubicBezTo>
                    <a:pt x="4910" y="774"/>
                    <a:pt x="3673" y="1215"/>
                    <a:pt x="2526" y="1905"/>
                  </a:cubicBezTo>
                  <a:cubicBezTo>
                    <a:pt x="1943" y="2240"/>
                    <a:pt x="1396" y="2663"/>
                    <a:pt x="937" y="3176"/>
                  </a:cubicBezTo>
                  <a:cubicBezTo>
                    <a:pt x="495" y="3688"/>
                    <a:pt x="124" y="4342"/>
                    <a:pt x="18" y="5065"/>
                  </a:cubicBezTo>
                  <a:lnTo>
                    <a:pt x="18" y="5084"/>
                  </a:lnTo>
                  <a:cubicBezTo>
                    <a:pt x="0" y="5260"/>
                    <a:pt x="124" y="5401"/>
                    <a:pt x="301" y="5418"/>
                  </a:cubicBezTo>
                  <a:cubicBezTo>
                    <a:pt x="319" y="5422"/>
                    <a:pt x="337" y="5424"/>
                    <a:pt x="355" y="5424"/>
                  </a:cubicBezTo>
                  <a:cubicBezTo>
                    <a:pt x="506" y="5424"/>
                    <a:pt x="621" y="5294"/>
                    <a:pt x="636" y="5136"/>
                  </a:cubicBezTo>
                  <a:cubicBezTo>
                    <a:pt x="706" y="4571"/>
                    <a:pt x="972" y="4006"/>
                    <a:pt x="1361" y="3529"/>
                  </a:cubicBezTo>
                  <a:cubicBezTo>
                    <a:pt x="1749" y="3052"/>
                    <a:pt x="2244" y="2646"/>
                    <a:pt x="2773" y="2293"/>
                  </a:cubicBezTo>
                  <a:cubicBezTo>
                    <a:pt x="3833" y="1587"/>
                    <a:pt x="5069" y="1092"/>
                    <a:pt x="6110" y="262"/>
                  </a:cubicBezTo>
                  <a:cubicBezTo>
                    <a:pt x="6181" y="209"/>
                    <a:pt x="6199" y="120"/>
                    <a:pt x="6146" y="50"/>
                  </a:cubicBezTo>
                  <a:cubicBezTo>
                    <a:pt x="6115" y="19"/>
                    <a:pt x="6073" y="0"/>
                    <a:pt x="602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3"/>
            <p:cNvSpPr/>
            <p:nvPr/>
          </p:nvSpPr>
          <p:spPr>
            <a:xfrm rot="-1123107">
              <a:off x="8404801" y="-62234"/>
              <a:ext cx="364128" cy="759363"/>
            </a:xfrm>
            <a:custGeom>
              <a:rect b="b" l="l" r="r" t="t"/>
              <a:pathLst>
                <a:path extrusionOk="0" h="16502" w="7913">
                  <a:moveTo>
                    <a:pt x="7811" y="0"/>
                  </a:moveTo>
                  <a:cubicBezTo>
                    <a:pt x="7781" y="0"/>
                    <a:pt x="7748" y="16"/>
                    <a:pt x="7736" y="42"/>
                  </a:cubicBezTo>
                  <a:lnTo>
                    <a:pt x="18" y="16379"/>
                  </a:lnTo>
                  <a:cubicBezTo>
                    <a:pt x="1" y="16431"/>
                    <a:pt x="18" y="16466"/>
                    <a:pt x="71" y="16501"/>
                  </a:cubicBezTo>
                  <a:lnTo>
                    <a:pt x="107" y="16501"/>
                  </a:lnTo>
                  <a:cubicBezTo>
                    <a:pt x="124" y="16501"/>
                    <a:pt x="159" y="16484"/>
                    <a:pt x="177" y="16449"/>
                  </a:cubicBezTo>
                  <a:lnTo>
                    <a:pt x="7894" y="131"/>
                  </a:lnTo>
                  <a:cubicBezTo>
                    <a:pt x="7913" y="78"/>
                    <a:pt x="7894" y="25"/>
                    <a:pt x="7842" y="7"/>
                  </a:cubicBezTo>
                  <a:cubicBezTo>
                    <a:pt x="7833" y="2"/>
                    <a:pt x="7822" y="0"/>
                    <a:pt x="781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3"/>
            <p:cNvSpPr/>
            <p:nvPr/>
          </p:nvSpPr>
          <p:spPr>
            <a:xfrm rot="-1123107">
              <a:off x="8553264" y="36164"/>
              <a:ext cx="149599" cy="81633"/>
            </a:xfrm>
            <a:custGeom>
              <a:rect b="b" l="l" r="r" t="t"/>
              <a:pathLst>
                <a:path extrusionOk="0" h="1774" w="3251">
                  <a:moveTo>
                    <a:pt x="93" y="0"/>
                  </a:moveTo>
                  <a:cubicBezTo>
                    <a:pt x="81" y="0"/>
                    <a:pt x="68" y="3"/>
                    <a:pt x="54" y="8"/>
                  </a:cubicBezTo>
                  <a:cubicBezTo>
                    <a:pt x="19" y="25"/>
                    <a:pt x="1" y="78"/>
                    <a:pt x="19" y="114"/>
                  </a:cubicBezTo>
                  <a:lnTo>
                    <a:pt x="867" y="1720"/>
                  </a:lnTo>
                  <a:cubicBezTo>
                    <a:pt x="884" y="1755"/>
                    <a:pt x="919" y="1774"/>
                    <a:pt x="937" y="1774"/>
                  </a:cubicBezTo>
                  <a:cubicBezTo>
                    <a:pt x="954" y="1774"/>
                    <a:pt x="954" y="1755"/>
                    <a:pt x="973" y="1755"/>
                  </a:cubicBezTo>
                  <a:lnTo>
                    <a:pt x="3179" y="997"/>
                  </a:lnTo>
                  <a:cubicBezTo>
                    <a:pt x="3233" y="978"/>
                    <a:pt x="3250" y="943"/>
                    <a:pt x="3233" y="891"/>
                  </a:cubicBezTo>
                  <a:cubicBezTo>
                    <a:pt x="3218" y="862"/>
                    <a:pt x="3180" y="833"/>
                    <a:pt x="3147" y="833"/>
                  </a:cubicBezTo>
                  <a:cubicBezTo>
                    <a:pt x="3140" y="833"/>
                    <a:pt x="3133" y="834"/>
                    <a:pt x="3127" y="837"/>
                  </a:cubicBezTo>
                  <a:lnTo>
                    <a:pt x="990" y="1579"/>
                  </a:lnTo>
                  <a:lnTo>
                    <a:pt x="177" y="43"/>
                  </a:lnTo>
                  <a:cubicBezTo>
                    <a:pt x="151" y="17"/>
                    <a:pt x="126" y="0"/>
                    <a:pt x="9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3"/>
            <p:cNvSpPr/>
            <p:nvPr/>
          </p:nvSpPr>
          <p:spPr>
            <a:xfrm rot="-1123107">
              <a:off x="8500257" y="194677"/>
              <a:ext cx="218716" cy="98797"/>
            </a:xfrm>
            <a:custGeom>
              <a:rect b="b" l="l" r="r" t="t"/>
              <a:pathLst>
                <a:path extrusionOk="0" h="2147" w="4753">
                  <a:moveTo>
                    <a:pt x="116" y="1"/>
                  </a:moveTo>
                  <a:cubicBezTo>
                    <a:pt x="94" y="1"/>
                    <a:pt x="72" y="9"/>
                    <a:pt x="54" y="27"/>
                  </a:cubicBezTo>
                  <a:cubicBezTo>
                    <a:pt x="19" y="44"/>
                    <a:pt x="1" y="98"/>
                    <a:pt x="36" y="133"/>
                  </a:cubicBezTo>
                  <a:lnTo>
                    <a:pt x="1538" y="2111"/>
                  </a:lnTo>
                  <a:cubicBezTo>
                    <a:pt x="1555" y="2128"/>
                    <a:pt x="1590" y="2146"/>
                    <a:pt x="1609" y="2146"/>
                  </a:cubicBezTo>
                  <a:lnTo>
                    <a:pt x="1626" y="2146"/>
                  </a:lnTo>
                  <a:lnTo>
                    <a:pt x="4681" y="1193"/>
                  </a:lnTo>
                  <a:cubicBezTo>
                    <a:pt x="4717" y="1174"/>
                    <a:pt x="4752" y="1122"/>
                    <a:pt x="4734" y="1087"/>
                  </a:cubicBezTo>
                  <a:cubicBezTo>
                    <a:pt x="4717" y="1033"/>
                    <a:pt x="4681" y="1016"/>
                    <a:pt x="4628" y="1016"/>
                  </a:cubicBezTo>
                  <a:lnTo>
                    <a:pt x="1644" y="1951"/>
                  </a:lnTo>
                  <a:lnTo>
                    <a:pt x="177" y="27"/>
                  </a:lnTo>
                  <a:cubicBezTo>
                    <a:pt x="160" y="9"/>
                    <a:pt x="138" y="1"/>
                    <a:pt x="11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3"/>
            <p:cNvSpPr/>
            <p:nvPr/>
          </p:nvSpPr>
          <p:spPr>
            <a:xfrm rot="-1123107">
              <a:off x="8477586" y="343513"/>
              <a:ext cx="199941" cy="110624"/>
            </a:xfrm>
            <a:custGeom>
              <a:rect b="b" l="l" r="r" t="t"/>
              <a:pathLst>
                <a:path extrusionOk="0" h="2404" w="4345">
                  <a:moveTo>
                    <a:pt x="98" y="0"/>
                  </a:moveTo>
                  <a:cubicBezTo>
                    <a:pt x="82" y="0"/>
                    <a:pt x="66" y="6"/>
                    <a:pt x="52" y="20"/>
                  </a:cubicBezTo>
                  <a:cubicBezTo>
                    <a:pt x="0" y="37"/>
                    <a:pt x="0" y="90"/>
                    <a:pt x="17" y="143"/>
                  </a:cubicBezTo>
                  <a:lnTo>
                    <a:pt x="1519" y="2368"/>
                  </a:lnTo>
                  <a:cubicBezTo>
                    <a:pt x="1519" y="2403"/>
                    <a:pt x="1554" y="2403"/>
                    <a:pt x="1589" y="2403"/>
                  </a:cubicBezTo>
                  <a:lnTo>
                    <a:pt x="1606" y="2403"/>
                  </a:lnTo>
                  <a:lnTo>
                    <a:pt x="4274" y="1609"/>
                  </a:lnTo>
                  <a:cubicBezTo>
                    <a:pt x="4326" y="1609"/>
                    <a:pt x="4344" y="1555"/>
                    <a:pt x="4326" y="1503"/>
                  </a:cubicBezTo>
                  <a:cubicBezTo>
                    <a:pt x="4326" y="1474"/>
                    <a:pt x="4291" y="1445"/>
                    <a:pt x="4248" y="1445"/>
                  </a:cubicBezTo>
                  <a:cubicBezTo>
                    <a:pt x="4239" y="1445"/>
                    <a:pt x="4230" y="1446"/>
                    <a:pt x="4220" y="1449"/>
                  </a:cubicBezTo>
                  <a:lnTo>
                    <a:pt x="1625" y="2227"/>
                  </a:lnTo>
                  <a:lnTo>
                    <a:pt x="158" y="37"/>
                  </a:lnTo>
                  <a:cubicBezTo>
                    <a:pt x="148" y="15"/>
                    <a:pt x="124" y="0"/>
                    <a:pt x="9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3"/>
            <p:cNvSpPr/>
            <p:nvPr/>
          </p:nvSpPr>
          <p:spPr>
            <a:xfrm rot="-1123107">
              <a:off x="8484268" y="492420"/>
              <a:ext cx="135749" cy="95990"/>
            </a:xfrm>
            <a:custGeom>
              <a:rect b="b" l="l" r="r" t="t"/>
              <a:pathLst>
                <a:path extrusionOk="0" h="2086" w="2950">
                  <a:moveTo>
                    <a:pt x="100" y="0"/>
                  </a:moveTo>
                  <a:cubicBezTo>
                    <a:pt x="83" y="0"/>
                    <a:pt x="67" y="6"/>
                    <a:pt x="53" y="20"/>
                  </a:cubicBezTo>
                  <a:cubicBezTo>
                    <a:pt x="18" y="37"/>
                    <a:pt x="1" y="91"/>
                    <a:pt x="18" y="126"/>
                  </a:cubicBezTo>
                  <a:lnTo>
                    <a:pt x="1183" y="2033"/>
                  </a:lnTo>
                  <a:cubicBezTo>
                    <a:pt x="1202" y="2069"/>
                    <a:pt x="1237" y="2085"/>
                    <a:pt x="1254" y="2085"/>
                  </a:cubicBezTo>
                  <a:cubicBezTo>
                    <a:pt x="1272" y="2085"/>
                    <a:pt x="1272" y="2069"/>
                    <a:pt x="1289" y="2069"/>
                  </a:cubicBezTo>
                  <a:lnTo>
                    <a:pt x="2879" y="1539"/>
                  </a:lnTo>
                  <a:cubicBezTo>
                    <a:pt x="2932" y="1520"/>
                    <a:pt x="2949" y="1485"/>
                    <a:pt x="2932" y="1433"/>
                  </a:cubicBezTo>
                  <a:cubicBezTo>
                    <a:pt x="2932" y="1404"/>
                    <a:pt x="2896" y="1375"/>
                    <a:pt x="2854" y="1375"/>
                  </a:cubicBezTo>
                  <a:cubicBezTo>
                    <a:pt x="2845" y="1375"/>
                    <a:pt x="2836" y="1376"/>
                    <a:pt x="2826" y="1379"/>
                  </a:cubicBezTo>
                  <a:lnTo>
                    <a:pt x="1289" y="1892"/>
                  </a:lnTo>
                  <a:lnTo>
                    <a:pt x="177" y="37"/>
                  </a:lnTo>
                  <a:cubicBezTo>
                    <a:pt x="156" y="15"/>
                    <a:pt x="127" y="0"/>
                    <a:pt x="10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3"/>
            <p:cNvSpPr/>
            <p:nvPr/>
          </p:nvSpPr>
          <p:spPr>
            <a:xfrm rot="-1123107">
              <a:off x="8649259" y="512557"/>
              <a:ext cx="356812" cy="299429"/>
            </a:xfrm>
            <a:custGeom>
              <a:rect b="b" l="l" r="r" t="t"/>
              <a:pathLst>
                <a:path extrusionOk="0" h="6507" w="7754">
                  <a:moveTo>
                    <a:pt x="7684" y="1"/>
                  </a:moveTo>
                  <a:cubicBezTo>
                    <a:pt x="7677" y="1"/>
                    <a:pt x="7670" y="3"/>
                    <a:pt x="7665" y="8"/>
                  </a:cubicBezTo>
                  <a:lnTo>
                    <a:pt x="36" y="6419"/>
                  </a:lnTo>
                  <a:cubicBezTo>
                    <a:pt x="19" y="6436"/>
                    <a:pt x="0" y="6471"/>
                    <a:pt x="19" y="6490"/>
                  </a:cubicBezTo>
                  <a:cubicBezTo>
                    <a:pt x="36" y="6507"/>
                    <a:pt x="54" y="6507"/>
                    <a:pt x="54" y="6507"/>
                  </a:cubicBezTo>
                  <a:lnTo>
                    <a:pt x="89" y="6507"/>
                  </a:lnTo>
                  <a:lnTo>
                    <a:pt x="7719" y="78"/>
                  </a:lnTo>
                  <a:cubicBezTo>
                    <a:pt x="7754" y="61"/>
                    <a:pt x="7754" y="43"/>
                    <a:pt x="7736" y="26"/>
                  </a:cubicBezTo>
                  <a:cubicBezTo>
                    <a:pt x="7724" y="13"/>
                    <a:pt x="7702" y="1"/>
                    <a:pt x="768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3"/>
            <p:cNvSpPr/>
            <p:nvPr/>
          </p:nvSpPr>
          <p:spPr>
            <a:xfrm rot="-1123107">
              <a:off x="8872220" y="513376"/>
              <a:ext cx="65850" cy="56094"/>
            </a:xfrm>
            <a:custGeom>
              <a:rect b="b" l="l" r="r" t="t"/>
              <a:pathLst>
                <a:path extrusionOk="0" h="1219" w="1431">
                  <a:moveTo>
                    <a:pt x="36" y="0"/>
                  </a:moveTo>
                  <a:cubicBezTo>
                    <a:pt x="17" y="0"/>
                    <a:pt x="0" y="17"/>
                    <a:pt x="0" y="52"/>
                  </a:cubicBezTo>
                  <a:lnTo>
                    <a:pt x="53" y="1041"/>
                  </a:lnTo>
                  <a:cubicBezTo>
                    <a:pt x="53" y="1077"/>
                    <a:pt x="71" y="1095"/>
                    <a:pt x="88" y="1095"/>
                  </a:cubicBezTo>
                  <a:lnTo>
                    <a:pt x="1378" y="1218"/>
                  </a:lnTo>
                  <a:cubicBezTo>
                    <a:pt x="1413" y="1218"/>
                    <a:pt x="1430" y="1201"/>
                    <a:pt x="1430" y="1183"/>
                  </a:cubicBezTo>
                  <a:cubicBezTo>
                    <a:pt x="1430" y="1147"/>
                    <a:pt x="1413" y="1130"/>
                    <a:pt x="1378" y="1130"/>
                  </a:cubicBezTo>
                  <a:lnTo>
                    <a:pt x="142" y="1006"/>
                  </a:lnTo>
                  <a:lnTo>
                    <a:pt x="88" y="36"/>
                  </a:lnTo>
                  <a:cubicBezTo>
                    <a:pt x="88" y="17"/>
                    <a:pt x="71" y="0"/>
                    <a:pt x="3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3"/>
            <p:cNvSpPr/>
            <p:nvPr/>
          </p:nvSpPr>
          <p:spPr>
            <a:xfrm rot="-1123107">
              <a:off x="8807604" y="580771"/>
              <a:ext cx="99165" cy="76433"/>
            </a:xfrm>
            <a:custGeom>
              <a:rect b="b" l="l" r="r" t="t"/>
              <a:pathLst>
                <a:path extrusionOk="0" h="1661" w="2155">
                  <a:moveTo>
                    <a:pt x="54" y="0"/>
                  </a:moveTo>
                  <a:cubicBezTo>
                    <a:pt x="18" y="0"/>
                    <a:pt x="0" y="36"/>
                    <a:pt x="18" y="54"/>
                  </a:cubicBezTo>
                  <a:lnTo>
                    <a:pt x="318" y="1396"/>
                  </a:lnTo>
                  <a:cubicBezTo>
                    <a:pt x="318" y="1413"/>
                    <a:pt x="336" y="1432"/>
                    <a:pt x="353" y="1432"/>
                  </a:cubicBezTo>
                  <a:lnTo>
                    <a:pt x="2102" y="1661"/>
                  </a:lnTo>
                  <a:cubicBezTo>
                    <a:pt x="2138" y="1661"/>
                    <a:pt x="2155" y="1644"/>
                    <a:pt x="2155" y="1608"/>
                  </a:cubicBezTo>
                  <a:cubicBezTo>
                    <a:pt x="2155" y="1590"/>
                    <a:pt x="2138" y="1573"/>
                    <a:pt x="2119" y="1555"/>
                  </a:cubicBezTo>
                  <a:lnTo>
                    <a:pt x="407" y="1343"/>
                  </a:lnTo>
                  <a:lnTo>
                    <a:pt x="106" y="36"/>
                  </a:lnTo>
                  <a:cubicBezTo>
                    <a:pt x="106" y="19"/>
                    <a:pt x="71" y="0"/>
                    <a:pt x="5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3"/>
            <p:cNvSpPr/>
            <p:nvPr/>
          </p:nvSpPr>
          <p:spPr>
            <a:xfrm rot="-1123107">
              <a:off x="8762954" y="649891"/>
              <a:ext cx="85407" cy="82139"/>
            </a:xfrm>
            <a:custGeom>
              <a:rect b="b" l="l" r="r" t="t"/>
              <a:pathLst>
                <a:path extrusionOk="0" h="1785" w="1856">
                  <a:moveTo>
                    <a:pt x="36" y="0"/>
                  </a:moveTo>
                  <a:cubicBezTo>
                    <a:pt x="19" y="18"/>
                    <a:pt x="0" y="35"/>
                    <a:pt x="0" y="54"/>
                  </a:cubicBezTo>
                  <a:lnTo>
                    <a:pt x="231" y="1519"/>
                  </a:lnTo>
                  <a:cubicBezTo>
                    <a:pt x="231" y="1554"/>
                    <a:pt x="248" y="1554"/>
                    <a:pt x="266" y="1573"/>
                  </a:cubicBezTo>
                  <a:lnTo>
                    <a:pt x="1785" y="1784"/>
                  </a:lnTo>
                  <a:lnTo>
                    <a:pt x="1802" y="1784"/>
                  </a:lnTo>
                  <a:cubicBezTo>
                    <a:pt x="1820" y="1784"/>
                    <a:pt x="1837" y="1766"/>
                    <a:pt x="1837" y="1749"/>
                  </a:cubicBezTo>
                  <a:cubicBezTo>
                    <a:pt x="1855" y="1714"/>
                    <a:pt x="1837" y="1695"/>
                    <a:pt x="1802" y="1695"/>
                  </a:cubicBezTo>
                  <a:lnTo>
                    <a:pt x="318" y="1484"/>
                  </a:lnTo>
                  <a:lnTo>
                    <a:pt x="89" y="54"/>
                  </a:lnTo>
                  <a:cubicBezTo>
                    <a:pt x="89" y="18"/>
                    <a:pt x="71" y="0"/>
                    <a:pt x="3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3"/>
            <p:cNvSpPr/>
            <p:nvPr/>
          </p:nvSpPr>
          <p:spPr>
            <a:xfrm rot="-1123107">
              <a:off x="8732883" y="726727"/>
              <a:ext cx="53701" cy="65067"/>
            </a:xfrm>
            <a:custGeom>
              <a:rect b="b" l="l" r="r" t="t"/>
              <a:pathLst>
                <a:path extrusionOk="0" h="1414" w="1167">
                  <a:moveTo>
                    <a:pt x="36" y="1"/>
                  </a:moveTo>
                  <a:cubicBezTo>
                    <a:pt x="18" y="1"/>
                    <a:pt x="1" y="36"/>
                    <a:pt x="1" y="54"/>
                  </a:cubicBezTo>
                  <a:lnTo>
                    <a:pt x="142" y="1272"/>
                  </a:lnTo>
                  <a:cubicBezTo>
                    <a:pt x="142" y="1307"/>
                    <a:pt x="159" y="1307"/>
                    <a:pt x="194" y="1326"/>
                  </a:cubicBezTo>
                  <a:lnTo>
                    <a:pt x="1113" y="1413"/>
                  </a:lnTo>
                  <a:cubicBezTo>
                    <a:pt x="1148" y="1413"/>
                    <a:pt x="1166" y="1396"/>
                    <a:pt x="1166" y="1378"/>
                  </a:cubicBezTo>
                  <a:cubicBezTo>
                    <a:pt x="1166" y="1361"/>
                    <a:pt x="1148" y="1326"/>
                    <a:pt x="1131" y="1326"/>
                  </a:cubicBezTo>
                  <a:lnTo>
                    <a:pt x="230" y="1237"/>
                  </a:lnTo>
                  <a:lnTo>
                    <a:pt x="88" y="36"/>
                  </a:lnTo>
                  <a:cubicBezTo>
                    <a:pt x="88" y="19"/>
                    <a:pt x="71" y="1"/>
                    <a:pt x="3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3"/>
            <p:cNvSpPr/>
            <p:nvPr/>
          </p:nvSpPr>
          <p:spPr>
            <a:xfrm rot="-1123107">
              <a:off x="6012578" y="821415"/>
              <a:ext cx="600653" cy="295334"/>
            </a:xfrm>
            <a:custGeom>
              <a:rect b="b" l="l" r="r" t="t"/>
              <a:pathLst>
                <a:path extrusionOk="0" h="6418" w="13053">
                  <a:moveTo>
                    <a:pt x="78" y="0"/>
                  </a:moveTo>
                  <a:cubicBezTo>
                    <a:pt x="54" y="0"/>
                    <a:pt x="31" y="17"/>
                    <a:pt x="19" y="43"/>
                  </a:cubicBezTo>
                  <a:cubicBezTo>
                    <a:pt x="1" y="78"/>
                    <a:pt x="19" y="114"/>
                    <a:pt x="54" y="131"/>
                  </a:cubicBezTo>
                  <a:lnTo>
                    <a:pt x="12946" y="6418"/>
                  </a:lnTo>
                  <a:lnTo>
                    <a:pt x="12963" y="6418"/>
                  </a:lnTo>
                  <a:cubicBezTo>
                    <a:pt x="12998" y="6418"/>
                    <a:pt x="13017" y="6401"/>
                    <a:pt x="13034" y="6382"/>
                  </a:cubicBezTo>
                  <a:cubicBezTo>
                    <a:pt x="13052" y="6347"/>
                    <a:pt x="13034" y="6312"/>
                    <a:pt x="12998" y="6295"/>
                  </a:cubicBezTo>
                  <a:lnTo>
                    <a:pt x="107" y="8"/>
                  </a:lnTo>
                  <a:cubicBezTo>
                    <a:pt x="97" y="3"/>
                    <a:pt x="88" y="0"/>
                    <a:pt x="78"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3"/>
            <p:cNvSpPr/>
            <p:nvPr/>
          </p:nvSpPr>
          <p:spPr>
            <a:xfrm rot="-1123107">
              <a:off x="6088703" y="875321"/>
              <a:ext cx="65896" cy="117296"/>
            </a:xfrm>
            <a:custGeom>
              <a:rect b="b" l="l" r="r" t="t"/>
              <a:pathLst>
                <a:path extrusionOk="0" h="2549" w="1432">
                  <a:moveTo>
                    <a:pt x="763" y="1"/>
                  </a:moveTo>
                  <a:cubicBezTo>
                    <a:pt x="756" y="1"/>
                    <a:pt x="749" y="2"/>
                    <a:pt x="743" y="5"/>
                  </a:cubicBezTo>
                  <a:cubicBezTo>
                    <a:pt x="707" y="24"/>
                    <a:pt x="690" y="59"/>
                    <a:pt x="707" y="94"/>
                  </a:cubicBezTo>
                  <a:lnTo>
                    <a:pt x="1272" y="1807"/>
                  </a:lnTo>
                  <a:lnTo>
                    <a:pt x="36" y="2425"/>
                  </a:lnTo>
                  <a:cubicBezTo>
                    <a:pt x="19" y="2442"/>
                    <a:pt x="1" y="2478"/>
                    <a:pt x="19" y="2513"/>
                  </a:cubicBezTo>
                  <a:cubicBezTo>
                    <a:pt x="19" y="2548"/>
                    <a:pt x="54" y="2548"/>
                    <a:pt x="71" y="2548"/>
                  </a:cubicBezTo>
                  <a:lnTo>
                    <a:pt x="107" y="2548"/>
                  </a:lnTo>
                  <a:lnTo>
                    <a:pt x="1378" y="1896"/>
                  </a:lnTo>
                  <a:cubicBezTo>
                    <a:pt x="1414" y="1877"/>
                    <a:pt x="1432" y="1842"/>
                    <a:pt x="1414" y="1807"/>
                  </a:cubicBezTo>
                  <a:lnTo>
                    <a:pt x="832" y="59"/>
                  </a:lnTo>
                  <a:cubicBezTo>
                    <a:pt x="832" y="30"/>
                    <a:pt x="795" y="1"/>
                    <a:pt x="76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3"/>
            <p:cNvSpPr/>
            <p:nvPr/>
          </p:nvSpPr>
          <p:spPr>
            <a:xfrm rot="-1123107">
              <a:off x="6214014" y="864559"/>
              <a:ext cx="79654" cy="171871"/>
            </a:xfrm>
            <a:custGeom>
              <a:rect b="b" l="l" r="r" t="t"/>
              <a:pathLst>
                <a:path extrusionOk="0" h="3735" w="1731">
                  <a:moveTo>
                    <a:pt x="946" y="1"/>
                  </a:moveTo>
                  <a:cubicBezTo>
                    <a:pt x="937" y="1"/>
                    <a:pt x="928" y="3"/>
                    <a:pt x="919" y="7"/>
                  </a:cubicBezTo>
                  <a:cubicBezTo>
                    <a:pt x="883" y="7"/>
                    <a:pt x="865" y="43"/>
                    <a:pt x="865" y="78"/>
                  </a:cubicBezTo>
                  <a:lnTo>
                    <a:pt x="1590" y="2463"/>
                  </a:lnTo>
                  <a:lnTo>
                    <a:pt x="36" y="3610"/>
                  </a:lnTo>
                  <a:cubicBezTo>
                    <a:pt x="17" y="3645"/>
                    <a:pt x="0" y="3681"/>
                    <a:pt x="36" y="3716"/>
                  </a:cubicBezTo>
                  <a:cubicBezTo>
                    <a:pt x="36" y="3734"/>
                    <a:pt x="53" y="3734"/>
                    <a:pt x="88" y="3734"/>
                  </a:cubicBezTo>
                  <a:cubicBezTo>
                    <a:pt x="88" y="3734"/>
                    <a:pt x="106" y="3734"/>
                    <a:pt x="123" y="3716"/>
                  </a:cubicBezTo>
                  <a:lnTo>
                    <a:pt x="1696" y="2550"/>
                  </a:lnTo>
                  <a:cubicBezTo>
                    <a:pt x="1731" y="2533"/>
                    <a:pt x="1731" y="2498"/>
                    <a:pt x="1731" y="2480"/>
                  </a:cubicBezTo>
                  <a:lnTo>
                    <a:pt x="1006" y="43"/>
                  </a:lnTo>
                  <a:cubicBezTo>
                    <a:pt x="994" y="17"/>
                    <a:pt x="971" y="1"/>
                    <a:pt x="94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3"/>
            <p:cNvSpPr/>
            <p:nvPr/>
          </p:nvSpPr>
          <p:spPr>
            <a:xfrm rot="-1123107">
              <a:off x="6332325" y="898779"/>
              <a:ext cx="89456" cy="157192"/>
            </a:xfrm>
            <a:custGeom>
              <a:rect b="b" l="l" r="r" t="t"/>
              <a:pathLst>
                <a:path extrusionOk="0" h="3416" w="1944">
                  <a:moveTo>
                    <a:pt x="1276" y="1"/>
                  </a:moveTo>
                  <a:cubicBezTo>
                    <a:pt x="1264" y="1"/>
                    <a:pt x="1251" y="3"/>
                    <a:pt x="1237" y="8"/>
                  </a:cubicBezTo>
                  <a:cubicBezTo>
                    <a:pt x="1201" y="8"/>
                    <a:pt x="1184" y="43"/>
                    <a:pt x="1201" y="78"/>
                  </a:cubicBezTo>
                  <a:lnTo>
                    <a:pt x="1785" y="2162"/>
                  </a:lnTo>
                  <a:lnTo>
                    <a:pt x="36" y="3293"/>
                  </a:lnTo>
                  <a:cubicBezTo>
                    <a:pt x="0" y="3310"/>
                    <a:pt x="0" y="3363"/>
                    <a:pt x="19" y="3380"/>
                  </a:cubicBezTo>
                  <a:cubicBezTo>
                    <a:pt x="36" y="3416"/>
                    <a:pt x="54" y="3416"/>
                    <a:pt x="71" y="3416"/>
                  </a:cubicBezTo>
                  <a:lnTo>
                    <a:pt x="106" y="3416"/>
                  </a:lnTo>
                  <a:lnTo>
                    <a:pt x="1908" y="2250"/>
                  </a:lnTo>
                  <a:cubicBezTo>
                    <a:pt x="1926" y="2233"/>
                    <a:pt x="1943" y="2198"/>
                    <a:pt x="1926" y="2179"/>
                  </a:cubicBezTo>
                  <a:lnTo>
                    <a:pt x="1326" y="43"/>
                  </a:lnTo>
                  <a:cubicBezTo>
                    <a:pt x="1326" y="17"/>
                    <a:pt x="1307" y="1"/>
                    <a:pt x="127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3"/>
            <p:cNvSpPr/>
            <p:nvPr/>
          </p:nvSpPr>
          <p:spPr>
            <a:xfrm rot="-1123107">
              <a:off x="6450780" y="945577"/>
              <a:ext cx="76433" cy="106482"/>
            </a:xfrm>
            <a:custGeom>
              <a:rect b="b" l="l" r="r" t="t"/>
              <a:pathLst>
                <a:path extrusionOk="0" h="2314" w="1661">
                  <a:moveTo>
                    <a:pt x="1166" y="1"/>
                  </a:moveTo>
                  <a:cubicBezTo>
                    <a:pt x="1130" y="18"/>
                    <a:pt x="1114" y="53"/>
                    <a:pt x="1130" y="88"/>
                  </a:cubicBezTo>
                  <a:lnTo>
                    <a:pt x="1519" y="1308"/>
                  </a:lnTo>
                  <a:lnTo>
                    <a:pt x="36" y="2191"/>
                  </a:lnTo>
                  <a:cubicBezTo>
                    <a:pt x="0" y="2208"/>
                    <a:pt x="0" y="2243"/>
                    <a:pt x="19" y="2278"/>
                  </a:cubicBezTo>
                  <a:cubicBezTo>
                    <a:pt x="19" y="2297"/>
                    <a:pt x="54" y="2314"/>
                    <a:pt x="71" y="2314"/>
                  </a:cubicBezTo>
                  <a:lnTo>
                    <a:pt x="106" y="2314"/>
                  </a:lnTo>
                  <a:lnTo>
                    <a:pt x="1625" y="1395"/>
                  </a:lnTo>
                  <a:cubicBezTo>
                    <a:pt x="1660" y="1378"/>
                    <a:pt x="1660" y="1360"/>
                    <a:pt x="1660" y="1325"/>
                  </a:cubicBezTo>
                  <a:lnTo>
                    <a:pt x="1255" y="53"/>
                  </a:lnTo>
                  <a:cubicBezTo>
                    <a:pt x="1236" y="18"/>
                    <a:pt x="1201" y="1"/>
                    <a:pt x="1166"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3"/>
            <p:cNvSpPr/>
            <p:nvPr/>
          </p:nvSpPr>
          <p:spPr>
            <a:xfrm rot="-1123107">
              <a:off x="6865412" y="631570"/>
              <a:ext cx="247108" cy="520216"/>
            </a:xfrm>
            <a:custGeom>
              <a:rect b="b" l="l" r="r" t="t"/>
              <a:pathLst>
                <a:path extrusionOk="0" h="11305" w="5370">
                  <a:moveTo>
                    <a:pt x="180" y="0"/>
                  </a:moveTo>
                  <a:cubicBezTo>
                    <a:pt x="155" y="0"/>
                    <a:pt x="130" y="6"/>
                    <a:pt x="106" y="18"/>
                  </a:cubicBezTo>
                  <a:cubicBezTo>
                    <a:pt x="36" y="53"/>
                    <a:pt x="1" y="142"/>
                    <a:pt x="36" y="213"/>
                  </a:cubicBezTo>
                  <a:cubicBezTo>
                    <a:pt x="495" y="1077"/>
                    <a:pt x="796" y="2049"/>
                    <a:pt x="1025" y="3003"/>
                  </a:cubicBezTo>
                  <a:cubicBezTo>
                    <a:pt x="1272" y="3974"/>
                    <a:pt x="1449" y="4962"/>
                    <a:pt x="1679" y="5951"/>
                  </a:cubicBezTo>
                  <a:cubicBezTo>
                    <a:pt x="1926" y="6940"/>
                    <a:pt x="2244" y="7929"/>
                    <a:pt x="2720" y="8848"/>
                  </a:cubicBezTo>
                  <a:cubicBezTo>
                    <a:pt x="3215" y="9766"/>
                    <a:pt x="3869" y="10632"/>
                    <a:pt x="4769" y="11249"/>
                  </a:cubicBezTo>
                  <a:lnTo>
                    <a:pt x="4787" y="11249"/>
                  </a:lnTo>
                  <a:cubicBezTo>
                    <a:pt x="4843" y="11287"/>
                    <a:pt x="4906" y="11305"/>
                    <a:pt x="4969" y="11305"/>
                  </a:cubicBezTo>
                  <a:cubicBezTo>
                    <a:pt x="5083" y="11305"/>
                    <a:pt x="5195" y="11246"/>
                    <a:pt x="5263" y="11144"/>
                  </a:cubicBezTo>
                  <a:cubicBezTo>
                    <a:pt x="5369" y="10985"/>
                    <a:pt x="5317" y="10773"/>
                    <a:pt x="5157" y="10667"/>
                  </a:cubicBezTo>
                  <a:cubicBezTo>
                    <a:pt x="4363" y="10173"/>
                    <a:pt x="3728" y="9413"/>
                    <a:pt x="3250" y="8565"/>
                  </a:cubicBezTo>
                  <a:cubicBezTo>
                    <a:pt x="2774" y="7717"/>
                    <a:pt x="2438" y="6782"/>
                    <a:pt x="2173" y="5829"/>
                  </a:cubicBezTo>
                  <a:cubicBezTo>
                    <a:pt x="1891" y="4875"/>
                    <a:pt x="1679" y="3886"/>
                    <a:pt x="1413" y="2914"/>
                  </a:cubicBezTo>
                  <a:cubicBezTo>
                    <a:pt x="1131" y="1943"/>
                    <a:pt x="796" y="954"/>
                    <a:pt x="301" y="71"/>
                  </a:cubicBezTo>
                  <a:cubicBezTo>
                    <a:pt x="278" y="24"/>
                    <a:pt x="230" y="0"/>
                    <a:pt x="180"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3"/>
            <p:cNvSpPr/>
            <p:nvPr/>
          </p:nvSpPr>
          <p:spPr>
            <a:xfrm rot="-1123107">
              <a:off x="6559253" y="280003"/>
              <a:ext cx="214575" cy="500153"/>
            </a:xfrm>
            <a:custGeom>
              <a:rect b="b" l="l" r="r" t="t"/>
              <a:pathLst>
                <a:path extrusionOk="0" h="10869" w="4663">
                  <a:moveTo>
                    <a:pt x="73" y="0"/>
                  </a:moveTo>
                  <a:cubicBezTo>
                    <a:pt x="65" y="0"/>
                    <a:pt x="58" y="2"/>
                    <a:pt x="53" y="8"/>
                  </a:cubicBezTo>
                  <a:cubicBezTo>
                    <a:pt x="18" y="8"/>
                    <a:pt x="1" y="43"/>
                    <a:pt x="18" y="79"/>
                  </a:cubicBezTo>
                  <a:lnTo>
                    <a:pt x="4539" y="10833"/>
                  </a:lnTo>
                  <a:cubicBezTo>
                    <a:pt x="4557" y="10868"/>
                    <a:pt x="4574" y="10868"/>
                    <a:pt x="4592" y="10868"/>
                  </a:cubicBezTo>
                  <a:lnTo>
                    <a:pt x="4609" y="10868"/>
                  </a:lnTo>
                  <a:cubicBezTo>
                    <a:pt x="4645" y="10851"/>
                    <a:pt x="4663" y="10833"/>
                    <a:pt x="4645" y="10798"/>
                  </a:cubicBezTo>
                  <a:lnTo>
                    <a:pt x="124" y="25"/>
                  </a:lnTo>
                  <a:cubicBezTo>
                    <a:pt x="112" y="13"/>
                    <a:pt x="91" y="0"/>
                    <a:pt x="73"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3"/>
            <p:cNvSpPr/>
            <p:nvPr/>
          </p:nvSpPr>
          <p:spPr>
            <a:xfrm rot="-1123107">
              <a:off x="6517645" y="373430"/>
              <a:ext cx="85314" cy="68657"/>
            </a:xfrm>
            <a:custGeom>
              <a:rect b="b" l="l" r="r" t="t"/>
              <a:pathLst>
                <a:path extrusionOk="0" h="1492" w="1854">
                  <a:moveTo>
                    <a:pt x="1782" y="1"/>
                  </a:moveTo>
                  <a:cubicBezTo>
                    <a:pt x="1764" y="1"/>
                    <a:pt x="1743" y="13"/>
                    <a:pt x="1731" y="26"/>
                  </a:cubicBezTo>
                  <a:lnTo>
                    <a:pt x="1166" y="1385"/>
                  </a:lnTo>
                  <a:lnTo>
                    <a:pt x="71" y="1103"/>
                  </a:lnTo>
                  <a:cubicBezTo>
                    <a:pt x="53" y="1103"/>
                    <a:pt x="17" y="1121"/>
                    <a:pt x="0" y="1156"/>
                  </a:cubicBezTo>
                  <a:cubicBezTo>
                    <a:pt x="0" y="1173"/>
                    <a:pt x="17" y="1209"/>
                    <a:pt x="53" y="1209"/>
                  </a:cubicBezTo>
                  <a:lnTo>
                    <a:pt x="1183" y="1491"/>
                  </a:lnTo>
                  <a:lnTo>
                    <a:pt x="1201" y="1491"/>
                  </a:lnTo>
                  <a:cubicBezTo>
                    <a:pt x="1218" y="1491"/>
                    <a:pt x="1236" y="1491"/>
                    <a:pt x="1253" y="1474"/>
                  </a:cubicBezTo>
                  <a:lnTo>
                    <a:pt x="1837" y="78"/>
                  </a:lnTo>
                  <a:cubicBezTo>
                    <a:pt x="1854" y="43"/>
                    <a:pt x="1837" y="8"/>
                    <a:pt x="1802" y="8"/>
                  </a:cubicBezTo>
                  <a:cubicBezTo>
                    <a:pt x="1796" y="3"/>
                    <a:pt x="1789" y="1"/>
                    <a:pt x="178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3"/>
            <p:cNvSpPr/>
            <p:nvPr/>
          </p:nvSpPr>
          <p:spPr>
            <a:xfrm rot="-1123107">
              <a:off x="6569467" y="438704"/>
              <a:ext cx="118722" cy="91941"/>
            </a:xfrm>
            <a:custGeom>
              <a:rect b="b" l="l" r="r" t="t"/>
              <a:pathLst>
                <a:path extrusionOk="0" h="1998" w="2580">
                  <a:moveTo>
                    <a:pt x="2544" y="1"/>
                  </a:moveTo>
                  <a:cubicBezTo>
                    <a:pt x="2527" y="1"/>
                    <a:pt x="2491" y="1"/>
                    <a:pt x="2473" y="36"/>
                  </a:cubicBezTo>
                  <a:lnTo>
                    <a:pt x="1625" y="1873"/>
                  </a:lnTo>
                  <a:lnTo>
                    <a:pt x="71" y="1750"/>
                  </a:lnTo>
                  <a:cubicBezTo>
                    <a:pt x="36" y="1750"/>
                    <a:pt x="19" y="1767"/>
                    <a:pt x="19" y="1802"/>
                  </a:cubicBezTo>
                  <a:cubicBezTo>
                    <a:pt x="1" y="1838"/>
                    <a:pt x="36" y="1856"/>
                    <a:pt x="54" y="1856"/>
                  </a:cubicBezTo>
                  <a:lnTo>
                    <a:pt x="1661" y="1997"/>
                  </a:lnTo>
                  <a:cubicBezTo>
                    <a:pt x="1696" y="1997"/>
                    <a:pt x="1714" y="1979"/>
                    <a:pt x="1714" y="1962"/>
                  </a:cubicBezTo>
                  <a:lnTo>
                    <a:pt x="2579" y="72"/>
                  </a:lnTo>
                  <a:cubicBezTo>
                    <a:pt x="2579" y="55"/>
                    <a:pt x="2579" y="19"/>
                    <a:pt x="254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3"/>
            <p:cNvSpPr/>
            <p:nvPr/>
          </p:nvSpPr>
          <p:spPr>
            <a:xfrm rot="-1123107">
              <a:off x="6632917" y="530397"/>
              <a:ext cx="120287" cy="80069"/>
            </a:xfrm>
            <a:custGeom>
              <a:rect b="b" l="l" r="r" t="t"/>
              <a:pathLst>
                <a:path extrusionOk="0" h="1740" w="2614">
                  <a:moveTo>
                    <a:pt x="2548" y="1"/>
                  </a:moveTo>
                  <a:cubicBezTo>
                    <a:pt x="2524" y="1"/>
                    <a:pt x="2503" y="13"/>
                    <a:pt x="2491" y="25"/>
                  </a:cubicBezTo>
                  <a:lnTo>
                    <a:pt x="1749" y="1633"/>
                  </a:lnTo>
                  <a:lnTo>
                    <a:pt x="71" y="1386"/>
                  </a:lnTo>
                  <a:cubicBezTo>
                    <a:pt x="64" y="1382"/>
                    <a:pt x="57" y="1381"/>
                    <a:pt x="50" y="1381"/>
                  </a:cubicBezTo>
                  <a:cubicBezTo>
                    <a:pt x="23" y="1381"/>
                    <a:pt x="0" y="1407"/>
                    <a:pt x="0" y="1421"/>
                  </a:cubicBezTo>
                  <a:cubicBezTo>
                    <a:pt x="0" y="1457"/>
                    <a:pt x="18" y="1492"/>
                    <a:pt x="54" y="1492"/>
                  </a:cubicBezTo>
                  <a:lnTo>
                    <a:pt x="1766" y="1739"/>
                  </a:lnTo>
                  <a:lnTo>
                    <a:pt x="1784" y="1739"/>
                  </a:lnTo>
                  <a:cubicBezTo>
                    <a:pt x="1801" y="1739"/>
                    <a:pt x="1820" y="1721"/>
                    <a:pt x="1820" y="1704"/>
                  </a:cubicBezTo>
                  <a:lnTo>
                    <a:pt x="2597" y="79"/>
                  </a:lnTo>
                  <a:cubicBezTo>
                    <a:pt x="2614" y="61"/>
                    <a:pt x="2597" y="25"/>
                    <a:pt x="2578" y="8"/>
                  </a:cubicBezTo>
                  <a:cubicBezTo>
                    <a:pt x="2568" y="3"/>
                    <a:pt x="2558" y="1"/>
                    <a:pt x="2548"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3"/>
            <p:cNvSpPr/>
            <p:nvPr/>
          </p:nvSpPr>
          <p:spPr>
            <a:xfrm rot="-1123107">
              <a:off x="6708186" y="619776"/>
              <a:ext cx="91067" cy="51584"/>
            </a:xfrm>
            <a:custGeom>
              <a:rect b="b" l="l" r="r" t="t"/>
              <a:pathLst>
                <a:path extrusionOk="0" h="1121" w="1979">
                  <a:moveTo>
                    <a:pt x="1915" y="0"/>
                  </a:moveTo>
                  <a:cubicBezTo>
                    <a:pt x="1890" y="0"/>
                    <a:pt x="1868" y="16"/>
                    <a:pt x="1854" y="42"/>
                  </a:cubicBezTo>
                  <a:lnTo>
                    <a:pt x="1449" y="996"/>
                  </a:lnTo>
                  <a:lnTo>
                    <a:pt x="71" y="749"/>
                  </a:lnTo>
                  <a:cubicBezTo>
                    <a:pt x="62" y="744"/>
                    <a:pt x="54" y="742"/>
                    <a:pt x="46" y="742"/>
                  </a:cubicBezTo>
                  <a:cubicBezTo>
                    <a:pt x="26" y="742"/>
                    <a:pt x="13" y="758"/>
                    <a:pt x="1" y="784"/>
                  </a:cubicBezTo>
                  <a:cubicBezTo>
                    <a:pt x="1" y="819"/>
                    <a:pt x="18" y="838"/>
                    <a:pt x="53" y="855"/>
                  </a:cubicBezTo>
                  <a:lnTo>
                    <a:pt x="1466" y="1120"/>
                  </a:lnTo>
                  <a:lnTo>
                    <a:pt x="1484" y="1120"/>
                  </a:lnTo>
                  <a:cubicBezTo>
                    <a:pt x="1501" y="1120"/>
                    <a:pt x="1520" y="1102"/>
                    <a:pt x="1536" y="1085"/>
                  </a:cubicBezTo>
                  <a:lnTo>
                    <a:pt x="1960" y="78"/>
                  </a:lnTo>
                  <a:cubicBezTo>
                    <a:pt x="1979" y="61"/>
                    <a:pt x="1960" y="25"/>
                    <a:pt x="1943" y="7"/>
                  </a:cubicBezTo>
                  <a:cubicBezTo>
                    <a:pt x="1934" y="2"/>
                    <a:pt x="1925" y="0"/>
                    <a:pt x="1915"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3"/>
            <p:cNvSpPr/>
            <p:nvPr/>
          </p:nvSpPr>
          <p:spPr>
            <a:xfrm rot="-1123107">
              <a:off x="6938889" y="700287"/>
              <a:ext cx="103215" cy="257462"/>
            </a:xfrm>
            <a:custGeom>
              <a:rect b="b" l="l" r="r" t="t"/>
              <a:pathLst>
                <a:path extrusionOk="0" h="5595" w="2243">
                  <a:moveTo>
                    <a:pt x="2095" y="0"/>
                  </a:moveTo>
                  <a:cubicBezTo>
                    <a:pt x="2040" y="0"/>
                    <a:pt x="1986" y="33"/>
                    <a:pt x="1960" y="85"/>
                  </a:cubicBezTo>
                  <a:cubicBezTo>
                    <a:pt x="1519" y="897"/>
                    <a:pt x="1095" y="1709"/>
                    <a:pt x="742" y="2574"/>
                  </a:cubicBezTo>
                  <a:cubicBezTo>
                    <a:pt x="389" y="3440"/>
                    <a:pt x="106" y="4359"/>
                    <a:pt x="0" y="5312"/>
                  </a:cubicBezTo>
                  <a:lnTo>
                    <a:pt x="0" y="5329"/>
                  </a:lnTo>
                  <a:cubicBezTo>
                    <a:pt x="0" y="5470"/>
                    <a:pt x="106" y="5576"/>
                    <a:pt x="247" y="5595"/>
                  </a:cubicBezTo>
                  <a:cubicBezTo>
                    <a:pt x="389" y="5595"/>
                    <a:pt x="512" y="5489"/>
                    <a:pt x="512" y="5347"/>
                  </a:cubicBezTo>
                  <a:cubicBezTo>
                    <a:pt x="565" y="4464"/>
                    <a:pt x="794" y="3581"/>
                    <a:pt x="1112" y="2734"/>
                  </a:cubicBezTo>
                  <a:cubicBezTo>
                    <a:pt x="1430" y="1868"/>
                    <a:pt x="1818" y="1038"/>
                    <a:pt x="2207" y="208"/>
                  </a:cubicBezTo>
                  <a:cubicBezTo>
                    <a:pt x="2242" y="137"/>
                    <a:pt x="2225" y="49"/>
                    <a:pt x="2155" y="14"/>
                  </a:cubicBezTo>
                  <a:cubicBezTo>
                    <a:pt x="2136" y="5"/>
                    <a:pt x="2116" y="0"/>
                    <a:pt x="209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3"/>
            <p:cNvSpPr/>
            <p:nvPr/>
          </p:nvSpPr>
          <p:spPr>
            <a:xfrm rot="-1123107">
              <a:off x="6899020" y="387326"/>
              <a:ext cx="179602" cy="372181"/>
            </a:xfrm>
            <a:custGeom>
              <a:rect b="b" l="l" r="r" t="t"/>
              <a:pathLst>
                <a:path extrusionOk="0" h="8088" w="3903">
                  <a:moveTo>
                    <a:pt x="3452" y="1"/>
                  </a:moveTo>
                  <a:cubicBezTo>
                    <a:pt x="3398" y="1"/>
                    <a:pt x="3342" y="22"/>
                    <a:pt x="3302" y="70"/>
                  </a:cubicBezTo>
                  <a:cubicBezTo>
                    <a:pt x="2932" y="510"/>
                    <a:pt x="2190" y="1464"/>
                    <a:pt x="1289" y="3072"/>
                  </a:cubicBezTo>
                  <a:cubicBezTo>
                    <a:pt x="0" y="5403"/>
                    <a:pt x="601" y="8087"/>
                    <a:pt x="601" y="8087"/>
                  </a:cubicBezTo>
                  <a:cubicBezTo>
                    <a:pt x="601" y="8087"/>
                    <a:pt x="2560" y="5544"/>
                    <a:pt x="3338" y="3830"/>
                  </a:cubicBezTo>
                  <a:cubicBezTo>
                    <a:pt x="3903" y="2559"/>
                    <a:pt x="3744" y="899"/>
                    <a:pt x="3638" y="157"/>
                  </a:cubicBezTo>
                  <a:cubicBezTo>
                    <a:pt x="3627" y="59"/>
                    <a:pt x="3541" y="1"/>
                    <a:pt x="34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3"/>
            <p:cNvSpPr/>
            <p:nvPr/>
          </p:nvSpPr>
          <p:spPr>
            <a:xfrm rot="-1123107">
              <a:off x="6924014" y="384642"/>
              <a:ext cx="138187" cy="375034"/>
            </a:xfrm>
            <a:custGeom>
              <a:rect b="b" l="l" r="r" t="t"/>
              <a:pathLst>
                <a:path extrusionOk="0" h="8150" w="3003">
                  <a:moveTo>
                    <a:pt x="2952" y="1"/>
                  </a:moveTo>
                  <a:cubicBezTo>
                    <a:pt x="2940" y="1"/>
                    <a:pt x="2927" y="13"/>
                    <a:pt x="2915" y="26"/>
                  </a:cubicBezTo>
                  <a:lnTo>
                    <a:pt x="19" y="8096"/>
                  </a:lnTo>
                  <a:cubicBezTo>
                    <a:pt x="0" y="8114"/>
                    <a:pt x="19" y="8131"/>
                    <a:pt x="36" y="8150"/>
                  </a:cubicBezTo>
                  <a:lnTo>
                    <a:pt x="54" y="8150"/>
                  </a:lnTo>
                  <a:cubicBezTo>
                    <a:pt x="71" y="8150"/>
                    <a:pt x="89" y="8131"/>
                    <a:pt x="89" y="8114"/>
                  </a:cubicBezTo>
                  <a:lnTo>
                    <a:pt x="3002" y="61"/>
                  </a:lnTo>
                  <a:cubicBezTo>
                    <a:pt x="3002" y="26"/>
                    <a:pt x="2986" y="8"/>
                    <a:pt x="2967" y="8"/>
                  </a:cubicBezTo>
                  <a:cubicBezTo>
                    <a:pt x="2962" y="3"/>
                    <a:pt x="2957" y="1"/>
                    <a:pt x="295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3"/>
            <p:cNvSpPr/>
            <p:nvPr/>
          </p:nvSpPr>
          <p:spPr>
            <a:xfrm rot="-1123107">
              <a:off x="6965298" y="440526"/>
              <a:ext cx="72338" cy="36583"/>
            </a:xfrm>
            <a:custGeom>
              <a:rect b="b" l="l" r="r" t="t"/>
              <a:pathLst>
                <a:path extrusionOk="0" h="795" w="1572">
                  <a:moveTo>
                    <a:pt x="36" y="0"/>
                  </a:moveTo>
                  <a:cubicBezTo>
                    <a:pt x="18" y="17"/>
                    <a:pt x="1" y="53"/>
                    <a:pt x="18" y="71"/>
                  </a:cubicBezTo>
                  <a:lnTo>
                    <a:pt x="495" y="777"/>
                  </a:lnTo>
                  <a:cubicBezTo>
                    <a:pt x="495" y="794"/>
                    <a:pt x="512" y="794"/>
                    <a:pt x="530" y="794"/>
                  </a:cubicBezTo>
                  <a:lnTo>
                    <a:pt x="547" y="794"/>
                  </a:lnTo>
                  <a:lnTo>
                    <a:pt x="1555" y="335"/>
                  </a:lnTo>
                  <a:cubicBezTo>
                    <a:pt x="1572" y="335"/>
                    <a:pt x="1572" y="300"/>
                    <a:pt x="1572" y="283"/>
                  </a:cubicBezTo>
                  <a:cubicBezTo>
                    <a:pt x="1560" y="270"/>
                    <a:pt x="1547" y="258"/>
                    <a:pt x="1534" y="258"/>
                  </a:cubicBezTo>
                  <a:cubicBezTo>
                    <a:pt x="1529" y="258"/>
                    <a:pt x="1524" y="260"/>
                    <a:pt x="1519" y="265"/>
                  </a:cubicBezTo>
                  <a:lnTo>
                    <a:pt x="530" y="707"/>
                  </a:lnTo>
                  <a:lnTo>
                    <a:pt x="88" y="17"/>
                  </a:lnTo>
                  <a:cubicBezTo>
                    <a:pt x="71" y="0"/>
                    <a:pt x="53" y="0"/>
                    <a:pt x="3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3"/>
            <p:cNvSpPr/>
            <p:nvPr/>
          </p:nvSpPr>
          <p:spPr>
            <a:xfrm rot="-1123107">
              <a:off x="6948033" y="517731"/>
              <a:ext cx="105700" cy="43486"/>
            </a:xfrm>
            <a:custGeom>
              <a:rect b="b" l="l" r="r" t="t"/>
              <a:pathLst>
                <a:path extrusionOk="0" h="945" w="2297">
                  <a:moveTo>
                    <a:pt x="37" y="1"/>
                  </a:moveTo>
                  <a:cubicBezTo>
                    <a:pt x="31" y="1"/>
                    <a:pt x="25" y="3"/>
                    <a:pt x="19" y="9"/>
                  </a:cubicBezTo>
                  <a:cubicBezTo>
                    <a:pt x="1" y="26"/>
                    <a:pt x="1" y="61"/>
                    <a:pt x="19" y="79"/>
                  </a:cubicBezTo>
                  <a:lnTo>
                    <a:pt x="813" y="927"/>
                  </a:lnTo>
                  <a:cubicBezTo>
                    <a:pt x="832" y="944"/>
                    <a:pt x="832" y="944"/>
                    <a:pt x="849" y="944"/>
                  </a:cubicBezTo>
                  <a:lnTo>
                    <a:pt x="867" y="944"/>
                  </a:lnTo>
                  <a:lnTo>
                    <a:pt x="2261" y="362"/>
                  </a:lnTo>
                  <a:cubicBezTo>
                    <a:pt x="2280" y="344"/>
                    <a:pt x="2297" y="327"/>
                    <a:pt x="2280" y="308"/>
                  </a:cubicBezTo>
                  <a:cubicBezTo>
                    <a:pt x="2280" y="273"/>
                    <a:pt x="2245" y="273"/>
                    <a:pt x="2226" y="273"/>
                  </a:cubicBezTo>
                  <a:lnTo>
                    <a:pt x="867" y="856"/>
                  </a:lnTo>
                  <a:lnTo>
                    <a:pt x="72" y="9"/>
                  </a:lnTo>
                  <a:cubicBezTo>
                    <a:pt x="60" y="9"/>
                    <a:pt x="48" y="1"/>
                    <a:pt x="37"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3"/>
            <p:cNvSpPr/>
            <p:nvPr/>
          </p:nvSpPr>
          <p:spPr>
            <a:xfrm rot="-1123107">
              <a:off x="6943836" y="589060"/>
              <a:ext cx="97555" cy="49468"/>
            </a:xfrm>
            <a:custGeom>
              <a:rect b="b" l="l" r="r" t="t"/>
              <a:pathLst>
                <a:path extrusionOk="0" h="1075" w="2120">
                  <a:moveTo>
                    <a:pt x="51" y="1"/>
                  </a:moveTo>
                  <a:cubicBezTo>
                    <a:pt x="40" y="1"/>
                    <a:pt x="27" y="5"/>
                    <a:pt x="19" y="15"/>
                  </a:cubicBezTo>
                  <a:cubicBezTo>
                    <a:pt x="1" y="32"/>
                    <a:pt x="1" y="50"/>
                    <a:pt x="19" y="67"/>
                  </a:cubicBezTo>
                  <a:lnTo>
                    <a:pt x="813" y="1056"/>
                  </a:lnTo>
                  <a:cubicBezTo>
                    <a:pt x="831" y="1074"/>
                    <a:pt x="831" y="1074"/>
                    <a:pt x="848" y="1074"/>
                  </a:cubicBezTo>
                  <a:lnTo>
                    <a:pt x="867" y="1074"/>
                  </a:lnTo>
                  <a:lnTo>
                    <a:pt x="2084" y="580"/>
                  </a:lnTo>
                  <a:cubicBezTo>
                    <a:pt x="2120" y="561"/>
                    <a:pt x="2120" y="544"/>
                    <a:pt x="2120" y="526"/>
                  </a:cubicBezTo>
                  <a:cubicBezTo>
                    <a:pt x="2108" y="514"/>
                    <a:pt x="2095" y="501"/>
                    <a:pt x="2083" y="501"/>
                  </a:cubicBezTo>
                  <a:cubicBezTo>
                    <a:pt x="2078" y="501"/>
                    <a:pt x="2072" y="504"/>
                    <a:pt x="2067" y="509"/>
                  </a:cubicBezTo>
                  <a:lnTo>
                    <a:pt x="867" y="985"/>
                  </a:lnTo>
                  <a:lnTo>
                    <a:pt x="71" y="15"/>
                  </a:lnTo>
                  <a:cubicBezTo>
                    <a:pt x="71" y="5"/>
                    <a:pt x="62" y="1"/>
                    <a:pt x="5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3"/>
            <p:cNvSpPr/>
            <p:nvPr/>
          </p:nvSpPr>
          <p:spPr>
            <a:xfrm rot="-1123107">
              <a:off x="6953704" y="659417"/>
              <a:ext cx="66678" cy="42933"/>
            </a:xfrm>
            <a:custGeom>
              <a:rect b="b" l="l" r="r" t="t"/>
              <a:pathLst>
                <a:path extrusionOk="0" h="933" w="1449">
                  <a:moveTo>
                    <a:pt x="45" y="1"/>
                  </a:moveTo>
                  <a:cubicBezTo>
                    <a:pt x="36" y="1"/>
                    <a:pt x="27" y="5"/>
                    <a:pt x="19" y="14"/>
                  </a:cubicBezTo>
                  <a:cubicBezTo>
                    <a:pt x="0" y="14"/>
                    <a:pt x="0" y="50"/>
                    <a:pt x="19" y="67"/>
                  </a:cubicBezTo>
                  <a:lnTo>
                    <a:pt x="654" y="914"/>
                  </a:lnTo>
                  <a:lnTo>
                    <a:pt x="671" y="933"/>
                  </a:lnTo>
                  <a:cubicBezTo>
                    <a:pt x="690" y="933"/>
                    <a:pt x="690" y="933"/>
                    <a:pt x="690" y="914"/>
                  </a:cubicBezTo>
                  <a:lnTo>
                    <a:pt x="1431" y="596"/>
                  </a:lnTo>
                  <a:cubicBezTo>
                    <a:pt x="1448" y="596"/>
                    <a:pt x="1448" y="561"/>
                    <a:pt x="1448" y="544"/>
                  </a:cubicBezTo>
                  <a:cubicBezTo>
                    <a:pt x="1436" y="531"/>
                    <a:pt x="1424" y="519"/>
                    <a:pt x="1411" y="519"/>
                  </a:cubicBezTo>
                  <a:cubicBezTo>
                    <a:pt x="1406" y="519"/>
                    <a:pt x="1401" y="521"/>
                    <a:pt x="1396" y="526"/>
                  </a:cubicBezTo>
                  <a:lnTo>
                    <a:pt x="690" y="844"/>
                  </a:lnTo>
                  <a:lnTo>
                    <a:pt x="71" y="14"/>
                  </a:lnTo>
                  <a:cubicBezTo>
                    <a:pt x="62" y="5"/>
                    <a:pt x="54" y="1"/>
                    <a:pt x="4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3"/>
            <p:cNvSpPr/>
            <p:nvPr/>
          </p:nvSpPr>
          <p:spPr>
            <a:xfrm rot="-1123107">
              <a:off x="6851296" y="1181426"/>
              <a:ext cx="598168" cy="175553"/>
            </a:xfrm>
            <a:custGeom>
              <a:rect b="b" l="l" r="r" t="t"/>
              <a:pathLst>
                <a:path extrusionOk="0" h="3815" w="12999">
                  <a:moveTo>
                    <a:pt x="11241" y="0"/>
                  </a:moveTo>
                  <a:cubicBezTo>
                    <a:pt x="10595" y="0"/>
                    <a:pt x="9954" y="88"/>
                    <a:pt x="9342" y="198"/>
                  </a:cubicBezTo>
                  <a:cubicBezTo>
                    <a:pt x="8265" y="393"/>
                    <a:pt x="7187" y="640"/>
                    <a:pt x="6128" y="940"/>
                  </a:cubicBezTo>
                  <a:cubicBezTo>
                    <a:pt x="5068" y="1258"/>
                    <a:pt x="4044" y="1629"/>
                    <a:pt x="3038" y="2070"/>
                  </a:cubicBezTo>
                  <a:cubicBezTo>
                    <a:pt x="2014" y="2494"/>
                    <a:pt x="1042" y="2988"/>
                    <a:pt x="88" y="3536"/>
                  </a:cubicBezTo>
                  <a:cubicBezTo>
                    <a:pt x="17" y="3572"/>
                    <a:pt x="0" y="3659"/>
                    <a:pt x="36" y="3730"/>
                  </a:cubicBezTo>
                  <a:cubicBezTo>
                    <a:pt x="62" y="3782"/>
                    <a:pt x="115" y="3814"/>
                    <a:pt x="170" y="3814"/>
                  </a:cubicBezTo>
                  <a:cubicBezTo>
                    <a:pt x="190" y="3814"/>
                    <a:pt x="210" y="3810"/>
                    <a:pt x="229" y="3801"/>
                  </a:cubicBezTo>
                  <a:cubicBezTo>
                    <a:pt x="1183" y="3289"/>
                    <a:pt x="2172" y="2812"/>
                    <a:pt x="3179" y="2423"/>
                  </a:cubicBezTo>
                  <a:cubicBezTo>
                    <a:pt x="4185" y="2018"/>
                    <a:pt x="5209" y="1681"/>
                    <a:pt x="6252" y="1399"/>
                  </a:cubicBezTo>
                  <a:cubicBezTo>
                    <a:pt x="7312" y="1116"/>
                    <a:pt x="8371" y="904"/>
                    <a:pt x="9431" y="763"/>
                  </a:cubicBezTo>
                  <a:cubicBezTo>
                    <a:pt x="9971" y="682"/>
                    <a:pt x="10515" y="625"/>
                    <a:pt x="11048" y="625"/>
                  </a:cubicBezTo>
                  <a:cubicBezTo>
                    <a:pt x="11561" y="625"/>
                    <a:pt x="12062" y="678"/>
                    <a:pt x="12539" y="817"/>
                  </a:cubicBezTo>
                  <a:lnTo>
                    <a:pt x="12556" y="817"/>
                  </a:lnTo>
                  <a:cubicBezTo>
                    <a:pt x="12587" y="826"/>
                    <a:pt x="12617" y="830"/>
                    <a:pt x="12647" y="830"/>
                  </a:cubicBezTo>
                  <a:cubicBezTo>
                    <a:pt x="12790" y="830"/>
                    <a:pt x="12919" y="732"/>
                    <a:pt x="12963" y="586"/>
                  </a:cubicBezTo>
                  <a:cubicBezTo>
                    <a:pt x="12998" y="410"/>
                    <a:pt x="12892" y="216"/>
                    <a:pt x="12716" y="181"/>
                  </a:cubicBezTo>
                  <a:cubicBezTo>
                    <a:pt x="12228" y="51"/>
                    <a:pt x="11733" y="0"/>
                    <a:pt x="1124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3"/>
            <p:cNvSpPr/>
            <p:nvPr/>
          </p:nvSpPr>
          <p:spPr>
            <a:xfrm rot="-1123107">
              <a:off x="6627194" y="1404532"/>
              <a:ext cx="406371" cy="322345"/>
            </a:xfrm>
            <a:custGeom>
              <a:rect b="b" l="l" r="r" t="t"/>
              <a:pathLst>
                <a:path extrusionOk="0" h="7005" w="8831">
                  <a:moveTo>
                    <a:pt x="6354" y="1"/>
                  </a:moveTo>
                  <a:cubicBezTo>
                    <a:pt x="6057" y="1"/>
                    <a:pt x="5757" y="18"/>
                    <a:pt x="5457" y="59"/>
                  </a:cubicBezTo>
                  <a:cubicBezTo>
                    <a:pt x="4486" y="165"/>
                    <a:pt x="3533" y="448"/>
                    <a:pt x="2596" y="783"/>
                  </a:cubicBezTo>
                  <a:cubicBezTo>
                    <a:pt x="2438" y="837"/>
                    <a:pt x="2261" y="907"/>
                    <a:pt x="2085" y="959"/>
                  </a:cubicBezTo>
                  <a:cubicBezTo>
                    <a:pt x="1378" y="1225"/>
                    <a:pt x="637" y="1525"/>
                    <a:pt x="177" y="2125"/>
                  </a:cubicBezTo>
                  <a:cubicBezTo>
                    <a:pt x="71" y="2249"/>
                    <a:pt x="1" y="2443"/>
                    <a:pt x="88" y="2567"/>
                  </a:cubicBezTo>
                  <a:cubicBezTo>
                    <a:pt x="142" y="2638"/>
                    <a:pt x="248" y="2673"/>
                    <a:pt x="336" y="2690"/>
                  </a:cubicBezTo>
                  <a:cubicBezTo>
                    <a:pt x="673" y="2775"/>
                    <a:pt x="1023" y="2815"/>
                    <a:pt x="1375" y="2815"/>
                  </a:cubicBezTo>
                  <a:cubicBezTo>
                    <a:pt x="1612" y="2815"/>
                    <a:pt x="1850" y="2797"/>
                    <a:pt x="2085" y="2761"/>
                  </a:cubicBezTo>
                  <a:lnTo>
                    <a:pt x="2085" y="2761"/>
                  </a:lnTo>
                  <a:cubicBezTo>
                    <a:pt x="1678" y="2920"/>
                    <a:pt x="1308" y="3168"/>
                    <a:pt x="1025" y="3502"/>
                  </a:cubicBezTo>
                  <a:cubicBezTo>
                    <a:pt x="919" y="3608"/>
                    <a:pt x="813" y="3785"/>
                    <a:pt x="901" y="3909"/>
                  </a:cubicBezTo>
                  <a:cubicBezTo>
                    <a:pt x="971" y="4015"/>
                    <a:pt x="1113" y="4032"/>
                    <a:pt x="1219" y="4032"/>
                  </a:cubicBezTo>
                  <a:cubicBezTo>
                    <a:pt x="1678" y="4032"/>
                    <a:pt x="2137" y="3926"/>
                    <a:pt x="2561" y="3714"/>
                  </a:cubicBezTo>
                  <a:lnTo>
                    <a:pt x="2561" y="3714"/>
                  </a:lnTo>
                  <a:cubicBezTo>
                    <a:pt x="2349" y="3909"/>
                    <a:pt x="2155" y="4121"/>
                    <a:pt x="1943" y="4315"/>
                  </a:cubicBezTo>
                  <a:cubicBezTo>
                    <a:pt x="1802" y="4456"/>
                    <a:pt x="1661" y="4616"/>
                    <a:pt x="1590" y="4792"/>
                  </a:cubicBezTo>
                  <a:cubicBezTo>
                    <a:pt x="1520" y="4986"/>
                    <a:pt x="1572" y="5233"/>
                    <a:pt x="1748" y="5339"/>
                  </a:cubicBezTo>
                  <a:cubicBezTo>
                    <a:pt x="1806" y="5375"/>
                    <a:pt x="1868" y="5388"/>
                    <a:pt x="1934" y="5388"/>
                  </a:cubicBezTo>
                  <a:cubicBezTo>
                    <a:pt x="2030" y="5388"/>
                    <a:pt x="2131" y="5360"/>
                    <a:pt x="2226" y="5339"/>
                  </a:cubicBezTo>
                  <a:cubicBezTo>
                    <a:pt x="2631" y="5216"/>
                    <a:pt x="3020" y="5021"/>
                    <a:pt x="3373" y="4792"/>
                  </a:cubicBezTo>
                  <a:lnTo>
                    <a:pt x="3373" y="4792"/>
                  </a:lnTo>
                  <a:cubicBezTo>
                    <a:pt x="3091" y="5075"/>
                    <a:pt x="2826" y="5393"/>
                    <a:pt x="2631" y="5728"/>
                  </a:cubicBezTo>
                  <a:cubicBezTo>
                    <a:pt x="2525" y="5904"/>
                    <a:pt x="2473" y="6205"/>
                    <a:pt x="2650" y="6293"/>
                  </a:cubicBezTo>
                  <a:cubicBezTo>
                    <a:pt x="2677" y="6304"/>
                    <a:pt x="2704" y="6308"/>
                    <a:pt x="2732" y="6308"/>
                  </a:cubicBezTo>
                  <a:cubicBezTo>
                    <a:pt x="2793" y="6308"/>
                    <a:pt x="2854" y="6288"/>
                    <a:pt x="2914" y="6276"/>
                  </a:cubicBezTo>
                  <a:cubicBezTo>
                    <a:pt x="3373" y="6116"/>
                    <a:pt x="3745" y="5781"/>
                    <a:pt x="4098" y="5428"/>
                  </a:cubicBezTo>
                  <a:lnTo>
                    <a:pt x="4098" y="5428"/>
                  </a:lnTo>
                  <a:cubicBezTo>
                    <a:pt x="3868" y="5798"/>
                    <a:pt x="3656" y="6205"/>
                    <a:pt x="3498" y="6629"/>
                  </a:cubicBezTo>
                  <a:cubicBezTo>
                    <a:pt x="3462" y="6770"/>
                    <a:pt x="3444" y="6964"/>
                    <a:pt x="3585" y="6999"/>
                  </a:cubicBezTo>
                  <a:cubicBezTo>
                    <a:pt x="3596" y="7003"/>
                    <a:pt x="3607" y="7004"/>
                    <a:pt x="3618" y="7004"/>
                  </a:cubicBezTo>
                  <a:cubicBezTo>
                    <a:pt x="3666" y="7004"/>
                    <a:pt x="3720" y="6979"/>
                    <a:pt x="3762" y="6964"/>
                  </a:cubicBezTo>
                  <a:cubicBezTo>
                    <a:pt x="4150" y="6735"/>
                    <a:pt x="4433" y="6382"/>
                    <a:pt x="4698" y="6029"/>
                  </a:cubicBezTo>
                  <a:cubicBezTo>
                    <a:pt x="5158" y="5410"/>
                    <a:pt x="5546" y="4774"/>
                    <a:pt x="5935" y="4121"/>
                  </a:cubicBezTo>
                  <a:lnTo>
                    <a:pt x="5987" y="4015"/>
                  </a:lnTo>
                  <a:cubicBezTo>
                    <a:pt x="6517" y="3149"/>
                    <a:pt x="7065" y="2355"/>
                    <a:pt x="7701" y="1614"/>
                  </a:cubicBezTo>
                  <a:cubicBezTo>
                    <a:pt x="7948" y="1331"/>
                    <a:pt x="8230" y="1030"/>
                    <a:pt x="8530" y="748"/>
                  </a:cubicBezTo>
                  <a:cubicBezTo>
                    <a:pt x="8831" y="448"/>
                    <a:pt x="8636" y="413"/>
                    <a:pt x="8266" y="288"/>
                  </a:cubicBezTo>
                  <a:cubicBezTo>
                    <a:pt x="7965" y="182"/>
                    <a:pt x="7665" y="112"/>
                    <a:pt x="7347" y="76"/>
                  </a:cubicBezTo>
                  <a:lnTo>
                    <a:pt x="6976" y="24"/>
                  </a:lnTo>
                  <a:cubicBezTo>
                    <a:pt x="6771" y="10"/>
                    <a:pt x="6563" y="1"/>
                    <a:pt x="6354"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3"/>
            <p:cNvSpPr/>
            <p:nvPr/>
          </p:nvSpPr>
          <p:spPr>
            <a:xfrm rot="-1123107">
              <a:off x="6727205" y="1388050"/>
              <a:ext cx="286913" cy="220833"/>
            </a:xfrm>
            <a:custGeom>
              <a:rect b="b" l="l" r="r" t="t"/>
              <a:pathLst>
                <a:path extrusionOk="0" h="4799" w="6235">
                  <a:moveTo>
                    <a:pt x="3758" y="1"/>
                  </a:moveTo>
                  <a:cubicBezTo>
                    <a:pt x="3461" y="1"/>
                    <a:pt x="3161" y="18"/>
                    <a:pt x="2861" y="59"/>
                  </a:cubicBezTo>
                  <a:cubicBezTo>
                    <a:pt x="1890" y="165"/>
                    <a:pt x="937" y="448"/>
                    <a:pt x="0" y="783"/>
                  </a:cubicBezTo>
                  <a:cubicBezTo>
                    <a:pt x="321" y="883"/>
                    <a:pt x="655" y="913"/>
                    <a:pt x="990" y="913"/>
                  </a:cubicBezTo>
                  <a:cubicBezTo>
                    <a:pt x="1190" y="913"/>
                    <a:pt x="1391" y="902"/>
                    <a:pt x="1590" y="889"/>
                  </a:cubicBezTo>
                  <a:lnTo>
                    <a:pt x="1590" y="889"/>
                  </a:lnTo>
                  <a:cubicBezTo>
                    <a:pt x="1149" y="1084"/>
                    <a:pt x="742" y="1348"/>
                    <a:pt x="372" y="1649"/>
                  </a:cubicBezTo>
                  <a:cubicBezTo>
                    <a:pt x="266" y="1736"/>
                    <a:pt x="160" y="1842"/>
                    <a:pt x="106" y="1967"/>
                  </a:cubicBezTo>
                  <a:cubicBezTo>
                    <a:pt x="54" y="2090"/>
                    <a:pt x="71" y="2266"/>
                    <a:pt x="177" y="2355"/>
                  </a:cubicBezTo>
                  <a:cubicBezTo>
                    <a:pt x="247" y="2408"/>
                    <a:pt x="318" y="2426"/>
                    <a:pt x="407" y="2426"/>
                  </a:cubicBezTo>
                  <a:cubicBezTo>
                    <a:pt x="496" y="2438"/>
                    <a:pt x="585" y="2444"/>
                    <a:pt x="673" y="2444"/>
                  </a:cubicBezTo>
                  <a:cubicBezTo>
                    <a:pt x="1215" y="2444"/>
                    <a:pt x="1744" y="2229"/>
                    <a:pt x="2261" y="2002"/>
                  </a:cubicBezTo>
                  <a:lnTo>
                    <a:pt x="2261" y="2002"/>
                  </a:lnTo>
                  <a:cubicBezTo>
                    <a:pt x="1820" y="2249"/>
                    <a:pt x="1413" y="2567"/>
                    <a:pt x="1095" y="2956"/>
                  </a:cubicBezTo>
                  <a:cubicBezTo>
                    <a:pt x="937" y="3149"/>
                    <a:pt x="796" y="3432"/>
                    <a:pt x="937" y="3644"/>
                  </a:cubicBezTo>
                  <a:cubicBezTo>
                    <a:pt x="1010" y="3753"/>
                    <a:pt x="1134" y="3792"/>
                    <a:pt x="1271" y="3792"/>
                  </a:cubicBezTo>
                  <a:cubicBezTo>
                    <a:pt x="1400" y="3792"/>
                    <a:pt x="1540" y="3758"/>
                    <a:pt x="1660" y="3714"/>
                  </a:cubicBezTo>
                  <a:cubicBezTo>
                    <a:pt x="2225" y="3502"/>
                    <a:pt x="2738" y="3185"/>
                    <a:pt x="3179" y="2779"/>
                  </a:cubicBezTo>
                  <a:lnTo>
                    <a:pt x="3179" y="2779"/>
                  </a:lnTo>
                  <a:cubicBezTo>
                    <a:pt x="2915" y="3079"/>
                    <a:pt x="2649" y="3397"/>
                    <a:pt x="2402" y="3733"/>
                  </a:cubicBezTo>
                  <a:cubicBezTo>
                    <a:pt x="2244" y="3962"/>
                    <a:pt x="2067" y="4209"/>
                    <a:pt x="2013" y="4491"/>
                  </a:cubicBezTo>
                  <a:cubicBezTo>
                    <a:pt x="2013" y="4562"/>
                    <a:pt x="2013" y="4651"/>
                    <a:pt x="2049" y="4703"/>
                  </a:cubicBezTo>
                  <a:cubicBezTo>
                    <a:pt x="2090" y="4773"/>
                    <a:pt x="2164" y="4798"/>
                    <a:pt x="2244" y="4798"/>
                  </a:cubicBezTo>
                  <a:cubicBezTo>
                    <a:pt x="2267" y="4798"/>
                    <a:pt x="2291" y="4796"/>
                    <a:pt x="2314" y="4792"/>
                  </a:cubicBezTo>
                  <a:cubicBezTo>
                    <a:pt x="2632" y="4774"/>
                    <a:pt x="2915" y="4527"/>
                    <a:pt x="3144" y="4298"/>
                  </a:cubicBezTo>
                  <a:cubicBezTo>
                    <a:pt x="3214" y="4244"/>
                    <a:pt x="3268" y="4192"/>
                    <a:pt x="3339" y="4121"/>
                  </a:cubicBezTo>
                  <a:lnTo>
                    <a:pt x="3391" y="4015"/>
                  </a:lnTo>
                  <a:cubicBezTo>
                    <a:pt x="3921" y="3149"/>
                    <a:pt x="4469" y="2355"/>
                    <a:pt x="5105" y="1614"/>
                  </a:cubicBezTo>
                  <a:cubicBezTo>
                    <a:pt x="5352" y="1331"/>
                    <a:pt x="5634" y="1030"/>
                    <a:pt x="5934" y="748"/>
                  </a:cubicBezTo>
                  <a:cubicBezTo>
                    <a:pt x="6235" y="448"/>
                    <a:pt x="6040" y="413"/>
                    <a:pt x="5670" y="288"/>
                  </a:cubicBezTo>
                  <a:cubicBezTo>
                    <a:pt x="5369" y="182"/>
                    <a:pt x="5069" y="112"/>
                    <a:pt x="4751" y="76"/>
                  </a:cubicBezTo>
                  <a:lnTo>
                    <a:pt x="4380" y="24"/>
                  </a:lnTo>
                  <a:cubicBezTo>
                    <a:pt x="4175" y="10"/>
                    <a:pt x="3967" y="1"/>
                    <a:pt x="37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3"/>
            <p:cNvSpPr/>
            <p:nvPr/>
          </p:nvSpPr>
          <p:spPr>
            <a:xfrm rot="-1123107">
              <a:off x="6900124" y="1360657"/>
              <a:ext cx="85407" cy="73672"/>
            </a:xfrm>
            <a:custGeom>
              <a:rect b="b" l="l" r="r" t="t"/>
              <a:pathLst>
                <a:path extrusionOk="0" h="1601" w="1856">
                  <a:moveTo>
                    <a:pt x="1" y="0"/>
                  </a:moveTo>
                  <a:cubicBezTo>
                    <a:pt x="1" y="17"/>
                    <a:pt x="1" y="17"/>
                    <a:pt x="19" y="35"/>
                  </a:cubicBezTo>
                  <a:cubicBezTo>
                    <a:pt x="19" y="88"/>
                    <a:pt x="71" y="106"/>
                    <a:pt x="107" y="141"/>
                  </a:cubicBezTo>
                  <a:cubicBezTo>
                    <a:pt x="337" y="264"/>
                    <a:pt x="584" y="335"/>
                    <a:pt x="849" y="353"/>
                  </a:cubicBezTo>
                  <a:cubicBezTo>
                    <a:pt x="601" y="389"/>
                    <a:pt x="354" y="441"/>
                    <a:pt x="177" y="636"/>
                  </a:cubicBezTo>
                  <a:cubicBezTo>
                    <a:pt x="161" y="653"/>
                    <a:pt x="125" y="688"/>
                    <a:pt x="125" y="724"/>
                  </a:cubicBezTo>
                  <a:cubicBezTo>
                    <a:pt x="107" y="848"/>
                    <a:pt x="266" y="883"/>
                    <a:pt x="372" y="883"/>
                  </a:cubicBezTo>
                  <a:cubicBezTo>
                    <a:pt x="620" y="865"/>
                    <a:pt x="849" y="829"/>
                    <a:pt x="1079" y="742"/>
                  </a:cubicBezTo>
                  <a:lnTo>
                    <a:pt x="1079" y="742"/>
                  </a:lnTo>
                  <a:cubicBezTo>
                    <a:pt x="919" y="883"/>
                    <a:pt x="778" y="1041"/>
                    <a:pt x="655" y="1218"/>
                  </a:cubicBezTo>
                  <a:cubicBezTo>
                    <a:pt x="601" y="1272"/>
                    <a:pt x="566" y="1324"/>
                    <a:pt x="549" y="1395"/>
                  </a:cubicBezTo>
                  <a:cubicBezTo>
                    <a:pt x="531" y="1465"/>
                    <a:pt x="549" y="1536"/>
                    <a:pt x="601" y="1571"/>
                  </a:cubicBezTo>
                  <a:cubicBezTo>
                    <a:pt x="622" y="1592"/>
                    <a:pt x="643" y="1601"/>
                    <a:pt x="668" y="1601"/>
                  </a:cubicBezTo>
                  <a:cubicBezTo>
                    <a:pt x="685" y="1601"/>
                    <a:pt x="704" y="1597"/>
                    <a:pt x="726" y="1590"/>
                  </a:cubicBezTo>
                  <a:cubicBezTo>
                    <a:pt x="973" y="1307"/>
                    <a:pt x="1255" y="1006"/>
                    <a:pt x="1555" y="724"/>
                  </a:cubicBezTo>
                  <a:cubicBezTo>
                    <a:pt x="1856" y="424"/>
                    <a:pt x="1661" y="389"/>
                    <a:pt x="1291" y="264"/>
                  </a:cubicBezTo>
                  <a:cubicBezTo>
                    <a:pt x="990" y="158"/>
                    <a:pt x="690" y="88"/>
                    <a:pt x="372" y="52"/>
                  </a:cubicBezTo>
                  <a:lnTo>
                    <a:pt x="1" y="0"/>
                  </a:ln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73"/>
          <p:cNvGrpSpPr/>
          <p:nvPr/>
        </p:nvGrpSpPr>
        <p:grpSpPr>
          <a:xfrm rot="7057070">
            <a:off x="531665" y="4104431"/>
            <a:ext cx="288530" cy="1204990"/>
            <a:chOff x="768875" y="1271550"/>
            <a:chExt cx="115425" cy="482050"/>
          </a:xfrm>
        </p:grpSpPr>
        <p:sp>
          <p:nvSpPr>
            <p:cNvPr id="507" name="Google Shape;507;p73"/>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3"/>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3"/>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3"/>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3"/>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3"/>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3"/>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3"/>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5" name="Google Shape;515;p73"/>
          <p:cNvGrpSpPr/>
          <p:nvPr/>
        </p:nvGrpSpPr>
        <p:grpSpPr>
          <a:xfrm>
            <a:off x="8536829" y="4545763"/>
            <a:ext cx="327124" cy="322325"/>
            <a:chOff x="3828575" y="1069325"/>
            <a:chExt cx="185750" cy="183025"/>
          </a:xfrm>
        </p:grpSpPr>
        <p:sp>
          <p:nvSpPr>
            <p:cNvPr id="516" name="Google Shape;516;p73"/>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3"/>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3"/>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19" name="Shape 519"/>
        <p:cNvGrpSpPr/>
        <p:nvPr/>
      </p:nvGrpSpPr>
      <p:grpSpPr>
        <a:xfrm>
          <a:off x="0" y="0"/>
          <a:ext cx="0" cy="0"/>
          <a:chOff x="0" y="0"/>
          <a:chExt cx="0" cy="0"/>
        </a:xfrm>
      </p:grpSpPr>
      <p:sp>
        <p:nvSpPr>
          <p:cNvPr id="520" name="Google Shape;520;p7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521" name="Google Shape;521;p74"/>
          <p:cNvSpPr txBox="1"/>
          <p:nvPr>
            <p:ph idx="2" type="title"/>
          </p:nvPr>
        </p:nvSpPr>
        <p:spPr>
          <a:xfrm>
            <a:off x="729813" y="2919798"/>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22" name="Google Shape;522;p74"/>
          <p:cNvSpPr txBox="1"/>
          <p:nvPr>
            <p:ph idx="1" type="subTitle"/>
          </p:nvPr>
        </p:nvSpPr>
        <p:spPr>
          <a:xfrm>
            <a:off x="729813" y="3248150"/>
            <a:ext cx="2336400" cy="70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3" name="Google Shape;523;p74"/>
          <p:cNvSpPr txBox="1"/>
          <p:nvPr>
            <p:ph idx="3" type="title"/>
          </p:nvPr>
        </p:nvSpPr>
        <p:spPr>
          <a:xfrm>
            <a:off x="3403800" y="2919798"/>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24" name="Google Shape;524;p74"/>
          <p:cNvSpPr txBox="1"/>
          <p:nvPr>
            <p:ph idx="4" type="subTitle"/>
          </p:nvPr>
        </p:nvSpPr>
        <p:spPr>
          <a:xfrm>
            <a:off x="3413613" y="3248150"/>
            <a:ext cx="2336400" cy="70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5" name="Google Shape;525;p74"/>
          <p:cNvSpPr txBox="1"/>
          <p:nvPr>
            <p:ph idx="5" type="title"/>
          </p:nvPr>
        </p:nvSpPr>
        <p:spPr>
          <a:xfrm>
            <a:off x="6077788" y="2919798"/>
            <a:ext cx="23364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26" name="Google Shape;526;p74"/>
          <p:cNvSpPr txBox="1"/>
          <p:nvPr>
            <p:ph idx="6" type="subTitle"/>
          </p:nvPr>
        </p:nvSpPr>
        <p:spPr>
          <a:xfrm>
            <a:off x="6077788" y="3248150"/>
            <a:ext cx="2336400" cy="70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74"/>
          <p:cNvSpPr/>
          <p:nvPr/>
        </p:nvSpPr>
        <p:spPr>
          <a:xfrm rot="3329258">
            <a:off x="8335202" y="4354162"/>
            <a:ext cx="337200" cy="758352"/>
          </a:xfrm>
          <a:custGeom>
            <a:rect b="b" l="l" r="r" t="t"/>
            <a:pathLst>
              <a:path extrusionOk="0" h="13649" w="6069">
                <a:moveTo>
                  <a:pt x="4557" y="0"/>
                </a:moveTo>
                <a:cubicBezTo>
                  <a:pt x="4557" y="0"/>
                  <a:pt x="3549" y="1229"/>
                  <a:pt x="1775" y="5887"/>
                </a:cubicBezTo>
                <a:cubicBezTo>
                  <a:pt x="1" y="10565"/>
                  <a:pt x="2460" y="13648"/>
                  <a:pt x="2460" y="13648"/>
                </a:cubicBezTo>
                <a:cubicBezTo>
                  <a:pt x="2460" y="13648"/>
                  <a:pt x="4476" y="10060"/>
                  <a:pt x="5262" y="6955"/>
                </a:cubicBezTo>
                <a:cubicBezTo>
                  <a:pt x="6068" y="3871"/>
                  <a:pt x="4557" y="0"/>
                  <a:pt x="4557"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74"/>
          <p:cNvGrpSpPr/>
          <p:nvPr/>
        </p:nvGrpSpPr>
        <p:grpSpPr>
          <a:xfrm rot="-4106019">
            <a:off x="360871" y="4206058"/>
            <a:ext cx="537706" cy="739776"/>
            <a:chOff x="1521350" y="1648150"/>
            <a:chExt cx="241950" cy="332875"/>
          </a:xfrm>
        </p:grpSpPr>
        <p:sp>
          <p:nvSpPr>
            <p:cNvPr id="529" name="Google Shape;529;p74"/>
            <p:cNvSpPr/>
            <p:nvPr/>
          </p:nvSpPr>
          <p:spPr>
            <a:xfrm>
              <a:off x="1521350" y="1648150"/>
              <a:ext cx="128050" cy="332350"/>
            </a:xfrm>
            <a:custGeom>
              <a:rect b="b" l="l" r="r" t="t"/>
              <a:pathLst>
                <a:path extrusionOk="0" h="13294" w="5122">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4"/>
            <p:cNvSpPr/>
            <p:nvPr/>
          </p:nvSpPr>
          <p:spPr>
            <a:xfrm>
              <a:off x="1522350" y="1714125"/>
              <a:ext cx="237450" cy="266900"/>
            </a:xfrm>
            <a:custGeom>
              <a:rect b="b" l="l" r="r" t="t"/>
              <a:pathLst>
                <a:path extrusionOk="0" h="10676" w="9498">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4"/>
            <p:cNvSpPr/>
            <p:nvPr/>
          </p:nvSpPr>
          <p:spPr>
            <a:xfrm>
              <a:off x="1572750" y="1662500"/>
              <a:ext cx="97325" cy="91650"/>
            </a:xfrm>
            <a:custGeom>
              <a:rect b="b" l="l" r="r" t="t"/>
              <a:pathLst>
                <a:path extrusionOk="0" h="3666" w="3893">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4"/>
            <p:cNvSpPr/>
            <p:nvPr/>
          </p:nvSpPr>
          <p:spPr>
            <a:xfrm>
              <a:off x="1662475" y="1716325"/>
              <a:ext cx="100825" cy="94275"/>
            </a:xfrm>
            <a:custGeom>
              <a:rect b="b" l="l" r="r" t="t"/>
              <a:pathLst>
                <a:path extrusionOk="0" h="3771" w="4033">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74"/>
          <p:cNvGrpSpPr/>
          <p:nvPr/>
        </p:nvGrpSpPr>
        <p:grpSpPr>
          <a:xfrm>
            <a:off x="4855930" y="-1054882"/>
            <a:ext cx="4404685" cy="3321137"/>
            <a:chOff x="4855930" y="-1054882"/>
            <a:chExt cx="4404685" cy="3321137"/>
          </a:xfrm>
        </p:grpSpPr>
        <p:sp>
          <p:nvSpPr>
            <p:cNvPr id="534" name="Google Shape;534;p74"/>
            <p:cNvSpPr/>
            <p:nvPr/>
          </p:nvSpPr>
          <p:spPr>
            <a:xfrm flipH="1" rot="-4423644">
              <a:off x="5014090" y="812400"/>
              <a:ext cx="363895" cy="602381"/>
            </a:xfrm>
            <a:custGeom>
              <a:rect b="b" l="l" r="r" t="t"/>
              <a:pathLst>
                <a:path extrusionOk="0" h="11497" w="7153">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5" name="Google Shape;535;p74"/>
            <p:cNvGrpSpPr/>
            <p:nvPr/>
          </p:nvGrpSpPr>
          <p:grpSpPr>
            <a:xfrm flipH="1" rot="-7930660">
              <a:off x="6547916" y="-729636"/>
              <a:ext cx="2061868" cy="2670645"/>
              <a:chOff x="4987400" y="1615775"/>
              <a:chExt cx="1013250" cy="1274250"/>
            </a:xfrm>
          </p:grpSpPr>
          <p:sp>
            <p:nvSpPr>
              <p:cNvPr id="536" name="Google Shape;536;p74"/>
              <p:cNvSpPr/>
              <p:nvPr/>
            </p:nvSpPr>
            <p:spPr>
              <a:xfrm>
                <a:off x="4987400" y="1893575"/>
                <a:ext cx="406625" cy="129975"/>
              </a:xfrm>
              <a:custGeom>
                <a:rect b="b" l="l" r="r" t="t"/>
                <a:pathLst>
                  <a:path extrusionOk="0" h="5199" w="16265">
                    <a:moveTo>
                      <a:pt x="5897" y="0"/>
                    </a:moveTo>
                    <a:cubicBezTo>
                      <a:pt x="2871" y="0"/>
                      <a:pt x="0" y="1126"/>
                      <a:pt x="0" y="1126"/>
                    </a:cubicBezTo>
                    <a:cubicBezTo>
                      <a:pt x="0" y="1126"/>
                      <a:pt x="1448" y="2310"/>
                      <a:pt x="7011" y="4429"/>
                    </a:cubicBezTo>
                    <a:cubicBezTo>
                      <a:pt x="8488" y="4992"/>
                      <a:pt x="9833" y="5199"/>
                      <a:pt x="11012" y="5199"/>
                    </a:cubicBezTo>
                    <a:cubicBezTo>
                      <a:pt x="14274" y="5199"/>
                      <a:pt x="16264" y="3617"/>
                      <a:pt x="16264" y="3617"/>
                    </a:cubicBezTo>
                    <a:cubicBezTo>
                      <a:pt x="16264" y="3617"/>
                      <a:pt x="11974" y="1215"/>
                      <a:pt x="8282" y="279"/>
                    </a:cubicBezTo>
                    <a:cubicBezTo>
                      <a:pt x="7510" y="79"/>
                      <a:pt x="6698" y="0"/>
                      <a:pt x="5897"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4"/>
              <p:cNvSpPr/>
              <p:nvPr/>
            </p:nvSpPr>
            <p:spPr>
              <a:xfrm>
                <a:off x="5078775" y="1692700"/>
                <a:ext cx="902025" cy="1197325"/>
              </a:xfrm>
              <a:custGeom>
                <a:rect b="b" l="l" r="r" t="t"/>
                <a:pathLst>
                  <a:path extrusionOk="0" h="47893" w="36081">
                    <a:moveTo>
                      <a:pt x="737" y="1"/>
                    </a:moveTo>
                    <a:cubicBezTo>
                      <a:pt x="466" y="1"/>
                      <a:pt x="210" y="168"/>
                      <a:pt x="124" y="437"/>
                    </a:cubicBezTo>
                    <a:cubicBezTo>
                      <a:pt x="0" y="773"/>
                      <a:pt x="177" y="1144"/>
                      <a:pt x="513" y="1250"/>
                    </a:cubicBezTo>
                    <a:cubicBezTo>
                      <a:pt x="3073" y="2116"/>
                      <a:pt x="5369" y="3634"/>
                      <a:pt x="7153" y="5648"/>
                    </a:cubicBezTo>
                    <a:cubicBezTo>
                      <a:pt x="7754" y="6319"/>
                      <a:pt x="8300" y="7060"/>
                      <a:pt x="8849" y="7767"/>
                    </a:cubicBezTo>
                    <a:cubicBezTo>
                      <a:pt x="9626" y="8808"/>
                      <a:pt x="10438" y="9886"/>
                      <a:pt x="11427" y="10821"/>
                    </a:cubicBezTo>
                    <a:cubicBezTo>
                      <a:pt x="12927" y="12252"/>
                      <a:pt x="14747" y="13241"/>
                      <a:pt x="16513" y="14230"/>
                    </a:cubicBezTo>
                    <a:cubicBezTo>
                      <a:pt x="18685" y="15413"/>
                      <a:pt x="20716" y="16543"/>
                      <a:pt x="22164" y="18345"/>
                    </a:cubicBezTo>
                    <a:cubicBezTo>
                      <a:pt x="23523" y="20023"/>
                      <a:pt x="24213" y="22142"/>
                      <a:pt x="24884" y="24208"/>
                    </a:cubicBezTo>
                    <a:cubicBezTo>
                      <a:pt x="25944" y="27440"/>
                      <a:pt x="27039" y="30796"/>
                      <a:pt x="27833" y="34151"/>
                    </a:cubicBezTo>
                    <a:cubicBezTo>
                      <a:pt x="27922" y="34575"/>
                      <a:pt x="28009" y="34999"/>
                      <a:pt x="28115" y="35423"/>
                    </a:cubicBezTo>
                    <a:cubicBezTo>
                      <a:pt x="28451" y="36923"/>
                      <a:pt x="28786" y="38460"/>
                      <a:pt x="29334" y="39944"/>
                    </a:cubicBezTo>
                    <a:cubicBezTo>
                      <a:pt x="30465" y="43033"/>
                      <a:pt x="32443" y="45736"/>
                      <a:pt x="35038" y="47749"/>
                    </a:cubicBezTo>
                    <a:cubicBezTo>
                      <a:pt x="35157" y="47846"/>
                      <a:pt x="35299" y="47893"/>
                      <a:pt x="35439" y="47893"/>
                    </a:cubicBezTo>
                    <a:cubicBezTo>
                      <a:pt x="35630" y="47893"/>
                      <a:pt x="35817" y="47806"/>
                      <a:pt x="35939" y="47643"/>
                    </a:cubicBezTo>
                    <a:cubicBezTo>
                      <a:pt x="36045" y="47519"/>
                      <a:pt x="36081" y="47378"/>
                      <a:pt x="36081" y="47255"/>
                    </a:cubicBezTo>
                    <a:cubicBezTo>
                      <a:pt x="36081" y="47060"/>
                      <a:pt x="35992" y="46866"/>
                      <a:pt x="35833" y="46742"/>
                    </a:cubicBezTo>
                    <a:cubicBezTo>
                      <a:pt x="33467" y="44888"/>
                      <a:pt x="31576" y="42327"/>
                      <a:pt x="30535" y="39501"/>
                    </a:cubicBezTo>
                    <a:cubicBezTo>
                      <a:pt x="30022" y="38107"/>
                      <a:pt x="29688" y="36605"/>
                      <a:pt x="29370" y="35140"/>
                    </a:cubicBezTo>
                    <a:cubicBezTo>
                      <a:pt x="29264" y="34716"/>
                      <a:pt x="29175" y="34292"/>
                      <a:pt x="29069" y="33868"/>
                    </a:cubicBezTo>
                    <a:cubicBezTo>
                      <a:pt x="28275" y="30442"/>
                      <a:pt x="27180" y="27069"/>
                      <a:pt x="26102" y="23802"/>
                    </a:cubicBezTo>
                    <a:cubicBezTo>
                      <a:pt x="25431" y="21735"/>
                      <a:pt x="24672" y="19404"/>
                      <a:pt x="23170" y="17532"/>
                    </a:cubicBezTo>
                    <a:cubicBezTo>
                      <a:pt x="21564" y="15537"/>
                      <a:pt x="19320" y="14301"/>
                      <a:pt x="17130" y="13100"/>
                    </a:cubicBezTo>
                    <a:cubicBezTo>
                      <a:pt x="15435" y="12163"/>
                      <a:pt x="13687" y="11193"/>
                      <a:pt x="12310" y="9886"/>
                    </a:cubicBezTo>
                    <a:cubicBezTo>
                      <a:pt x="11409" y="9038"/>
                      <a:pt x="10667" y="8049"/>
                      <a:pt x="9873" y="7007"/>
                    </a:cubicBezTo>
                    <a:cubicBezTo>
                      <a:pt x="9325" y="6265"/>
                      <a:pt x="8743" y="5506"/>
                      <a:pt x="8107" y="4782"/>
                    </a:cubicBezTo>
                    <a:cubicBezTo>
                      <a:pt x="6181" y="2610"/>
                      <a:pt x="3692" y="967"/>
                      <a:pt x="937" y="32"/>
                    </a:cubicBezTo>
                    <a:cubicBezTo>
                      <a:pt x="871" y="11"/>
                      <a:pt x="804" y="1"/>
                      <a:pt x="73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4"/>
              <p:cNvSpPr/>
              <p:nvPr/>
            </p:nvSpPr>
            <p:spPr>
              <a:xfrm>
                <a:off x="5311875" y="1623275"/>
                <a:ext cx="134250" cy="313050"/>
              </a:xfrm>
              <a:custGeom>
                <a:rect b="b" l="l" r="r" t="t"/>
                <a:pathLst>
                  <a:path extrusionOk="0" h="12522" w="5370">
                    <a:moveTo>
                      <a:pt x="231" y="0"/>
                    </a:moveTo>
                    <a:cubicBezTo>
                      <a:pt x="231" y="0"/>
                      <a:pt x="1" y="1537"/>
                      <a:pt x="867" y="6358"/>
                    </a:cubicBezTo>
                    <a:cubicBezTo>
                      <a:pt x="1731" y="11180"/>
                      <a:pt x="5369" y="12522"/>
                      <a:pt x="5369" y="12522"/>
                    </a:cubicBezTo>
                    <a:cubicBezTo>
                      <a:pt x="5369" y="12522"/>
                      <a:pt x="5246" y="8495"/>
                      <a:pt x="4345" y="5493"/>
                    </a:cubicBezTo>
                    <a:cubicBezTo>
                      <a:pt x="3445" y="2491"/>
                      <a:pt x="231" y="0"/>
                      <a:pt x="231"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4"/>
              <p:cNvSpPr/>
              <p:nvPr/>
            </p:nvSpPr>
            <p:spPr>
              <a:xfrm>
                <a:off x="5437275" y="1615775"/>
                <a:ext cx="106425" cy="337325"/>
              </a:xfrm>
              <a:custGeom>
                <a:rect b="b" l="l" r="r" t="t"/>
                <a:pathLst>
                  <a:path extrusionOk="0" h="13493" w="4257">
                    <a:moveTo>
                      <a:pt x="1943" y="0"/>
                    </a:moveTo>
                    <a:cubicBezTo>
                      <a:pt x="1943" y="0"/>
                      <a:pt x="1272" y="1395"/>
                      <a:pt x="636" y="6252"/>
                    </a:cubicBezTo>
                    <a:cubicBezTo>
                      <a:pt x="0" y="11108"/>
                      <a:pt x="3056" y="13493"/>
                      <a:pt x="3056" y="13493"/>
                    </a:cubicBezTo>
                    <a:cubicBezTo>
                      <a:pt x="3056" y="13493"/>
                      <a:pt x="4151" y="9608"/>
                      <a:pt x="4203" y="6481"/>
                    </a:cubicBezTo>
                    <a:cubicBezTo>
                      <a:pt x="4257" y="3356"/>
                      <a:pt x="1943" y="0"/>
                      <a:pt x="1943"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4"/>
              <p:cNvSpPr/>
              <p:nvPr/>
            </p:nvSpPr>
            <p:spPr>
              <a:xfrm>
                <a:off x="5400175" y="1825400"/>
                <a:ext cx="203575" cy="265900"/>
              </a:xfrm>
              <a:custGeom>
                <a:rect b="b" l="l" r="r" t="t"/>
                <a:pathLst>
                  <a:path extrusionOk="0" h="10636" w="8143">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4"/>
              <p:cNvSpPr/>
              <p:nvPr/>
            </p:nvSpPr>
            <p:spPr>
              <a:xfrm>
                <a:off x="5499950" y="1761900"/>
                <a:ext cx="57425" cy="299125"/>
              </a:xfrm>
              <a:custGeom>
                <a:rect b="b" l="l" r="r" t="t"/>
                <a:pathLst>
                  <a:path extrusionOk="0" h="11965" w="2297">
                    <a:moveTo>
                      <a:pt x="337" y="0"/>
                    </a:moveTo>
                    <a:cubicBezTo>
                      <a:pt x="267" y="0"/>
                      <a:pt x="196" y="54"/>
                      <a:pt x="196" y="125"/>
                    </a:cubicBezTo>
                    <a:cubicBezTo>
                      <a:pt x="107" y="2103"/>
                      <a:pt x="1" y="4116"/>
                      <a:pt x="177" y="6111"/>
                    </a:cubicBezTo>
                    <a:cubicBezTo>
                      <a:pt x="248" y="7118"/>
                      <a:pt x="389" y="8124"/>
                      <a:pt x="637" y="9096"/>
                    </a:cubicBezTo>
                    <a:cubicBezTo>
                      <a:pt x="884" y="10085"/>
                      <a:pt x="1255" y="11056"/>
                      <a:pt x="1908" y="11886"/>
                    </a:cubicBezTo>
                    <a:cubicBezTo>
                      <a:pt x="1949" y="11937"/>
                      <a:pt x="2009" y="11965"/>
                      <a:pt x="2073" y="11965"/>
                    </a:cubicBezTo>
                    <a:cubicBezTo>
                      <a:pt x="2118" y="11965"/>
                      <a:pt x="2165" y="11951"/>
                      <a:pt x="2209" y="11922"/>
                    </a:cubicBezTo>
                    <a:cubicBezTo>
                      <a:pt x="2297" y="11833"/>
                      <a:pt x="2297" y="11710"/>
                      <a:pt x="2226" y="11621"/>
                    </a:cubicBezTo>
                    <a:cubicBezTo>
                      <a:pt x="1626" y="10862"/>
                      <a:pt x="1255" y="9944"/>
                      <a:pt x="1008" y="9007"/>
                    </a:cubicBezTo>
                    <a:cubicBezTo>
                      <a:pt x="761" y="8053"/>
                      <a:pt x="601" y="7083"/>
                      <a:pt x="514" y="6094"/>
                    </a:cubicBezTo>
                    <a:cubicBezTo>
                      <a:pt x="319" y="4116"/>
                      <a:pt x="389" y="2119"/>
                      <a:pt x="460" y="125"/>
                    </a:cubicBezTo>
                    <a:cubicBezTo>
                      <a:pt x="460" y="54"/>
                      <a:pt x="408" y="0"/>
                      <a:pt x="337"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4"/>
              <p:cNvSpPr/>
              <p:nvPr/>
            </p:nvSpPr>
            <p:spPr>
              <a:xfrm>
                <a:off x="5072575" y="1819725"/>
                <a:ext cx="227850" cy="52500"/>
              </a:xfrm>
              <a:custGeom>
                <a:rect b="b" l="l" r="r" t="t"/>
                <a:pathLst>
                  <a:path extrusionOk="0" h="2100" w="9114">
                    <a:moveTo>
                      <a:pt x="1585" y="0"/>
                    </a:moveTo>
                    <a:cubicBezTo>
                      <a:pt x="1094" y="0"/>
                      <a:pt x="606" y="20"/>
                      <a:pt x="125" y="54"/>
                    </a:cubicBezTo>
                    <a:cubicBezTo>
                      <a:pt x="55" y="54"/>
                      <a:pt x="1" y="107"/>
                      <a:pt x="1" y="178"/>
                    </a:cubicBezTo>
                    <a:cubicBezTo>
                      <a:pt x="1" y="240"/>
                      <a:pt x="55" y="287"/>
                      <a:pt x="104" y="287"/>
                    </a:cubicBezTo>
                    <a:cubicBezTo>
                      <a:pt x="111" y="287"/>
                      <a:pt x="118" y="286"/>
                      <a:pt x="125" y="284"/>
                    </a:cubicBezTo>
                    <a:lnTo>
                      <a:pt x="142" y="284"/>
                    </a:lnTo>
                    <a:cubicBezTo>
                      <a:pt x="416" y="277"/>
                      <a:pt x="690" y="273"/>
                      <a:pt x="962" y="273"/>
                    </a:cubicBezTo>
                    <a:cubicBezTo>
                      <a:pt x="1429" y="273"/>
                      <a:pt x="1893" y="285"/>
                      <a:pt x="2350" y="319"/>
                    </a:cubicBezTo>
                    <a:cubicBezTo>
                      <a:pt x="3092" y="372"/>
                      <a:pt x="3834" y="496"/>
                      <a:pt x="4557" y="637"/>
                    </a:cubicBezTo>
                    <a:cubicBezTo>
                      <a:pt x="5282" y="779"/>
                      <a:pt x="6005" y="972"/>
                      <a:pt x="6695" y="1202"/>
                    </a:cubicBezTo>
                    <a:cubicBezTo>
                      <a:pt x="7401" y="1450"/>
                      <a:pt x="8089" y="1714"/>
                      <a:pt x="8708" y="2067"/>
                    </a:cubicBezTo>
                    <a:lnTo>
                      <a:pt x="8725" y="2067"/>
                    </a:lnTo>
                    <a:cubicBezTo>
                      <a:pt x="8764" y="2089"/>
                      <a:pt x="8805" y="2099"/>
                      <a:pt x="8845" y="2099"/>
                    </a:cubicBezTo>
                    <a:cubicBezTo>
                      <a:pt x="8931" y="2099"/>
                      <a:pt x="9013" y="2052"/>
                      <a:pt x="9061" y="1979"/>
                    </a:cubicBezTo>
                    <a:cubicBezTo>
                      <a:pt x="9113" y="1855"/>
                      <a:pt x="9061" y="1714"/>
                      <a:pt x="8955" y="1643"/>
                    </a:cubicBezTo>
                    <a:cubicBezTo>
                      <a:pt x="8249" y="1290"/>
                      <a:pt x="7559" y="1043"/>
                      <a:pt x="6818" y="814"/>
                    </a:cubicBezTo>
                    <a:cubicBezTo>
                      <a:pt x="6111" y="584"/>
                      <a:pt x="5370" y="407"/>
                      <a:pt x="4628" y="266"/>
                    </a:cubicBezTo>
                    <a:cubicBezTo>
                      <a:pt x="3886" y="143"/>
                      <a:pt x="3127" y="54"/>
                      <a:pt x="2386" y="18"/>
                    </a:cubicBezTo>
                    <a:cubicBezTo>
                      <a:pt x="2118" y="6"/>
                      <a:pt x="1851" y="0"/>
                      <a:pt x="1585"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4"/>
              <p:cNvSpPr/>
              <p:nvPr/>
            </p:nvSpPr>
            <p:spPr>
              <a:xfrm>
                <a:off x="5089350" y="1779550"/>
                <a:ext cx="93625" cy="93625"/>
              </a:xfrm>
              <a:custGeom>
                <a:rect b="b" l="l" r="r" t="t"/>
                <a:pathLst>
                  <a:path extrusionOk="0" h="3745" w="3745">
                    <a:moveTo>
                      <a:pt x="1873" y="1"/>
                    </a:moveTo>
                    <a:cubicBezTo>
                      <a:pt x="832" y="1"/>
                      <a:pt x="1" y="848"/>
                      <a:pt x="1" y="1873"/>
                    </a:cubicBezTo>
                    <a:cubicBezTo>
                      <a:pt x="1" y="2897"/>
                      <a:pt x="832" y="3745"/>
                      <a:pt x="1873" y="3745"/>
                    </a:cubicBezTo>
                    <a:cubicBezTo>
                      <a:pt x="2897" y="3745"/>
                      <a:pt x="3745" y="2897"/>
                      <a:pt x="3745" y="1873"/>
                    </a:cubicBezTo>
                    <a:cubicBezTo>
                      <a:pt x="3745" y="848"/>
                      <a:pt x="2897" y="1"/>
                      <a:pt x="1873" y="1"/>
                    </a:cubicBezTo>
                    <a:close/>
                  </a:path>
                </a:pathLst>
              </a:custGeom>
              <a:solidFill>
                <a:srgbClr val="9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4"/>
              <p:cNvSpPr/>
              <p:nvPr/>
            </p:nvSpPr>
            <p:spPr>
              <a:xfrm>
                <a:off x="5209025" y="1639025"/>
                <a:ext cx="143500" cy="275100"/>
              </a:xfrm>
              <a:custGeom>
                <a:rect b="b" l="l" r="r" t="t"/>
                <a:pathLst>
                  <a:path extrusionOk="0" h="11004" w="5740">
                    <a:moveTo>
                      <a:pt x="167" y="1"/>
                    </a:moveTo>
                    <a:cubicBezTo>
                      <a:pt x="138" y="1"/>
                      <a:pt x="110" y="10"/>
                      <a:pt x="88" y="24"/>
                    </a:cubicBezTo>
                    <a:cubicBezTo>
                      <a:pt x="18" y="76"/>
                      <a:pt x="1" y="182"/>
                      <a:pt x="53" y="236"/>
                    </a:cubicBezTo>
                    <a:cubicBezTo>
                      <a:pt x="672" y="1013"/>
                      <a:pt x="1112" y="1896"/>
                      <a:pt x="1501" y="2796"/>
                    </a:cubicBezTo>
                    <a:cubicBezTo>
                      <a:pt x="1889" y="3697"/>
                      <a:pt x="2207" y="4633"/>
                      <a:pt x="2544" y="5586"/>
                    </a:cubicBezTo>
                    <a:cubicBezTo>
                      <a:pt x="2861" y="6523"/>
                      <a:pt x="3215" y="7458"/>
                      <a:pt x="3639" y="8377"/>
                    </a:cubicBezTo>
                    <a:cubicBezTo>
                      <a:pt x="4062" y="9295"/>
                      <a:pt x="4592" y="10178"/>
                      <a:pt x="5299" y="10920"/>
                    </a:cubicBezTo>
                    <a:lnTo>
                      <a:pt x="5316" y="10938"/>
                    </a:lnTo>
                    <a:cubicBezTo>
                      <a:pt x="5360" y="10982"/>
                      <a:pt x="5418" y="11004"/>
                      <a:pt x="5477" y="11004"/>
                    </a:cubicBezTo>
                    <a:cubicBezTo>
                      <a:pt x="5537" y="11004"/>
                      <a:pt x="5599" y="10982"/>
                      <a:pt x="5652" y="10938"/>
                    </a:cubicBezTo>
                    <a:cubicBezTo>
                      <a:pt x="5739" y="10832"/>
                      <a:pt x="5739" y="10691"/>
                      <a:pt x="5652" y="10602"/>
                    </a:cubicBezTo>
                    <a:cubicBezTo>
                      <a:pt x="4962" y="9914"/>
                      <a:pt x="4451" y="9066"/>
                      <a:pt x="4027" y="8200"/>
                    </a:cubicBezTo>
                    <a:cubicBezTo>
                      <a:pt x="3603" y="7317"/>
                      <a:pt x="3250" y="6382"/>
                      <a:pt x="2897" y="5445"/>
                    </a:cubicBezTo>
                    <a:cubicBezTo>
                      <a:pt x="2561" y="4527"/>
                      <a:pt x="2226" y="3573"/>
                      <a:pt x="1819" y="2655"/>
                    </a:cubicBezTo>
                    <a:cubicBezTo>
                      <a:pt x="1413" y="1736"/>
                      <a:pt x="936" y="837"/>
                      <a:pt x="283" y="59"/>
                    </a:cubicBezTo>
                    <a:cubicBezTo>
                      <a:pt x="252" y="18"/>
                      <a:pt x="209" y="1"/>
                      <a:pt x="16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4"/>
              <p:cNvSpPr/>
              <p:nvPr/>
            </p:nvSpPr>
            <p:spPr>
              <a:xfrm>
                <a:off x="5196200" y="1646675"/>
                <a:ext cx="93625" cy="93175"/>
              </a:xfrm>
              <a:custGeom>
                <a:rect b="b" l="l" r="r" t="t"/>
                <a:pathLst>
                  <a:path extrusionOk="0" h="3727" w="3745">
                    <a:moveTo>
                      <a:pt x="1873" y="1"/>
                    </a:moveTo>
                    <a:cubicBezTo>
                      <a:pt x="848" y="1"/>
                      <a:pt x="1" y="830"/>
                      <a:pt x="1" y="1854"/>
                    </a:cubicBezTo>
                    <a:cubicBezTo>
                      <a:pt x="1" y="2897"/>
                      <a:pt x="848" y="3726"/>
                      <a:pt x="1873" y="3726"/>
                    </a:cubicBezTo>
                    <a:cubicBezTo>
                      <a:pt x="2915" y="3726"/>
                      <a:pt x="3745" y="2897"/>
                      <a:pt x="3745" y="1854"/>
                    </a:cubicBezTo>
                    <a:cubicBezTo>
                      <a:pt x="3745" y="830"/>
                      <a:pt x="2915" y="1"/>
                      <a:pt x="1873" y="1"/>
                    </a:cubicBezTo>
                    <a:close/>
                  </a:path>
                </a:pathLst>
              </a:custGeom>
              <a:solidFill>
                <a:srgbClr val="9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4"/>
              <p:cNvSpPr/>
              <p:nvPr/>
            </p:nvSpPr>
            <p:spPr>
              <a:xfrm>
                <a:off x="5821825" y="2173825"/>
                <a:ext cx="178825" cy="287425"/>
              </a:xfrm>
              <a:custGeom>
                <a:rect b="b" l="l" r="r" t="t"/>
                <a:pathLst>
                  <a:path extrusionOk="0" h="11497" w="7153">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4"/>
              <p:cNvSpPr/>
              <p:nvPr/>
            </p:nvSpPr>
            <p:spPr>
              <a:xfrm>
                <a:off x="5798425" y="2159150"/>
                <a:ext cx="35800" cy="482275"/>
              </a:xfrm>
              <a:custGeom>
                <a:rect b="b" l="l" r="r" t="t"/>
                <a:pathLst>
                  <a:path extrusionOk="0" h="19291" w="1432">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4"/>
              <p:cNvSpPr/>
              <p:nvPr/>
            </p:nvSpPr>
            <p:spPr>
              <a:xfrm>
                <a:off x="5774150" y="2182675"/>
                <a:ext cx="93175" cy="93150"/>
              </a:xfrm>
              <a:custGeom>
                <a:rect b="b" l="l" r="r" t="t"/>
                <a:pathLst>
                  <a:path extrusionOk="0" h="3726" w="3727">
                    <a:moveTo>
                      <a:pt x="1854" y="0"/>
                    </a:moveTo>
                    <a:cubicBezTo>
                      <a:pt x="830" y="0"/>
                      <a:pt x="1" y="829"/>
                      <a:pt x="1" y="1872"/>
                    </a:cubicBezTo>
                    <a:cubicBezTo>
                      <a:pt x="1" y="2896"/>
                      <a:pt x="830" y="3726"/>
                      <a:pt x="1854" y="3726"/>
                    </a:cubicBezTo>
                    <a:cubicBezTo>
                      <a:pt x="2897" y="3726"/>
                      <a:pt x="3726" y="2896"/>
                      <a:pt x="3726" y="1872"/>
                    </a:cubicBezTo>
                    <a:cubicBezTo>
                      <a:pt x="3726" y="829"/>
                      <a:pt x="2897" y="0"/>
                      <a:pt x="1854" y="0"/>
                    </a:cubicBezTo>
                    <a:close/>
                  </a:path>
                </a:pathLst>
              </a:custGeom>
              <a:solidFill>
                <a:srgbClr val="9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74"/>
            <p:cNvGrpSpPr/>
            <p:nvPr/>
          </p:nvGrpSpPr>
          <p:grpSpPr>
            <a:xfrm flipH="1" rot="-6187679">
              <a:off x="5431566" y="252762"/>
              <a:ext cx="600039" cy="1073835"/>
              <a:chOff x="5587183" y="2129054"/>
              <a:chExt cx="294862" cy="512371"/>
            </a:xfrm>
          </p:grpSpPr>
          <p:sp>
            <p:nvSpPr>
              <p:cNvPr id="550" name="Google Shape;550;p74"/>
              <p:cNvSpPr/>
              <p:nvPr/>
            </p:nvSpPr>
            <p:spPr>
              <a:xfrm rot="-1723369">
                <a:off x="5645829" y="2153909"/>
                <a:ext cx="177570" cy="289531"/>
              </a:xfrm>
              <a:custGeom>
                <a:rect b="b" l="l" r="r" t="t"/>
                <a:pathLst>
                  <a:path extrusionOk="0" h="11497" w="7153">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4"/>
              <p:cNvSpPr/>
              <p:nvPr/>
            </p:nvSpPr>
            <p:spPr>
              <a:xfrm>
                <a:off x="5798425" y="2159150"/>
                <a:ext cx="35800" cy="482275"/>
              </a:xfrm>
              <a:custGeom>
                <a:rect b="b" l="l" r="r" t="t"/>
                <a:pathLst>
                  <a:path extrusionOk="0" h="19291" w="1432">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2" name="Google Shape;552;p74"/>
            <p:cNvSpPr/>
            <p:nvPr/>
          </p:nvSpPr>
          <p:spPr>
            <a:xfrm flipH="1" rot="-7930660">
              <a:off x="5668951" y="531657"/>
              <a:ext cx="414256" cy="557288"/>
            </a:xfrm>
            <a:custGeom>
              <a:rect b="b" l="l" r="r" t="t"/>
              <a:pathLst>
                <a:path extrusionOk="0" h="10636" w="8143">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74"/>
          <p:cNvGrpSpPr/>
          <p:nvPr/>
        </p:nvGrpSpPr>
        <p:grpSpPr>
          <a:xfrm>
            <a:off x="4373929" y="4600538"/>
            <a:ext cx="327124" cy="322325"/>
            <a:chOff x="3828575" y="1069325"/>
            <a:chExt cx="185750" cy="183025"/>
          </a:xfrm>
        </p:grpSpPr>
        <p:sp>
          <p:nvSpPr>
            <p:cNvPr id="554" name="Google Shape;554;p74"/>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4"/>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4"/>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1pPr>
            <a:lvl2pPr lvl="1"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2pPr>
            <a:lvl3pPr lvl="2"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3pPr>
            <a:lvl4pPr lvl="3"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4pPr>
            <a:lvl5pPr lvl="4"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5pPr>
            <a:lvl6pPr lvl="5"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6pPr>
            <a:lvl7pPr lvl="6"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7pPr>
            <a:lvl8pPr lvl="7"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8pPr>
            <a:lvl9pPr lvl="8" marR="0" rtl="0" algn="l">
              <a:lnSpc>
                <a:spcPct val="100000"/>
              </a:lnSpc>
              <a:spcBef>
                <a:spcPts val="0"/>
              </a:spcBef>
              <a:spcAft>
                <a:spcPts val="0"/>
              </a:spcAft>
              <a:buClr>
                <a:schemeClr val="dk1"/>
              </a:buClr>
              <a:buSzPts val="3200"/>
              <a:buFont typeface="Yeseva One"/>
              <a:buNone/>
              <a:defRPr b="1" i="0" sz="3200" u="none" cap="none" strike="noStrike">
                <a:solidFill>
                  <a:schemeClr val="dk1"/>
                </a:solidFill>
                <a:latin typeface="Yeseva One"/>
                <a:ea typeface="Yeseva One"/>
                <a:cs typeface="Yeseva One"/>
                <a:sym typeface="Yeseva One"/>
              </a:defRPr>
            </a:lvl9pPr>
          </a:lstStyle>
          <a:p/>
        </p:txBody>
      </p:sp>
      <p:sp>
        <p:nvSpPr>
          <p:cNvPr id="7" name="Google Shape;7;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1pPr>
            <a:lvl2pPr indent="-317500" lvl="1" marL="9144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2pPr>
            <a:lvl3pPr indent="-317500" lvl="2" marL="13716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3pPr>
            <a:lvl4pPr indent="-317500" lvl="3" marL="18288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4pPr>
            <a:lvl5pPr indent="-317500" lvl="4" marL="22860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5pPr>
            <a:lvl6pPr indent="-317500" lvl="5" marL="27432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6pPr>
            <a:lvl7pPr indent="-317500" lvl="6" marL="32004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7pPr>
            <a:lvl8pPr indent="-317500" lvl="7" marL="36576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8pPr>
            <a:lvl9pPr indent="-317500" lvl="8" marL="4114800" marR="0" rtl="0" algn="l">
              <a:lnSpc>
                <a:spcPct val="100000"/>
              </a:lnSpc>
              <a:spcBef>
                <a:spcPts val="0"/>
              </a:spcBef>
              <a:spcAft>
                <a:spcPts val="0"/>
              </a:spcAft>
              <a:buClr>
                <a:schemeClr val="dk1"/>
              </a:buClr>
              <a:buSzPts val="1400"/>
              <a:buFont typeface="Chivo"/>
              <a:buChar char="■"/>
              <a:defRPr b="0" i="0" sz="1400" u="none" cap="none" strike="noStrike">
                <a:solidFill>
                  <a:schemeClr val="dk1"/>
                </a:solidFill>
                <a:latin typeface="Chivo"/>
                <a:ea typeface="Chivo"/>
                <a:cs typeface="Chivo"/>
                <a:sym typeface="Chiv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
          <p:cNvSpPr txBox="1"/>
          <p:nvPr>
            <p:ph type="ctrTitle"/>
          </p:nvPr>
        </p:nvSpPr>
        <p:spPr>
          <a:xfrm>
            <a:off x="717475" y="2225750"/>
            <a:ext cx="6256800" cy="1889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a:t>Twitter Trends</a:t>
            </a:r>
            <a:endParaRPr/>
          </a:p>
        </p:txBody>
      </p:sp>
      <p:sp>
        <p:nvSpPr>
          <p:cNvPr id="1463" name="Google Shape;1463;p1"/>
          <p:cNvSpPr txBox="1"/>
          <p:nvPr>
            <p:ph idx="1" type="subTitle"/>
          </p:nvPr>
        </p:nvSpPr>
        <p:spPr>
          <a:xfrm>
            <a:off x="717475" y="4191050"/>
            <a:ext cx="4914600" cy="40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Candel</a:t>
            </a:r>
            <a:r>
              <a:rPr lang="en"/>
              <a:t> and Sy</a:t>
            </a:r>
            <a:endParaRPr/>
          </a:p>
        </p:txBody>
      </p:sp>
      <p:grpSp>
        <p:nvGrpSpPr>
          <p:cNvPr id="1464" name="Google Shape;1464;p1"/>
          <p:cNvGrpSpPr/>
          <p:nvPr/>
        </p:nvGrpSpPr>
        <p:grpSpPr>
          <a:xfrm>
            <a:off x="4571994" y="200266"/>
            <a:ext cx="4655645" cy="3042749"/>
            <a:chOff x="4675168" y="471536"/>
            <a:chExt cx="4253673" cy="2780035"/>
          </a:xfrm>
        </p:grpSpPr>
        <p:sp>
          <p:nvSpPr>
            <p:cNvPr id="1465" name="Google Shape;1465;p1"/>
            <p:cNvSpPr/>
            <p:nvPr/>
          </p:nvSpPr>
          <p:spPr>
            <a:xfrm>
              <a:off x="6301217" y="2205976"/>
              <a:ext cx="2616750" cy="643546"/>
            </a:xfrm>
            <a:custGeom>
              <a:rect b="b" l="l" r="r" t="t"/>
              <a:pathLst>
                <a:path extrusionOk="0" h="11067" w="45000">
                  <a:moveTo>
                    <a:pt x="791" y="0"/>
                  </a:moveTo>
                  <a:cubicBezTo>
                    <a:pt x="491" y="0"/>
                    <a:pt x="217" y="178"/>
                    <a:pt x="121" y="481"/>
                  </a:cubicBezTo>
                  <a:cubicBezTo>
                    <a:pt x="0" y="844"/>
                    <a:pt x="182" y="1247"/>
                    <a:pt x="545" y="1368"/>
                  </a:cubicBezTo>
                  <a:cubicBezTo>
                    <a:pt x="4379" y="2728"/>
                    <a:pt x="8373" y="3434"/>
                    <a:pt x="12428" y="3434"/>
                  </a:cubicBezTo>
                  <a:cubicBezTo>
                    <a:pt x="12700" y="3434"/>
                    <a:pt x="12973" y="3431"/>
                    <a:pt x="13247" y="3425"/>
                  </a:cubicBezTo>
                  <a:cubicBezTo>
                    <a:pt x="13730" y="3425"/>
                    <a:pt x="14214" y="3405"/>
                    <a:pt x="14698" y="3384"/>
                  </a:cubicBezTo>
                  <a:cubicBezTo>
                    <a:pt x="15282" y="3365"/>
                    <a:pt x="15908" y="3344"/>
                    <a:pt x="16513" y="3344"/>
                  </a:cubicBezTo>
                  <a:cubicBezTo>
                    <a:pt x="16611" y="3343"/>
                    <a:pt x="16710" y="3342"/>
                    <a:pt x="16810" y="3342"/>
                  </a:cubicBezTo>
                  <a:cubicBezTo>
                    <a:pt x="18290" y="3342"/>
                    <a:pt x="19815" y="3472"/>
                    <a:pt x="21271" y="3586"/>
                  </a:cubicBezTo>
                  <a:cubicBezTo>
                    <a:pt x="22795" y="3706"/>
                    <a:pt x="24350" y="3841"/>
                    <a:pt x="25909" y="3841"/>
                  </a:cubicBezTo>
                  <a:cubicBezTo>
                    <a:pt x="26184" y="3841"/>
                    <a:pt x="26458" y="3837"/>
                    <a:pt x="26733" y="3828"/>
                  </a:cubicBezTo>
                  <a:cubicBezTo>
                    <a:pt x="27520" y="3808"/>
                    <a:pt x="28327" y="3768"/>
                    <a:pt x="29093" y="3707"/>
                  </a:cubicBezTo>
                  <a:cubicBezTo>
                    <a:pt x="30008" y="3635"/>
                    <a:pt x="30957" y="3563"/>
                    <a:pt x="31894" y="3563"/>
                  </a:cubicBezTo>
                  <a:cubicBezTo>
                    <a:pt x="32009" y="3563"/>
                    <a:pt x="32124" y="3564"/>
                    <a:pt x="32238" y="3566"/>
                  </a:cubicBezTo>
                  <a:cubicBezTo>
                    <a:pt x="34274" y="3607"/>
                    <a:pt x="35927" y="4029"/>
                    <a:pt x="37136" y="4836"/>
                  </a:cubicBezTo>
                  <a:cubicBezTo>
                    <a:pt x="38064" y="5441"/>
                    <a:pt x="38790" y="6287"/>
                    <a:pt x="39577" y="7174"/>
                  </a:cubicBezTo>
                  <a:cubicBezTo>
                    <a:pt x="39899" y="7537"/>
                    <a:pt x="40222" y="7921"/>
                    <a:pt x="40564" y="8284"/>
                  </a:cubicBezTo>
                  <a:cubicBezTo>
                    <a:pt x="41531" y="9292"/>
                    <a:pt x="42641" y="10199"/>
                    <a:pt x="43830" y="10945"/>
                  </a:cubicBezTo>
                  <a:cubicBezTo>
                    <a:pt x="43931" y="11026"/>
                    <a:pt x="44072" y="11066"/>
                    <a:pt x="44193" y="11066"/>
                  </a:cubicBezTo>
                  <a:cubicBezTo>
                    <a:pt x="44435" y="11066"/>
                    <a:pt x="44657" y="10945"/>
                    <a:pt x="44797" y="10723"/>
                  </a:cubicBezTo>
                  <a:cubicBezTo>
                    <a:pt x="44999" y="10400"/>
                    <a:pt x="44899" y="9957"/>
                    <a:pt x="44577" y="9755"/>
                  </a:cubicBezTo>
                  <a:cubicBezTo>
                    <a:pt x="43488" y="9070"/>
                    <a:pt x="42480" y="8244"/>
                    <a:pt x="41593" y="7295"/>
                  </a:cubicBezTo>
                  <a:cubicBezTo>
                    <a:pt x="41270" y="6973"/>
                    <a:pt x="40948" y="6591"/>
                    <a:pt x="40644" y="6247"/>
                  </a:cubicBezTo>
                  <a:cubicBezTo>
                    <a:pt x="39838" y="5320"/>
                    <a:pt x="38991" y="4373"/>
                    <a:pt x="37923" y="3647"/>
                  </a:cubicBezTo>
                  <a:cubicBezTo>
                    <a:pt x="36472" y="2699"/>
                    <a:pt x="34556" y="2196"/>
                    <a:pt x="32257" y="2155"/>
                  </a:cubicBezTo>
                  <a:cubicBezTo>
                    <a:pt x="32137" y="2153"/>
                    <a:pt x="32016" y="2152"/>
                    <a:pt x="31895" y="2152"/>
                  </a:cubicBezTo>
                  <a:cubicBezTo>
                    <a:pt x="30912" y="2152"/>
                    <a:pt x="29944" y="2224"/>
                    <a:pt x="28991" y="2296"/>
                  </a:cubicBezTo>
                  <a:cubicBezTo>
                    <a:pt x="28225" y="2357"/>
                    <a:pt x="27459" y="2397"/>
                    <a:pt x="26693" y="2416"/>
                  </a:cubicBezTo>
                  <a:cubicBezTo>
                    <a:pt x="26430" y="2426"/>
                    <a:pt x="26166" y="2430"/>
                    <a:pt x="25901" y="2430"/>
                  </a:cubicBezTo>
                  <a:cubicBezTo>
                    <a:pt x="24398" y="2430"/>
                    <a:pt x="22865" y="2295"/>
                    <a:pt x="21392" y="2175"/>
                  </a:cubicBezTo>
                  <a:cubicBezTo>
                    <a:pt x="19898" y="2061"/>
                    <a:pt x="18352" y="1931"/>
                    <a:pt x="16803" y="1931"/>
                  </a:cubicBezTo>
                  <a:cubicBezTo>
                    <a:pt x="16699" y="1931"/>
                    <a:pt x="16596" y="1931"/>
                    <a:pt x="16492" y="1933"/>
                  </a:cubicBezTo>
                  <a:cubicBezTo>
                    <a:pt x="15867" y="1933"/>
                    <a:pt x="15242" y="1954"/>
                    <a:pt x="14637" y="1973"/>
                  </a:cubicBezTo>
                  <a:cubicBezTo>
                    <a:pt x="14174" y="1994"/>
                    <a:pt x="13690" y="2013"/>
                    <a:pt x="13206" y="2013"/>
                  </a:cubicBezTo>
                  <a:cubicBezTo>
                    <a:pt x="12981" y="2018"/>
                    <a:pt x="12757" y="2020"/>
                    <a:pt x="12532" y="2020"/>
                  </a:cubicBezTo>
                  <a:cubicBezTo>
                    <a:pt x="8608" y="2020"/>
                    <a:pt x="4729" y="1354"/>
                    <a:pt x="1029" y="38"/>
                  </a:cubicBezTo>
                  <a:cubicBezTo>
                    <a:pt x="950" y="13"/>
                    <a:pt x="870" y="0"/>
                    <a:pt x="791"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
            <p:cNvSpPr/>
            <p:nvPr/>
          </p:nvSpPr>
          <p:spPr>
            <a:xfrm>
              <a:off x="5387971" y="2224468"/>
              <a:ext cx="1041118" cy="288424"/>
            </a:xfrm>
            <a:custGeom>
              <a:rect b="b" l="l" r="r" t="t"/>
              <a:pathLst>
                <a:path extrusionOk="0" h="4960" w="17904">
                  <a:moveTo>
                    <a:pt x="17174" y="1"/>
                  </a:moveTo>
                  <a:cubicBezTo>
                    <a:pt x="17162" y="1"/>
                    <a:pt x="17150" y="1"/>
                    <a:pt x="17137" y="2"/>
                  </a:cubicBezTo>
                  <a:cubicBezTo>
                    <a:pt x="15665" y="63"/>
                    <a:pt x="14113" y="144"/>
                    <a:pt x="12600" y="587"/>
                  </a:cubicBezTo>
                  <a:cubicBezTo>
                    <a:pt x="11855" y="808"/>
                    <a:pt x="11089" y="1171"/>
                    <a:pt x="10444" y="1595"/>
                  </a:cubicBezTo>
                  <a:cubicBezTo>
                    <a:pt x="9818" y="2018"/>
                    <a:pt x="9275" y="2421"/>
                    <a:pt x="8670" y="2563"/>
                  </a:cubicBezTo>
                  <a:cubicBezTo>
                    <a:pt x="8283" y="2667"/>
                    <a:pt x="7872" y="2698"/>
                    <a:pt x="7443" y="2698"/>
                  </a:cubicBezTo>
                  <a:cubicBezTo>
                    <a:pt x="6797" y="2698"/>
                    <a:pt x="6111" y="2627"/>
                    <a:pt x="5409" y="2627"/>
                  </a:cubicBezTo>
                  <a:cubicBezTo>
                    <a:pt x="5048" y="2627"/>
                    <a:pt x="4682" y="2646"/>
                    <a:pt x="4315" y="2703"/>
                  </a:cubicBezTo>
                  <a:cubicBezTo>
                    <a:pt x="2783" y="2886"/>
                    <a:pt x="1310" y="3531"/>
                    <a:pt x="122" y="4498"/>
                  </a:cubicBezTo>
                  <a:cubicBezTo>
                    <a:pt x="20" y="4579"/>
                    <a:pt x="1" y="4740"/>
                    <a:pt x="81" y="4861"/>
                  </a:cubicBezTo>
                  <a:cubicBezTo>
                    <a:pt x="129" y="4921"/>
                    <a:pt x="206" y="4959"/>
                    <a:pt x="286" y="4959"/>
                  </a:cubicBezTo>
                  <a:cubicBezTo>
                    <a:pt x="340" y="4959"/>
                    <a:pt x="395" y="4942"/>
                    <a:pt x="444" y="4902"/>
                  </a:cubicBezTo>
                  <a:cubicBezTo>
                    <a:pt x="1593" y="4055"/>
                    <a:pt x="2984" y="3550"/>
                    <a:pt x="4396" y="3450"/>
                  </a:cubicBezTo>
                  <a:cubicBezTo>
                    <a:pt x="4596" y="3426"/>
                    <a:pt x="4799" y="3417"/>
                    <a:pt x="5004" y="3417"/>
                  </a:cubicBezTo>
                  <a:cubicBezTo>
                    <a:pt x="5498" y="3417"/>
                    <a:pt x="6005" y="3474"/>
                    <a:pt x="6533" y="3531"/>
                  </a:cubicBezTo>
                  <a:cubicBezTo>
                    <a:pt x="6935" y="3575"/>
                    <a:pt x="7361" y="3620"/>
                    <a:pt x="7799" y="3620"/>
                  </a:cubicBezTo>
                  <a:cubicBezTo>
                    <a:pt x="8152" y="3620"/>
                    <a:pt x="8512" y="3591"/>
                    <a:pt x="8871" y="3510"/>
                  </a:cubicBezTo>
                  <a:cubicBezTo>
                    <a:pt x="9294" y="3429"/>
                    <a:pt x="9697" y="3268"/>
                    <a:pt x="10041" y="3087"/>
                  </a:cubicBezTo>
                  <a:cubicBezTo>
                    <a:pt x="10404" y="2905"/>
                    <a:pt x="10726" y="2703"/>
                    <a:pt x="11028" y="2523"/>
                  </a:cubicBezTo>
                  <a:cubicBezTo>
                    <a:pt x="11633" y="2160"/>
                    <a:pt x="12237" y="1918"/>
                    <a:pt x="12923" y="1736"/>
                  </a:cubicBezTo>
                  <a:cubicBezTo>
                    <a:pt x="14274" y="1413"/>
                    <a:pt x="15705" y="1413"/>
                    <a:pt x="17178" y="1413"/>
                  </a:cubicBezTo>
                  <a:lnTo>
                    <a:pt x="17218" y="1413"/>
                  </a:lnTo>
                  <a:cubicBezTo>
                    <a:pt x="17600" y="1394"/>
                    <a:pt x="17903" y="1071"/>
                    <a:pt x="17882" y="668"/>
                  </a:cubicBezTo>
                  <a:cubicBezTo>
                    <a:pt x="17864" y="296"/>
                    <a:pt x="17560" y="1"/>
                    <a:pt x="17174"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
            <p:cNvSpPr/>
            <p:nvPr/>
          </p:nvSpPr>
          <p:spPr>
            <a:xfrm>
              <a:off x="6394838" y="1944999"/>
              <a:ext cx="252371" cy="348028"/>
            </a:xfrm>
            <a:custGeom>
              <a:rect b="b" l="l" r="r" t="t"/>
              <a:pathLst>
                <a:path extrusionOk="0" h="5985" w="4340">
                  <a:moveTo>
                    <a:pt x="647" y="1"/>
                  </a:moveTo>
                  <a:cubicBezTo>
                    <a:pt x="528" y="1"/>
                    <a:pt x="424" y="95"/>
                    <a:pt x="406" y="232"/>
                  </a:cubicBezTo>
                  <a:cubicBezTo>
                    <a:pt x="0" y="4549"/>
                    <a:pt x="4018" y="5984"/>
                    <a:pt x="4320" y="5984"/>
                  </a:cubicBezTo>
                  <a:cubicBezTo>
                    <a:pt x="4333" y="5984"/>
                    <a:pt x="4339" y="5982"/>
                    <a:pt x="4338" y="5977"/>
                  </a:cubicBezTo>
                  <a:cubicBezTo>
                    <a:pt x="3390" y="998"/>
                    <a:pt x="1435" y="151"/>
                    <a:pt x="709" y="10"/>
                  </a:cubicBezTo>
                  <a:cubicBezTo>
                    <a:pt x="688" y="4"/>
                    <a:pt x="667" y="1"/>
                    <a:pt x="647"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
            <p:cNvSpPr/>
            <p:nvPr/>
          </p:nvSpPr>
          <p:spPr>
            <a:xfrm>
              <a:off x="6424320" y="1945522"/>
              <a:ext cx="225157" cy="349423"/>
            </a:xfrm>
            <a:custGeom>
              <a:rect b="b" l="l" r="r" t="t"/>
              <a:pathLst>
                <a:path extrusionOk="0" h="6009" w="3872">
                  <a:moveTo>
                    <a:pt x="41" y="1"/>
                  </a:moveTo>
                  <a:cubicBezTo>
                    <a:pt x="20" y="21"/>
                    <a:pt x="1" y="41"/>
                    <a:pt x="20" y="62"/>
                  </a:cubicBezTo>
                  <a:cubicBezTo>
                    <a:pt x="41" y="102"/>
                    <a:pt x="1996" y="3791"/>
                    <a:pt x="3810" y="5989"/>
                  </a:cubicBezTo>
                  <a:cubicBezTo>
                    <a:pt x="3810" y="6008"/>
                    <a:pt x="3831" y="6008"/>
                    <a:pt x="3831" y="6008"/>
                  </a:cubicBezTo>
                  <a:lnTo>
                    <a:pt x="3872" y="6008"/>
                  </a:lnTo>
                  <a:lnTo>
                    <a:pt x="3872" y="5949"/>
                  </a:lnTo>
                  <a:cubicBezTo>
                    <a:pt x="2077" y="3750"/>
                    <a:pt x="101" y="62"/>
                    <a:pt x="81" y="21"/>
                  </a:cubicBezTo>
                  <a:cubicBezTo>
                    <a:pt x="81" y="1"/>
                    <a:pt x="41" y="1"/>
                    <a:pt x="41"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
            <p:cNvSpPr/>
            <p:nvPr/>
          </p:nvSpPr>
          <p:spPr>
            <a:xfrm>
              <a:off x="6006978" y="2304191"/>
              <a:ext cx="284005" cy="368264"/>
            </a:xfrm>
            <a:custGeom>
              <a:rect b="b" l="l" r="r" t="t"/>
              <a:pathLst>
                <a:path extrusionOk="0" h="6333" w="4884">
                  <a:moveTo>
                    <a:pt x="3812" y="1"/>
                  </a:moveTo>
                  <a:cubicBezTo>
                    <a:pt x="3812" y="1"/>
                    <a:pt x="3811" y="1"/>
                    <a:pt x="3810" y="2"/>
                  </a:cubicBezTo>
                  <a:cubicBezTo>
                    <a:pt x="1" y="3348"/>
                    <a:pt x="242" y="5466"/>
                    <a:pt x="484" y="6152"/>
                  </a:cubicBezTo>
                  <a:cubicBezTo>
                    <a:pt x="516" y="6260"/>
                    <a:pt x="619" y="6333"/>
                    <a:pt x="729" y="6333"/>
                  </a:cubicBezTo>
                  <a:cubicBezTo>
                    <a:pt x="761" y="6333"/>
                    <a:pt x="794" y="6326"/>
                    <a:pt x="826" y="6313"/>
                  </a:cubicBezTo>
                  <a:cubicBezTo>
                    <a:pt x="4883" y="4414"/>
                    <a:pt x="3909" y="1"/>
                    <a:pt x="381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
            <p:cNvSpPr/>
            <p:nvPr/>
          </p:nvSpPr>
          <p:spPr>
            <a:xfrm>
              <a:off x="6039833" y="2301924"/>
              <a:ext cx="191081" cy="369369"/>
            </a:xfrm>
            <a:custGeom>
              <a:rect b="b" l="l" r="r" t="t"/>
              <a:pathLst>
                <a:path extrusionOk="0" h="6352" w="3286">
                  <a:moveTo>
                    <a:pt x="3245" y="0"/>
                  </a:moveTo>
                  <a:cubicBezTo>
                    <a:pt x="3226" y="0"/>
                    <a:pt x="3205" y="0"/>
                    <a:pt x="3205" y="21"/>
                  </a:cubicBezTo>
                  <a:cubicBezTo>
                    <a:pt x="2218" y="2702"/>
                    <a:pt x="19" y="6250"/>
                    <a:pt x="0" y="6291"/>
                  </a:cubicBezTo>
                  <a:cubicBezTo>
                    <a:pt x="0" y="6311"/>
                    <a:pt x="0" y="6331"/>
                    <a:pt x="19" y="6331"/>
                  </a:cubicBezTo>
                  <a:cubicBezTo>
                    <a:pt x="19" y="6352"/>
                    <a:pt x="19" y="6352"/>
                    <a:pt x="40" y="6352"/>
                  </a:cubicBezTo>
                  <a:lnTo>
                    <a:pt x="60" y="6331"/>
                  </a:lnTo>
                  <a:cubicBezTo>
                    <a:pt x="81" y="6291"/>
                    <a:pt x="2277" y="2723"/>
                    <a:pt x="3266" y="41"/>
                  </a:cubicBezTo>
                  <a:cubicBezTo>
                    <a:pt x="3285" y="41"/>
                    <a:pt x="3266" y="0"/>
                    <a:pt x="3245"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
            <p:cNvSpPr/>
            <p:nvPr/>
          </p:nvSpPr>
          <p:spPr>
            <a:xfrm>
              <a:off x="5678721" y="2038795"/>
              <a:ext cx="284877" cy="354424"/>
            </a:xfrm>
            <a:custGeom>
              <a:rect b="b" l="l" r="r" t="t"/>
              <a:pathLst>
                <a:path extrusionOk="0" h="6095" w="4899">
                  <a:moveTo>
                    <a:pt x="114" y="0"/>
                  </a:moveTo>
                  <a:cubicBezTo>
                    <a:pt x="86" y="0"/>
                    <a:pt x="61" y="10"/>
                    <a:pt x="41" y="30"/>
                  </a:cubicBezTo>
                  <a:cubicBezTo>
                    <a:pt x="0" y="71"/>
                    <a:pt x="0" y="130"/>
                    <a:pt x="41" y="192"/>
                  </a:cubicBezTo>
                  <a:lnTo>
                    <a:pt x="1310" y="1522"/>
                  </a:lnTo>
                  <a:lnTo>
                    <a:pt x="1936" y="2187"/>
                  </a:lnTo>
                  <a:cubicBezTo>
                    <a:pt x="2157" y="2409"/>
                    <a:pt x="2359" y="2611"/>
                    <a:pt x="2541" y="2853"/>
                  </a:cubicBezTo>
                  <a:cubicBezTo>
                    <a:pt x="2721" y="3074"/>
                    <a:pt x="2842" y="3296"/>
                    <a:pt x="2923" y="3579"/>
                  </a:cubicBezTo>
                  <a:cubicBezTo>
                    <a:pt x="3004" y="3861"/>
                    <a:pt x="3065" y="4183"/>
                    <a:pt x="3205" y="4485"/>
                  </a:cubicBezTo>
                  <a:cubicBezTo>
                    <a:pt x="3468" y="5090"/>
                    <a:pt x="3871" y="5614"/>
                    <a:pt x="4396" y="6038"/>
                  </a:cubicBezTo>
                  <a:lnTo>
                    <a:pt x="4415" y="6038"/>
                  </a:lnTo>
                  <a:cubicBezTo>
                    <a:pt x="4462" y="6077"/>
                    <a:pt x="4518" y="6095"/>
                    <a:pt x="4575" y="6095"/>
                  </a:cubicBezTo>
                  <a:cubicBezTo>
                    <a:pt x="4665" y="6095"/>
                    <a:pt x="4757" y="6051"/>
                    <a:pt x="4818" y="5977"/>
                  </a:cubicBezTo>
                  <a:cubicBezTo>
                    <a:pt x="4899" y="5837"/>
                    <a:pt x="4879" y="5654"/>
                    <a:pt x="4737" y="5574"/>
                  </a:cubicBezTo>
                  <a:cubicBezTo>
                    <a:pt x="4275" y="5251"/>
                    <a:pt x="3891" y="4788"/>
                    <a:pt x="3649" y="4283"/>
                  </a:cubicBezTo>
                  <a:cubicBezTo>
                    <a:pt x="3508" y="4022"/>
                    <a:pt x="3447" y="3759"/>
                    <a:pt x="3347" y="3458"/>
                  </a:cubicBezTo>
                  <a:cubicBezTo>
                    <a:pt x="3246" y="3154"/>
                    <a:pt x="3065" y="2832"/>
                    <a:pt x="2842" y="2590"/>
                  </a:cubicBezTo>
                  <a:cubicBezTo>
                    <a:pt x="2641" y="2348"/>
                    <a:pt x="2399" y="2146"/>
                    <a:pt x="2178" y="1925"/>
                  </a:cubicBezTo>
                  <a:lnTo>
                    <a:pt x="1512" y="1300"/>
                  </a:lnTo>
                  <a:lnTo>
                    <a:pt x="202" y="30"/>
                  </a:lnTo>
                  <a:cubicBezTo>
                    <a:pt x="171" y="10"/>
                    <a:pt x="141" y="0"/>
                    <a:pt x="11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
            <p:cNvSpPr/>
            <p:nvPr/>
          </p:nvSpPr>
          <p:spPr>
            <a:xfrm>
              <a:off x="5467695" y="1827071"/>
              <a:ext cx="233298" cy="231611"/>
            </a:xfrm>
            <a:custGeom>
              <a:rect b="b" l="l" r="r" t="t"/>
              <a:pathLst>
                <a:path extrusionOk="0" h="3983" w="4012">
                  <a:moveTo>
                    <a:pt x="1261" y="0"/>
                  </a:moveTo>
                  <a:cubicBezTo>
                    <a:pt x="922" y="0"/>
                    <a:pt x="591" y="140"/>
                    <a:pt x="383" y="384"/>
                  </a:cubicBezTo>
                  <a:cubicBezTo>
                    <a:pt x="141" y="647"/>
                    <a:pt x="1" y="1010"/>
                    <a:pt x="41" y="1352"/>
                  </a:cubicBezTo>
                  <a:cubicBezTo>
                    <a:pt x="60" y="1655"/>
                    <a:pt x="181" y="1938"/>
                    <a:pt x="342" y="2199"/>
                  </a:cubicBezTo>
                  <a:cubicBezTo>
                    <a:pt x="686" y="2784"/>
                    <a:pt x="1170" y="3268"/>
                    <a:pt x="1754" y="3610"/>
                  </a:cubicBezTo>
                  <a:cubicBezTo>
                    <a:pt x="2057" y="3792"/>
                    <a:pt x="2380" y="3933"/>
                    <a:pt x="2721" y="3973"/>
                  </a:cubicBezTo>
                  <a:cubicBezTo>
                    <a:pt x="2778" y="3979"/>
                    <a:pt x="2839" y="3982"/>
                    <a:pt x="2903" y="3982"/>
                  </a:cubicBezTo>
                  <a:cubicBezTo>
                    <a:pt x="3273" y="3982"/>
                    <a:pt x="3731" y="3871"/>
                    <a:pt x="3850" y="3510"/>
                  </a:cubicBezTo>
                  <a:cubicBezTo>
                    <a:pt x="4012" y="3107"/>
                    <a:pt x="3912" y="2642"/>
                    <a:pt x="3750" y="2260"/>
                  </a:cubicBezTo>
                  <a:cubicBezTo>
                    <a:pt x="3447" y="1513"/>
                    <a:pt x="2904" y="828"/>
                    <a:pt x="2238" y="365"/>
                  </a:cubicBezTo>
                  <a:cubicBezTo>
                    <a:pt x="1955" y="183"/>
                    <a:pt x="1654" y="21"/>
                    <a:pt x="1331" y="2"/>
                  </a:cubicBezTo>
                  <a:cubicBezTo>
                    <a:pt x="1308" y="1"/>
                    <a:pt x="1284" y="0"/>
                    <a:pt x="1261"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
            <p:cNvSpPr/>
            <p:nvPr/>
          </p:nvSpPr>
          <p:spPr>
            <a:xfrm>
              <a:off x="5475836" y="1911621"/>
              <a:ext cx="206432" cy="35181"/>
            </a:xfrm>
            <a:custGeom>
              <a:rect b="b" l="l" r="r" t="t"/>
              <a:pathLst>
                <a:path extrusionOk="0" h="605" w="3550">
                  <a:moveTo>
                    <a:pt x="1429" y="0"/>
                  </a:moveTo>
                  <a:cubicBezTo>
                    <a:pt x="506" y="0"/>
                    <a:pt x="22" y="370"/>
                    <a:pt x="22" y="382"/>
                  </a:cubicBezTo>
                  <a:cubicBezTo>
                    <a:pt x="1" y="382"/>
                    <a:pt x="1" y="403"/>
                    <a:pt x="1" y="422"/>
                  </a:cubicBezTo>
                  <a:lnTo>
                    <a:pt x="41" y="422"/>
                  </a:lnTo>
                  <a:cubicBezTo>
                    <a:pt x="54" y="422"/>
                    <a:pt x="525" y="59"/>
                    <a:pt x="1428" y="59"/>
                  </a:cubicBezTo>
                  <a:cubicBezTo>
                    <a:pt x="1968" y="59"/>
                    <a:pt x="2664" y="189"/>
                    <a:pt x="3509" y="604"/>
                  </a:cubicBezTo>
                  <a:cubicBezTo>
                    <a:pt x="3530" y="604"/>
                    <a:pt x="3530" y="604"/>
                    <a:pt x="3530" y="584"/>
                  </a:cubicBezTo>
                  <a:cubicBezTo>
                    <a:pt x="3549" y="564"/>
                    <a:pt x="3530" y="564"/>
                    <a:pt x="3530" y="543"/>
                  </a:cubicBezTo>
                  <a:cubicBezTo>
                    <a:pt x="2681" y="130"/>
                    <a:pt x="1978" y="0"/>
                    <a:pt x="142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
            <p:cNvSpPr/>
            <p:nvPr/>
          </p:nvSpPr>
          <p:spPr>
            <a:xfrm>
              <a:off x="5549744" y="1831839"/>
              <a:ext cx="18841" cy="84492"/>
            </a:xfrm>
            <a:custGeom>
              <a:rect b="b" l="l" r="r" t="t"/>
              <a:pathLst>
                <a:path extrusionOk="0" h="1453" w="324">
                  <a:moveTo>
                    <a:pt x="302" y="1"/>
                  </a:moveTo>
                  <a:cubicBezTo>
                    <a:pt x="283" y="1"/>
                    <a:pt x="262" y="1"/>
                    <a:pt x="262" y="20"/>
                  </a:cubicBezTo>
                  <a:cubicBezTo>
                    <a:pt x="1" y="686"/>
                    <a:pt x="262" y="1412"/>
                    <a:pt x="262" y="1431"/>
                  </a:cubicBezTo>
                  <a:lnTo>
                    <a:pt x="283" y="1452"/>
                  </a:lnTo>
                  <a:lnTo>
                    <a:pt x="302" y="1452"/>
                  </a:lnTo>
                  <a:cubicBezTo>
                    <a:pt x="302" y="1431"/>
                    <a:pt x="323" y="1431"/>
                    <a:pt x="302" y="1412"/>
                  </a:cubicBezTo>
                  <a:cubicBezTo>
                    <a:pt x="302" y="1412"/>
                    <a:pt x="60" y="686"/>
                    <a:pt x="323" y="41"/>
                  </a:cubicBezTo>
                  <a:cubicBezTo>
                    <a:pt x="323" y="20"/>
                    <a:pt x="323" y="20"/>
                    <a:pt x="302"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
            <p:cNvSpPr/>
            <p:nvPr/>
          </p:nvSpPr>
          <p:spPr>
            <a:xfrm>
              <a:off x="5477057" y="1842655"/>
              <a:ext cx="86818" cy="85364"/>
            </a:xfrm>
            <a:custGeom>
              <a:rect b="b" l="l" r="r" t="t"/>
              <a:pathLst>
                <a:path extrusionOk="0" h="1468" w="1493">
                  <a:moveTo>
                    <a:pt x="1209" y="1"/>
                  </a:moveTo>
                  <a:cubicBezTo>
                    <a:pt x="1174" y="1"/>
                    <a:pt x="1140" y="6"/>
                    <a:pt x="1109" y="16"/>
                  </a:cubicBezTo>
                  <a:cubicBezTo>
                    <a:pt x="1049" y="36"/>
                    <a:pt x="988" y="97"/>
                    <a:pt x="969" y="178"/>
                  </a:cubicBezTo>
                  <a:cubicBezTo>
                    <a:pt x="948" y="218"/>
                    <a:pt x="948" y="258"/>
                    <a:pt x="948" y="278"/>
                  </a:cubicBezTo>
                  <a:cubicBezTo>
                    <a:pt x="867" y="237"/>
                    <a:pt x="786" y="218"/>
                    <a:pt x="727" y="218"/>
                  </a:cubicBezTo>
                  <a:lnTo>
                    <a:pt x="706" y="218"/>
                  </a:lnTo>
                  <a:cubicBezTo>
                    <a:pt x="606" y="218"/>
                    <a:pt x="504" y="278"/>
                    <a:pt x="464" y="358"/>
                  </a:cubicBezTo>
                  <a:cubicBezTo>
                    <a:pt x="423" y="439"/>
                    <a:pt x="404" y="520"/>
                    <a:pt x="444" y="621"/>
                  </a:cubicBezTo>
                  <a:cubicBezTo>
                    <a:pt x="485" y="681"/>
                    <a:pt x="525" y="742"/>
                    <a:pt x="565" y="782"/>
                  </a:cubicBezTo>
                  <a:cubicBezTo>
                    <a:pt x="404" y="782"/>
                    <a:pt x="243" y="782"/>
                    <a:pt x="141" y="903"/>
                  </a:cubicBezTo>
                  <a:cubicBezTo>
                    <a:pt x="1" y="1044"/>
                    <a:pt x="41" y="1286"/>
                    <a:pt x="162" y="1447"/>
                  </a:cubicBezTo>
                  <a:cubicBezTo>
                    <a:pt x="162" y="1468"/>
                    <a:pt x="181" y="1468"/>
                    <a:pt x="181" y="1468"/>
                  </a:cubicBezTo>
                  <a:lnTo>
                    <a:pt x="202" y="1468"/>
                  </a:lnTo>
                  <a:cubicBezTo>
                    <a:pt x="222" y="1447"/>
                    <a:pt x="222" y="1428"/>
                    <a:pt x="202" y="1428"/>
                  </a:cubicBezTo>
                  <a:cubicBezTo>
                    <a:pt x="101" y="1286"/>
                    <a:pt x="61" y="1065"/>
                    <a:pt x="181" y="944"/>
                  </a:cubicBezTo>
                  <a:cubicBezTo>
                    <a:pt x="254" y="857"/>
                    <a:pt x="367" y="833"/>
                    <a:pt x="484" y="833"/>
                  </a:cubicBezTo>
                  <a:cubicBezTo>
                    <a:pt x="531" y="833"/>
                    <a:pt x="579" y="837"/>
                    <a:pt x="625" y="842"/>
                  </a:cubicBezTo>
                  <a:cubicBezTo>
                    <a:pt x="625" y="842"/>
                    <a:pt x="646" y="842"/>
                    <a:pt x="646" y="823"/>
                  </a:cubicBezTo>
                  <a:lnTo>
                    <a:pt x="646" y="802"/>
                  </a:lnTo>
                  <a:cubicBezTo>
                    <a:pt x="585" y="742"/>
                    <a:pt x="525" y="681"/>
                    <a:pt x="504" y="600"/>
                  </a:cubicBezTo>
                  <a:cubicBezTo>
                    <a:pt x="464" y="520"/>
                    <a:pt x="464" y="439"/>
                    <a:pt x="504" y="379"/>
                  </a:cubicBezTo>
                  <a:cubicBezTo>
                    <a:pt x="544" y="318"/>
                    <a:pt x="625" y="278"/>
                    <a:pt x="706" y="278"/>
                  </a:cubicBezTo>
                  <a:lnTo>
                    <a:pt x="727" y="278"/>
                  </a:lnTo>
                  <a:cubicBezTo>
                    <a:pt x="807" y="278"/>
                    <a:pt x="888" y="299"/>
                    <a:pt x="969" y="358"/>
                  </a:cubicBezTo>
                  <a:cubicBezTo>
                    <a:pt x="978" y="369"/>
                    <a:pt x="983" y="374"/>
                    <a:pt x="988" y="374"/>
                  </a:cubicBezTo>
                  <a:cubicBezTo>
                    <a:pt x="993" y="374"/>
                    <a:pt x="998" y="369"/>
                    <a:pt x="1009" y="358"/>
                  </a:cubicBezTo>
                  <a:lnTo>
                    <a:pt x="1009" y="339"/>
                  </a:lnTo>
                  <a:cubicBezTo>
                    <a:pt x="988" y="299"/>
                    <a:pt x="988" y="237"/>
                    <a:pt x="1009" y="197"/>
                  </a:cubicBezTo>
                  <a:cubicBezTo>
                    <a:pt x="1028" y="137"/>
                    <a:pt x="1090" y="97"/>
                    <a:pt x="1130" y="76"/>
                  </a:cubicBezTo>
                  <a:cubicBezTo>
                    <a:pt x="1161" y="63"/>
                    <a:pt x="1197" y="57"/>
                    <a:pt x="1233" y="57"/>
                  </a:cubicBezTo>
                  <a:cubicBezTo>
                    <a:pt x="1313" y="57"/>
                    <a:pt x="1397" y="88"/>
                    <a:pt x="1452" y="157"/>
                  </a:cubicBezTo>
                  <a:lnTo>
                    <a:pt x="1493" y="157"/>
                  </a:lnTo>
                  <a:lnTo>
                    <a:pt x="1493" y="116"/>
                  </a:lnTo>
                  <a:cubicBezTo>
                    <a:pt x="1417" y="42"/>
                    <a:pt x="1309" y="1"/>
                    <a:pt x="120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
            <p:cNvSpPr/>
            <p:nvPr/>
          </p:nvSpPr>
          <p:spPr>
            <a:xfrm>
              <a:off x="4675168" y="2327742"/>
              <a:ext cx="739726" cy="267548"/>
            </a:xfrm>
            <a:custGeom>
              <a:rect b="b" l="l" r="r" t="t"/>
              <a:pathLst>
                <a:path extrusionOk="0" h="4601" w="12721">
                  <a:moveTo>
                    <a:pt x="3798" y="0"/>
                  </a:moveTo>
                  <a:cubicBezTo>
                    <a:pt x="1836" y="0"/>
                    <a:pt x="734" y="637"/>
                    <a:pt x="222" y="1048"/>
                  </a:cubicBezTo>
                  <a:cubicBezTo>
                    <a:pt x="20" y="1210"/>
                    <a:pt x="1" y="1532"/>
                    <a:pt x="181" y="1714"/>
                  </a:cubicBezTo>
                  <a:cubicBezTo>
                    <a:pt x="2410" y="3919"/>
                    <a:pt x="4799" y="4601"/>
                    <a:pt x="6881" y="4601"/>
                  </a:cubicBezTo>
                  <a:cubicBezTo>
                    <a:pt x="10186" y="4601"/>
                    <a:pt x="12720" y="2885"/>
                    <a:pt x="12622" y="2822"/>
                  </a:cubicBezTo>
                  <a:cubicBezTo>
                    <a:pt x="8624" y="647"/>
                    <a:pt x="5774" y="0"/>
                    <a:pt x="3798"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
            <p:cNvSpPr/>
            <p:nvPr/>
          </p:nvSpPr>
          <p:spPr>
            <a:xfrm>
              <a:off x="4677553" y="2400372"/>
              <a:ext cx="735074" cy="95075"/>
            </a:xfrm>
            <a:custGeom>
              <a:rect b="b" l="l" r="r" t="t"/>
              <a:pathLst>
                <a:path extrusionOk="0" h="1635" w="12641">
                  <a:moveTo>
                    <a:pt x="81" y="1"/>
                  </a:moveTo>
                  <a:cubicBezTo>
                    <a:pt x="40" y="1"/>
                    <a:pt x="19" y="22"/>
                    <a:pt x="0" y="62"/>
                  </a:cubicBezTo>
                  <a:cubicBezTo>
                    <a:pt x="0" y="102"/>
                    <a:pt x="19" y="122"/>
                    <a:pt x="60" y="143"/>
                  </a:cubicBezTo>
                  <a:cubicBezTo>
                    <a:pt x="140" y="143"/>
                    <a:pt x="7460" y="1635"/>
                    <a:pt x="12581" y="1635"/>
                  </a:cubicBezTo>
                  <a:cubicBezTo>
                    <a:pt x="12621" y="1635"/>
                    <a:pt x="12640" y="1614"/>
                    <a:pt x="12640" y="1573"/>
                  </a:cubicBezTo>
                  <a:cubicBezTo>
                    <a:pt x="12640" y="1533"/>
                    <a:pt x="12621" y="1514"/>
                    <a:pt x="12581" y="1514"/>
                  </a:cubicBezTo>
                  <a:cubicBezTo>
                    <a:pt x="7479" y="1493"/>
                    <a:pt x="161" y="22"/>
                    <a:pt x="81"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
            <p:cNvSpPr/>
            <p:nvPr/>
          </p:nvSpPr>
          <p:spPr>
            <a:xfrm>
              <a:off x="5039769" y="2503471"/>
              <a:ext cx="516895" cy="680355"/>
            </a:xfrm>
            <a:custGeom>
              <a:rect b="b" l="l" r="r" t="t"/>
              <a:pathLst>
                <a:path extrusionOk="0" h="11700" w="8889">
                  <a:moveTo>
                    <a:pt x="6356" y="0"/>
                  </a:moveTo>
                  <a:cubicBezTo>
                    <a:pt x="6354" y="0"/>
                    <a:pt x="6353" y="1"/>
                    <a:pt x="6352" y="2"/>
                  </a:cubicBezTo>
                  <a:cubicBezTo>
                    <a:pt x="0" y="6474"/>
                    <a:pt x="726" y="10224"/>
                    <a:pt x="1250" y="11413"/>
                  </a:cubicBezTo>
                  <a:cubicBezTo>
                    <a:pt x="1320" y="11595"/>
                    <a:pt x="1487" y="11699"/>
                    <a:pt x="1656" y="11699"/>
                  </a:cubicBezTo>
                  <a:cubicBezTo>
                    <a:pt x="1732" y="11699"/>
                    <a:pt x="1807" y="11679"/>
                    <a:pt x="1876" y="11636"/>
                  </a:cubicBezTo>
                  <a:cubicBezTo>
                    <a:pt x="8889" y="7719"/>
                    <a:pt x="6535" y="0"/>
                    <a:pt x="635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
            <p:cNvSpPr/>
            <p:nvPr/>
          </p:nvSpPr>
          <p:spPr>
            <a:xfrm>
              <a:off x="5120656" y="2499634"/>
              <a:ext cx="293192" cy="682797"/>
            </a:xfrm>
            <a:custGeom>
              <a:rect b="b" l="l" r="r" t="t"/>
              <a:pathLst>
                <a:path extrusionOk="0" h="11742" w="5042">
                  <a:moveTo>
                    <a:pt x="4951" y="0"/>
                  </a:moveTo>
                  <a:cubicBezTo>
                    <a:pt x="4929" y="0"/>
                    <a:pt x="4915" y="19"/>
                    <a:pt x="4899" y="49"/>
                  </a:cubicBezTo>
                  <a:cubicBezTo>
                    <a:pt x="3488" y="4947"/>
                    <a:pt x="61" y="11581"/>
                    <a:pt x="20" y="11640"/>
                  </a:cubicBezTo>
                  <a:cubicBezTo>
                    <a:pt x="1" y="11681"/>
                    <a:pt x="20" y="11721"/>
                    <a:pt x="61" y="11742"/>
                  </a:cubicBezTo>
                  <a:lnTo>
                    <a:pt x="82" y="11742"/>
                  </a:lnTo>
                  <a:cubicBezTo>
                    <a:pt x="101" y="11742"/>
                    <a:pt x="141" y="11721"/>
                    <a:pt x="141" y="11702"/>
                  </a:cubicBezTo>
                  <a:cubicBezTo>
                    <a:pt x="182" y="11640"/>
                    <a:pt x="3609" y="4987"/>
                    <a:pt x="5020" y="89"/>
                  </a:cubicBezTo>
                  <a:cubicBezTo>
                    <a:pt x="5041" y="49"/>
                    <a:pt x="5020" y="8"/>
                    <a:pt x="4980" y="8"/>
                  </a:cubicBezTo>
                  <a:cubicBezTo>
                    <a:pt x="4969" y="3"/>
                    <a:pt x="4960" y="0"/>
                    <a:pt x="4951"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
            <p:cNvSpPr/>
            <p:nvPr/>
          </p:nvSpPr>
          <p:spPr>
            <a:xfrm>
              <a:off x="5437224" y="939876"/>
              <a:ext cx="943775" cy="1325820"/>
            </a:xfrm>
            <a:custGeom>
              <a:rect b="b" l="l" r="r" t="t"/>
              <a:pathLst>
                <a:path extrusionOk="0" h="22800" w="16230">
                  <a:moveTo>
                    <a:pt x="172" y="1"/>
                  </a:moveTo>
                  <a:cubicBezTo>
                    <a:pt x="138" y="1"/>
                    <a:pt x="106" y="12"/>
                    <a:pt x="81" y="37"/>
                  </a:cubicBezTo>
                  <a:cubicBezTo>
                    <a:pt x="20" y="77"/>
                    <a:pt x="0" y="179"/>
                    <a:pt x="60" y="260"/>
                  </a:cubicBezTo>
                  <a:cubicBezTo>
                    <a:pt x="786" y="1147"/>
                    <a:pt x="1350" y="2155"/>
                    <a:pt x="1775" y="3222"/>
                  </a:cubicBezTo>
                  <a:cubicBezTo>
                    <a:pt x="1976" y="3768"/>
                    <a:pt x="2157" y="4311"/>
                    <a:pt x="2278" y="4876"/>
                  </a:cubicBezTo>
                  <a:cubicBezTo>
                    <a:pt x="2399" y="5421"/>
                    <a:pt x="2460" y="5985"/>
                    <a:pt x="2541" y="6569"/>
                  </a:cubicBezTo>
                  <a:cubicBezTo>
                    <a:pt x="2621" y="7155"/>
                    <a:pt x="2702" y="7759"/>
                    <a:pt x="2963" y="8343"/>
                  </a:cubicBezTo>
                  <a:cubicBezTo>
                    <a:pt x="3105" y="8625"/>
                    <a:pt x="3286" y="8888"/>
                    <a:pt x="3508" y="9130"/>
                  </a:cubicBezTo>
                  <a:cubicBezTo>
                    <a:pt x="3710" y="9372"/>
                    <a:pt x="3971" y="9553"/>
                    <a:pt x="4213" y="9735"/>
                  </a:cubicBezTo>
                  <a:cubicBezTo>
                    <a:pt x="4737" y="10058"/>
                    <a:pt x="5262" y="10319"/>
                    <a:pt x="5745" y="10601"/>
                  </a:cubicBezTo>
                  <a:cubicBezTo>
                    <a:pt x="6210" y="10904"/>
                    <a:pt x="6613" y="11267"/>
                    <a:pt x="6955" y="11711"/>
                  </a:cubicBezTo>
                  <a:cubicBezTo>
                    <a:pt x="7621" y="12577"/>
                    <a:pt x="8024" y="13666"/>
                    <a:pt x="8528" y="14735"/>
                  </a:cubicBezTo>
                  <a:cubicBezTo>
                    <a:pt x="8770" y="15278"/>
                    <a:pt x="9032" y="15824"/>
                    <a:pt x="9374" y="16327"/>
                  </a:cubicBezTo>
                  <a:cubicBezTo>
                    <a:pt x="9476" y="16448"/>
                    <a:pt x="9557" y="16590"/>
                    <a:pt x="9657" y="16711"/>
                  </a:cubicBezTo>
                  <a:cubicBezTo>
                    <a:pt x="9758" y="16832"/>
                    <a:pt x="9858" y="16953"/>
                    <a:pt x="9960" y="17053"/>
                  </a:cubicBezTo>
                  <a:cubicBezTo>
                    <a:pt x="10161" y="17295"/>
                    <a:pt x="10403" y="17496"/>
                    <a:pt x="10624" y="17698"/>
                  </a:cubicBezTo>
                  <a:cubicBezTo>
                    <a:pt x="11089" y="18082"/>
                    <a:pt x="11573" y="18424"/>
                    <a:pt x="12036" y="18767"/>
                  </a:cubicBezTo>
                  <a:cubicBezTo>
                    <a:pt x="12479" y="19109"/>
                    <a:pt x="12903" y="19472"/>
                    <a:pt x="13307" y="19875"/>
                  </a:cubicBezTo>
                  <a:cubicBezTo>
                    <a:pt x="14092" y="20682"/>
                    <a:pt x="14777" y="21590"/>
                    <a:pt x="15323" y="22577"/>
                  </a:cubicBezTo>
                  <a:cubicBezTo>
                    <a:pt x="15415" y="22723"/>
                    <a:pt x="15561" y="22799"/>
                    <a:pt x="15713" y="22799"/>
                  </a:cubicBezTo>
                  <a:cubicBezTo>
                    <a:pt x="15791" y="22799"/>
                    <a:pt x="15872" y="22779"/>
                    <a:pt x="15947" y="22738"/>
                  </a:cubicBezTo>
                  <a:cubicBezTo>
                    <a:pt x="16169" y="22617"/>
                    <a:pt x="16229" y="22335"/>
                    <a:pt x="16108" y="22133"/>
                  </a:cubicBezTo>
                  <a:cubicBezTo>
                    <a:pt x="15503" y="21085"/>
                    <a:pt x="14758" y="20138"/>
                    <a:pt x="13890" y="19291"/>
                  </a:cubicBezTo>
                  <a:cubicBezTo>
                    <a:pt x="13447" y="18867"/>
                    <a:pt x="12984" y="18485"/>
                    <a:pt x="12500" y="18141"/>
                  </a:cubicBezTo>
                  <a:cubicBezTo>
                    <a:pt x="12016" y="17778"/>
                    <a:pt x="11532" y="17456"/>
                    <a:pt x="11108" y="17114"/>
                  </a:cubicBezTo>
                  <a:cubicBezTo>
                    <a:pt x="10887" y="16932"/>
                    <a:pt x="10686" y="16751"/>
                    <a:pt x="10484" y="16549"/>
                  </a:cubicBezTo>
                  <a:cubicBezTo>
                    <a:pt x="10382" y="16469"/>
                    <a:pt x="10302" y="16348"/>
                    <a:pt x="10221" y="16246"/>
                  </a:cubicBezTo>
                  <a:cubicBezTo>
                    <a:pt x="10121" y="16146"/>
                    <a:pt x="10040" y="16025"/>
                    <a:pt x="9960" y="15924"/>
                  </a:cubicBezTo>
                  <a:cubicBezTo>
                    <a:pt x="9657" y="15480"/>
                    <a:pt x="9374" y="14977"/>
                    <a:pt x="9132" y="14453"/>
                  </a:cubicBezTo>
                  <a:cubicBezTo>
                    <a:pt x="8629" y="13424"/>
                    <a:pt x="8186" y="12295"/>
                    <a:pt x="7420" y="11327"/>
                  </a:cubicBezTo>
                  <a:cubicBezTo>
                    <a:pt x="7036" y="10843"/>
                    <a:pt x="6552" y="10421"/>
                    <a:pt x="6028" y="10117"/>
                  </a:cubicBezTo>
                  <a:cubicBezTo>
                    <a:pt x="5503" y="9816"/>
                    <a:pt x="4979" y="9574"/>
                    <a:pt x="4516" y="9292"/>
                  </a:cubicBezTo>
                  <a:cubicBezTo>
                    <a:pt x="4033" y="8988"/>
                    <a:pt x="3649" y="8625"/>
                    <a:pt x="3428" y="8122"/>
                  </a:cubicBezTo>
                  <a:cubicBezTo>
                    <a:pt x="3186" y="7638"/>
                    <a:pt x="3084" y="7093"/>
                    <a:pt x="2984" y="6509"/>
                  </a:cubicBezTo>
                  <a:cubicBezTo>
                    <a:pt x="2904" y="5945"/>
                    <a:pt x="2823" y="5359"/>
                    <a:pt x="2681" y="4776"/>
                  </a:cubicBezTo>
                  <a:cubicBezTo>
                    <a:pt x="2541" y="4190"/>
                    <a:pt x="2358" y="3626"/>
                    <a:pt x="2137" y="3082"/>
                  </a:cubicBezTo>
                  <a:cubicBezTo>
                    <a:pt x="1673" y="1993"/>
                    <a:pt x="1049" y="964"/>
                    <a:pt x="302" y="58"/>
                  </a:cubicBezTo>
                  <a:cubicBezTo>
                    <a:pt x="267" y="22"/>
                    <a:pt x="218" y="1"/>
                    <a:pt x="172"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
            <p:cNvSpPr/>
            <p:nvPr/>
          </p:nvSpPr>
          <p:spPr>
            <a:xfrm>
              <a:off x="6124208" y="1029892"/>
              <a:ext cx="239229" cy="381173"/>
            </a:xfrm>
            <a:custGeom>
              <a:rect b="b" l="l" r="r" t="t"/>
              <a:pathLst>
                <a:path extrusionOk="0" h="6555" w="4114">
                  <a:moveTo>
                    <a:pt x="2115" y="0"/>
                  </a:moveTo>
                  <a:cubicBezTo>
                    <a:pt x="1652" y="0"/>
                    <a:pt x="1195" y="219"/>
                    <a:pt x="867" y="566"/>
                  </a:cubicBezTo>
                  <a:cubicBezTo>
                    <a:pt x="584" y="868"/>
                    <a:pt x="423" y="1271"/>
                    <a:pt x="302" y="1674"/>
                  </a:cubicBezTo>
                  <a:cubicBezTo>
                    <a:pt x="41" y="2561"/>
                    <a:pt x="1" y="3529"/>
                    <a:pt x="181" y="4457"/>
                  </a:cubicBezTo>
                  <a:cubicBezTo>
                    <a:pt x="283" y="4921"/>
                    <a:pt x="444" y="5365"/>
                    <a:pt x="726" y="5747"/>
                  </a:cubicBezTo>
                  <a:cubicBezTo>
                    <a:pt x="993" y="6130"/>
                    <a:pt x="1479" y="6555"/>
                    <a:pt x="1958" y="6555"/>
                  </a:cubicBezTo>
                  <a:cubicBezTo>
                    <a:pt x="2059" y="6555"/>
                    <a:pt x="2160" y="6536"/>
                    <a:pt x="2259" y="6494"/>
                  </a:cubicBezTo>
                  <a:cubicBezTo>
                    <a:pt x="2823" y="6271"/>
                    <a:pt x="3186" y="5727"/>
                    <a:pt x="3447" y="5203"/>
                  </a:cubicBezTo>
                  <a:cubicBezTo>
                    <a:pt x="3931" y="4174"/>
                    <a:pt x="4113" y="3005"/>
                    <a:pt x="3952" y="1876"/>
                  </a:cubicBezTo>
                  <a:cubicBezTo>
                    <a:pt x="3891" y="1432"/>
                    <a:pt x="3751" y="970"/>
                    <a:pt x="3468" y="607"/>
                  </a:cubicBezTo>
                  <a:cubicBezTo>
                    <a:pt x="3146" y="223"/>
                    <a:pt x="2662" y="2"/>
                    <a:pt x="2178" y="2"/>
                  </a:cubicBezTo>
                  <a:cubicBezTo>
                    <a:pt x="2157" y="1"/>
                    <a:pt x="2136" y="0"/>
                    <a:pt x="2115"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
            <p:cNvSpPr/>
            <p:nvPr/>
          </p:nvSpPr>
          <p:spPr>
            <a:xfrm>
              <a:off x="6150027" y="1095602"/>
              <a:ext cx="185266" cy="220505"/>
            </a:xfrm>
            <a:custGeom>
              <a:rect b="b" l="l" r="r" t="t"/>
              <a:pathLst>
                <a:path extrusionOk="0" h="3792" w="3186">
                  <a:moveTo>
                    <a:pt x="60" y="1"/>
                  </a:moveTo>
                  <a:cubicBezTo>
                    <a:pt x="40" y="1"/>
                    <a:pt x="20" y="20"/>
                    <a:pt x="0" y="41"/>
                  </a:cubicBezTo>
                  <a:cubicBezTo>
                    <a:pt x="0" y="61"/>
                    <a:pt x="20" y="81"/>
                    <a:pt x="40" y="81"/>
                  </a:cubicBezTo>
                  <a:cubicBezTo>
                    <a:pt x="40" y="81"/>
                    <a:pt x="565" y="162"/>
                    <a:pt x="1189" y="665"/>
                  </a:cubicBezTo>
                  <a:cubicBezTo>
                    <a:pt x="1774" y="1109"/>
                    <a:pt x="2600" y="2036"/>
                    <a:pt x="3105" y="3770"/>
                  </a:cubicBezTo>
                  <a:cubicBezTo>
                    <a:pt x="3124" y="3791"/>
                    <a:pt x="3124" y="3791"/>
                    <a:pt x="3145" y="3791"/>
                  </a:cubicBezTo>
                  <a:lnTo>
                    <a:pt x="3165" y="3791"/>
                  </a:lnTo>
                  <a:cubicBezTo>
                    <a:pt x="3186" y="3791"/>
                    <a:pt x="3186" y="3770"/>
                    <a:pt x="3186" y="3751"/>
                  </a:cubicBezTo>
                  <a:cubicBezTo>
                    <a:pt x="2661" y="1977"/>
                    <a:pt x="1834" y="1069"/>
                    <a:pt x="1229" y="606"/>
                  </a:cubicBezTo>
                  <a:cubicBezTo>
                    <a:pt x="584" y="101"/>
                    <a:pt x="81" y="1"/>
                    <a:pt x="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
            <p:cNvSpPr/>
            <p:nvPr/>
          </p:nvSpPr>
          <p:spPr>
            <a:xfrm>
              <a:off x="6254290" y="1090950"/>
              <a:ext cx="88039" cy="80887"/>
            </a:xfrm>
            <a:custGeom>
              <a:rect b="b" l="l" r="r" t="t"/>
              <a:pathLst>
                <a:path extrusionOk="0" h="1391" w="1514">
                  <a:moveTo>
                    <a:pt x="1452" y="0"/>
                  </a:moveTo>
                  <a:cubicBezTo>
                    <a:pt x="525" y="382"/>
                    <a:pt x="22" y="1310"/>
                    <a:pt x="22" y="1331"/>
                  </a:cubicBezTo>
                  <a:cubicBezTo>
                    <a:pt x="1" y="1350"/>
                    <a:pt x="22" y="1371"/>
                    <a:pt x="41" y="1371"/>
                  </a:cubicBezTo>
                  <a:cubicBezTo>
                    <a:pt x="41" y="1390"/>
                    <a:pt x="41" y="1390"/>
                    <a:pt x="62" y="1390"/>
                  </a:cubicBezTo>
                  <a:lnTo>
                    <a:pt x="81" y="1371"/>
                  </a:lnTo>
                  <a:cubicBezTo>
                    <a:pt x="81" y="1350"/>
                    <a:pt x="586" y="444"/>
                    <a:pt x="1473" y="81"/>
                  </a:cubicBezTo>
                  <a:cubicBezTo>
                    <a:pt x="1493" y="81"/>
                    <a:pt x="1514" y="41"/>
                    <a:pt x="1514" y="41"/>
                  </a:cubicBezTo>
                  <a:cubicBezTo>
                    <a:pt x="1493" y="20"/>
                    <a:pt x="1473" y="0"/>
                    <a:pt x="145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
            <p:cNvSpPr/>
            <p:nvPr/>
          </p:nvSpPr>
          <p:spPr>
            <a:xfrm>
              <a:off x="6168751" y="1056641"/>
              <a:ext cx="152469" cy="50765"/>
            </a:xfrm>
            <a:custGeom>
              <a:rect b="b" l="l" r="r" t="t"/>
              <a:pathLst>
                <a:path extrusionOk="0" h="873" w="2622">
                  <a:moveTo>
                    <a:pt x="1459" y="0"/>
                  </a:moveTo>
                  <a:cubicBezTo>
                    <a:pt x="1436" y="0"/>
                    <a:pt x="1413" y="2"/>
                    <a:pt x="1391" y="5"/>
                  </a:cubicBezTo>
                  <a:cubicBezTo>
                    <a:pt x="1291" y="45"/>
                    <a:pt x="1189" y="126"/>
                    <a:pt x="1130" y="247"/>
                  </a:cubicBezTo>
                  <a:cubicBezTo>
                    <a:pt x="1089" y="348"/>
                    <a:pt x="1068" y="429"/>
                    <a:pt x="1049" y="510"/>
                  </a:cubicBezTo>
                  <a:cubicBezTo>
                    <a:pt x="928" y="348"/>
                    <a:pt x="767" y="206"/>
                    <a:pt x="544" y="187"/>
                  </a:cubicBezTo>
                  <a:cubicBezTo>
                    <a:pt x="262" y="187"/>
                    <a:pt x="41" y="469"/>
                    <a:pt x="1" y="751"/>
                  </a:cubicBezTo>
                  <a:cubicBezTo>
                    <a:pt x="1" y="771"/>
                    <a:pt x="20" y="792"/>
                    <a:pt x="41" y="792"/>
                  </a:cubicBezTo>
                  <a:cubicBezTo>
                    <a:pt x="60" y="792"/>
                    <a:pt x="81" y="771"/>
                    <a:pt x="81" y="751"/>
                  </a:cubicBezTo>
                  <a:cubicBezTo>
                    <a:pt x="122" y="510"/>
                    <a:pt x="302" y="268"/>
                    <a:pt x="544" y="268"/>
                  </a:cubicBezTo>
                  <a:cubicBezTo>
                    <a:pt x="746" y="268"/>
                    <a:pt x="907" y="469"/>
                    <a:pt x="1049" y="631"/>
                  </a:cubicBezTo>
                  <a:cubicBezTo>
                    <a:pt x="1068" y="650"/>
                    <a:pt x="1068" y="650"/>
                    <a:pt x="1089" y="650"/>
                  </a:cubicBezTo>
                  <a:cubicBezTo>
                    <a:pt x="1109" y="631"/>
                    <a:pt x="1109" y="631"/>
                    <a:pt x="1109" y="610"/>
                  </a:cubicBezTo>
                  <a:cubicBezTo>
                    <a:pt x="1130" y="510"/>
                    <a:pt x="1149" y="389"/>
                    <a:pt x="1189" y="287"/>
                  </a:cubicBezTo>
                  <a:cubicBezTo>
                    <a:pt x="1230" y="187"/>
                    <a:pt x="1331" y="106"/>
                    <a:pt x="1412" y="85"/>
                  </a:cubicBezTo>
                  <a:cubicBezTo>
                    <a:pt x="1428" y="82"/>
                    <a:pt x="1446" y="81"/>
                    <a:pt x="1463" y="81"/>
                  </a:cubicBezTo>
                  <a:cubicBezTo>
                    <a:pt x="1556" y="81"/>
                    <a:pt x="1667" y="123"/>
                    <a:pt x="1735" y="206"/>
                  </a:cubicBezTo>
                  <a:cubicBezTo>
                    <a:pt x="1794" y="287"/>
                    <a:pt x="1856" y="389"/>
                    <a:pt x="1875" y="550"/>
                  </a:cubicBezTo>
                  <a:cubicBezTo>
                    <a:pt x="1875" y="550"/>
                    <a:pt x="1896" y="569"/>
                    <a:pt x="1915" y="569"/>
                  </a:cubicBezTo>
                  <a:cubicBezTo>
                    <a:pt x="1915" y="569"/>
                    <a:pt x="1936" y="569"/>
                    <a:pt x="1936" y="550"/>
                  </a:cubicBezTo>
                  <a:cubicBezTo>
                    <a:pt x="1976" y="489"/>
                    <a:pt x="2017" y="448"/>
                    <a:pt x="2097" y="429"/>
                  </a:cubicBezTo>
                  <a:cubicBezTo>
                    <a:pt x="2138" y="409"/>
                    <a:pt x="2178" y="399"/>
                    <a:pt x="2218" y="399"/>
                  </a:cubicBezTo>
                  <a:cubicBezTo>
                    <a:pt x="2259" y="399"/>
                    <a:pt x="2299" y="409"/>
                    <a:pt x="2339" y="429"/>
                  </a:cubicBezTo>
                  <a:cubicBezTo>
                    <a:pt x="2460" y="489"/>
                    <a:pt x="2541" y="650"/>
                    <a:pt x="2541" y="832"/>
                  </a:cubicBezTo>
                  <a:cubicBezTo>
                    <a:pt x="2541" y="851"/>
                    <a:pt x="2560" y="851"/>
                    <a:pt x="2581" y="872"/>
                  </a:cubicBezTo>
                  <a:cubicBezTo>
                    <a:pt x="2601" y="872"/>
                    <a:pt x="2622" y="851"/>
                    <a:pt x="2622" y="832"/>
                  </a:cubicBezTo>
                  <a:cubicBezTo>
                    <a:pt x="2622" y="631"/>
                    <a:pt x="2520" y="448"/>
                    <a:pt x="2359" y="368"/>
                  </a:cubicBezTo>
                  <a:cubicBezTo>
                    <a:pt x="2314" y="335"/>
                    <a:pt x="2258" y="320"/>
                    <a:pt x="2203" y="320"/>
                  </a:cubicBezTo>
                  <a:cubicBezTo>
                    <a:pt x="2157" y="320"/>
                    <a:pt x="2113" y="330"/>
                    <a:pt x="2076" y="348"/>
                  </a:cubicBezTo>
                  <a:cubicBezTo>
                    <a:pt x="2017" y="368"/>
                    <a:pt x="1956" y="408"/>
                    <a:pt x="1936" y="448"/>
                  </a:cubicBezTo>
                  <a:cubicBezTo>
                    <a:pt x="1896" y="327"/>
                    <a:pt x="1856" y="227"/>
                    <a:pt x="1794" y="147"/>
                  </a:cubicBezTo>
                  <a:cubicBezTo>
                    <a:pt x="1710" y="45"/>
                    <a:pt x="1582" y="0"/>
                    <a:pt x="145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
            <p:cNvSpPr/>
            <p:nvPr/>
          </p:nvSpPr>
          <p:spPr>
            <a:xfrm>
              <a:off x="6114846" y="1405134"/>
              <a:ext cx="130140" cy="608540"/>
            </a:xfrm>
            <a:custGeom>
              <a:rect b="b" l="l" r="r" t="t"/>
              <a:pathLst>
                <a:path extrusionOk="0" h="10465" w="2238">
                  <a:moveTo>
                    <a:pt x="2097" y="0"/>
                  </a:moveTo>
                  <a:cubicBezTo>
                    <a:pt x="2016" y="0"/>
                    <a:pt x="1936" y="60"/>
                    <a:pt x="1936" y="141"/>
                  </a:cubicBezTo>
                  <a:lnTo>
                    <a:pt x="1774" y="2681"/>
                  </a:lnTo>
                  <a:lnTo>
                    <a:pt x="1694" y="3952"/>
                  </a:lnTo>
                  <a:cubicBezTo>
                    <a:pt x="1654" y="4374"/>
                    <a:pt x="1633" y="4799"/>
                    <a:pt x="1573" y="5202"/>
                  </a:cubicBezTo>
                  <a:cubicBezTo>
                    <a:pt x="1512" y="5605"/>
                    <a:pt x="1391" y="5927"/>
                    <a:pt x="1170" y="6290"/>
                  </a:cubicBezTo>
                  <a:cubicBezTo>
                    <a:pt x="968" y="6613"/>
                    <a:pt x="705" y="6995"/>
                    <a:pt x="525" y="7419"/>
                  </a:cubicBezTo>
                  <a:cubicBezTo>
                    <a:pt x="162" y="8245"/>
                    <a:pt x="0" y="9173"/>
                    <a:pt x="60" y="10081"/>
                  </a:cubicBezTo>
                  <a:lnTo>
                    <a:pt x="81" y="10100"/>
                  </a:lnTo>
                  <a:cubicBezTo>
                    <a:pt x="99" y="10309"/>
                    <a:pt x="279" y="10465"/>
                    <a:pt x="486" y="10465"/>
                  </a:cubicBezTo>
                  <a:cubicBezTo>
                    <a:pt x="498" y="10465"/>
                    <a:pt x="511" y="10464"/>
                    <a:pt x="525" y="10463"/>
                  </a:cubicBezTo>
                  <a:cubicBezTo>
                    <a:pt x="745" y="10423"/>
                    <a:pt x="907" y="10221"/>
                    <a:pt x="866" y="10000"/>
                  </a:cubicBezTo>
                  <a:cubicBezTo>
                    <a:pt x="766" y="9234"/>
                    <a:pt x="866" y="8427"/>
                    <a:pt x="1149" y="7681"/>
                  </a:cubicBezTo>
                  <a:cubicBezTo>
                    <a:pt x="1291" y="7298"/>
                    <a:pt x="1492" y="6976"/>
                    <a:pt x="1713" y="6592"/>
                  </a:cubicBezTo>
                  <a:cubicBezTo>
                    <a:pt x="1815" y="6390"/>
                    <a:pt x="1915" y="6169"/>
                    <a:pt x="1995" y="5947"/>
                  </a:cubicBezTo>
                  <a:cubicBezTo>
                    <a:pt x="2057" y="5726"/>
                    <a:pt x="2097" y="5503"/>
                    <a:pt x="2116" y="5282"/>
                  </a:cubicBezTo>
                  <a:cubicBezTo>
                    <a:pt x="2178" y="4818"/>
                    <a:pt x="2157" y="4395"/>
                    <a:pt x="2178" y="3971"/>
                  </a:cubicBezTo>
                  <a:lnTo>
                    <a:pt x="2197" y="2702"/>
                  </a:lnTo>
                  <a:lnTo>
                    <a:pt x="2237" y="162"/>
                  </a:lnTo>
                  <a:cubicBezTo>
                    <a:pt x="2237" y="81"/>
                    <a:pt x="2178" y="0"/>
                    <a:pt x="209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
            <p:cNvSpPr/>
            <p:nvPr/>
          </p:nvSpPr>
          <p:spPr>
            <a:xfrm>
              <a:off x="5911670" y="1460958"/>
              <a:ext cx="252487" cy="348958"/>
            </a:xfrm>
            <a:custGeom>
              <a:rect b="b" l="l" r="r" t="t"/>
              <a:pathLst>
                <a:path extrusionOk="0" h="6001" w="4342">
                  <a:moveTo>
                    <a:pt x="649" y="0"/>
                  </a:moveTo>
                  <a:cubicBezTo>
                    <a:pt x="516" y="0"/>
                    <a:pt x="409" y="107"/>
                    <a:pt x="409" y="229"/>
                  </a:cubicBezTo>
                  <a:cubicBezTo>
                    <a:pt x="1" y="4590"/>
                    <a:pt x="4066" y="6000"/>
                    <a:pt x="4328" y="6000"/>
                  </a:cubicBezTo>
                  <a:cubicBezTo>
                    <a:pt x="4337" y="6000"/>
                    <a:pt x="4342" y="5998"/>
                    <a:pt x="4341" y="5995"/>
                  </a:cubicBezTo>
                  <a:cubicBezTo>
                    <a:pt x="3373" y="1016"/>
                    <a:pt x="1417" y="148"/>
                    <a:pt x="712" y="8"/>
                  </a:cubicBezTo>
                  <a:cubicBezTo>
                    <a:pt x="691" y="3"/>
                    <a:pt x="670" y="0"/>
                    <a:pt x="64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
            <p:cNvSpPr/>
            <p:nvPr/>
          </p:nvSpPr>
          <p:spPr>
            <a:xfrm>
              <a:off x="5941327" y="1462005"/>
              <a:ext cx="225157" cy="348784"/>
            </a:xfrm>
            <a:custGeom>
              <a:rect b="b" l="l" r="r" t="t"/>
              <a:pathLst>
                <a:path extrusionOk="0" h="5998" w="3872">
                  <a:moveTo>
                    <a:pt x="40" y="1"/>
                  </a:moveTo>
                  <a:cubicBezTo>
                    <a:pt x="34" y="1"/>
                    <a:pt x="27" y="3"/>
                    <a:pt x="20" y="9"/>
                  </a:cubicBezTo>
                  <a:cubicBezTo>
                    <a:pt x="1" y="9"/>
                    <a:pt x="1" y="30"/>
                    <a:pt x="1" y="50"/>
                  </a:cubicBezTo>
                  <a:cubicBezTo>
                    <a:pt x="20" y="90"/>
                    <a:pt x="1996" y="3780"/>
                    <a:pt x="3791" y="5998"/>
                  </a:cubicBezTo>
                  <a:lnTo>
                    <a:pt x="3850" y="5998"/>
                  </a:lnTo>
                  <a:cubicBezTo>
                    <a:pt x="3871" y="5977"/>
                    <a:pt x="3871" y="5958"/>
                    <a:pt x="3850" y="5937"/>
                  </a:cubicBezTo>
                  <a:cubicBezTo>
                    <a:pt x="2057" y="3740"/>
                    <a:pt x="81" y="50"/>
                    <a:pt x="81" y="9"/>
                  </a:cubicBezTo>
                  <a:cubicBezTo>
                    <a:pt x="67" y="9"/>
                    <a:pt x="54" y="1"/>
                    <a:pt x="40"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
            <p:cNvSpPr/>
            <p:nvPr/>
          </p:nvSpPr>
          <p:spPr>
            <a:xfrm>
              <a:off x="5097337" y="471536"/>
              <a:ext cx="351749" cy="486367"/>
            </a:xfrm>
            <a:custGeom>
              <a:rect b="b" l="l" r="r" t="t"/>
              <a:pathLst>
                <a:path extrusionOk="0" h="8364" w="6049">
                  <a:moveTo>
                    <a:pt x="916" y="0"/>
                  </a:moveTo>
                  <a:cubicBezTo>
                    <a:pt x="740" y="0"/>
                    <a:pt x="580" y="133"/>
                    <a:pt x="563" y="330"/>
                  </a:cubicBezTo>
                  <a:cubicBezTo>
                    <a:pt x="0" y="6379"/>
                    <a:pt x="5628" y="8363"/>
                    <a:pt x="6025" y="8363"/>
                  </a:cubicBezTo>
                  <a:cubicBezTo>
                    <a:pt x="6041" y="8363"/>
                    <a:pt x="6049" y="8360"/>
                    <a:pt x="6047" y="8354"/>
                  </a:cubicBezTo>
                  <a:cubicBezTo>
                    <a:pt x="4716" y="1419"/>
                    <a:pt x="1994" y="209"/>
                    <a:pt x="986" y="7"/>
                  </a:cubicBezTo>
                  <a:cubicBezTo>
                    <a:pt x="963" y="3"/>
                    <a:pt x="939" y="0"/>
                    <a:pt x="91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
            <p:cNvSpPr/>
            <p:nvPr/>
          </p:nvSpPr>
          <p:spPr>
            <a:xfrm>
              <a:off x="5138217" y="473048"/>
              <a:ext cx="314243" cy="487762"/>
            </a:xfrm>
            <a:custGeom>
              <a:rect b="b" l="l" r="r" t="t"/>
              <a:pathLst>
                <a:path extrusionOk="0" h="8388" w="5404">
                  <a:moveTo>
                    <a:pt x="41" y="1"/>
                  </a:moveTo>
                  <a:cubicBezTo>
                    <a:pt x="22" y="22"/>
                    <a:pt x="1" y="41"/>
                    <a:pt x="22" y="81"/>
                  </a:cubicBezTo>
                  <a:cubicBezTo>
                    <a:pt x="41" y="122"/>
                    <a:pt x="2783" y="5283"/>
                    <a:pt x="5304" y="8368"/>
                  </a:cubicBezTo>
                  <a:cubicBezTo>
                    <a:pt x="5323" y="8388"/>
                    <a:pt x="5344" y="8388"/>
                    <a:pt x="5344" y="8388"/>
                  </a:cubicBezTo>
                  <a:cubicBezTo>
                    <a:pt x="5363" y="8388"/>
                    <a:pt x="5384" y="8388"/>
                    <a:pt x="5384" y="8368"/>
                  </a:cubicBezTo>
                  <a:cubicBezTo>
                    <a:pt x="5404" y="8347"/>
                    <a:pt x="5404" y="8328"/>
                    <a:pt x="5384" y="8307"/>
                  </a:cubicBezTo>
                  <a:cubicBezTo>
                    <a:pt x="2884" y="5223"/>
                    <a:pt x="142" y="81"/>
                    <a:pt x="102" y="22"/>
                  </a:cubicBezTo>
                  <a:cubicBezTo>
                    <a:pt x="102" y="1"/>
                    <a:pt x="62" y="1"/>
                    <a:pt x="41"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
            <p:cNvSpPr/>
            <p:nvPr/>
          </p:nvSpPr>
          <p:spPr>
            <a:xfrm>
              <a:off x="5085533" y="882133"/>
              <a:ext cx="493984" cy="324186"/>
            </a:xfrm>
            <a:custGeom>
              <a:rect b="b" l="l" r="r" t="t"/>
              <a:pathLst>
                <a:path extrusionOk="0" h="5575" w="8495">
                  <a:moveTo>
                    <a:pt x="1038" y="1"/>
                  </a:moveTo>
                  <a:cubicBezTo>
                    <a:pt x="731" y="1"/>
                    <a:pt x="484" y="39"/>
                    <a:pt x="302" y="83"/>
                  </a:cubicBezTo>
                  <a:cubicBezTo>
                    <a:pt x="100" y="124"/>
                    <a:pt x="0" y="345"/>
                    <a:pt x="60" y="546"/>
                  </a:cubicBezTo>
                  <a:cubicBezTo>
                    <a:pt x="1656" y="4891"/>
                    <a:pt x="5483" y="5574"/>
                    <a:pt x="7374" y="5574"/>
                  </a:cubicBezTo>
                  <a:cubicBezTo>
                    <a:pt x="8063" y="5574"/>
                    <a:pt x="8494" y="5483"/>
                    <a:pt x="8468" y="5446"/>
                  </a:cubicBezTo>
                  <a:cubicBezTo>
                    <a:pt x="5049" y="790"/>
                    <a:pt x="2429" y="1"/>
                    <a:pt x="103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
            <p:cNvSpPr/>
            <p:nvPr/>
          </p:nvSpPr>
          <p:spPr>
            <a:xfrm>
              <a:off x="5090185" y="893065"/>
              <a:ext cx="491251" cy="309242"/>
            </a:xfrm>
            <a:custGeom>
              <a:rect b="b" l="l" r="r" t="t"/>
              <a:pathLst>
                <a:path extrusionOk="0" h="5318" w="8448">
                  <a:moveTo>
                    <a:pt x="51" y="0"/>
                  </a:moveTo>
                  <a:cubicBezTo>
                    <a:pt x="41" y="0"/>
                    <a:pt x="31" y="6"/>
                    <a:pt x="20" y="16"/>
                  </a:cubicBezTo>
                  <a:cubicBezTo>
                    <a:pt x="1" y="36"/>
                    <a:pt x="1" y="76"/>
                    <a:pt x="20" y="97"/>
                  </a:cubicBezTo>
                  <a:cubicBezTo>
                    <a:pt x="81" y="116"/>
                    <a:pt x="4759" y="3605"/>
                    <a:pt x="8367" y="5318"/>
                  </a:cubicBezTo>
                  <a:lnTo>
                    <a:pt x="8388" y="5318"/>
                  </a:lnTo>
                  <a:cubicBezTo>
                    <a:pt x="8407" y="5318"/>
                    <a:pt x="8428" y="5298"/>
                    <a:pt x="8428" y="5277"/>
                  </a:cubicBezTo>
                  <a:cubicBezTo>
                    <a:pt x="8447" y="5258"/>
                    <a:pt x="8447" y="5237"/>
                    <a:pt x="8407" y="5218"/>
                  </a:cubicBezTo>
                  <a:cubicBezTo>
                    <a:pt x="4818" y="3524"/>
                    <a:pt x="141" y="36"/>
                    <a:pt x="81" y="16"/>
                  </a:cubicBezTo>
                  <a:cubicBezTo>
                    <a:pt x="71" y="6"/>
                    <a:pt x="61" y="0"/>
                    <a:pt x="51"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
            <p:cNvSpPr/>
            <p:nvPr/>
          </p:nvSpPr>
          <p:spPr>
            <a:xfrm>
              <a:off x="5515727" y="637903"/>
              <a:ext cx="360297" cy="561206"/>
            </a:xfrm>
            <a:custGeom>
              <a:rect b="b" l="l" r="r" t="t"/>
              <a:pathLst>
                <a:path extrusionOk="0" h="9651" w="6196">
                  <a:moveTo>
                    <a:pt x="3189" y="1"/>
                  </a:moveTo>
                  <a:cubicBezTo>
                    <a:pt x="3127" y="1"/>
                    <a:pt x="3064" y="16"/>
                    <a:pt x="3005" y="49"/>
                  </a:cubicBezTo>
                  <a:cubicBezTo>
                    <a:pt x="2137" y="593"/>
                    <a:pt x="0" y="2670"/>
                    <a:pt x="1150" y="9646"/>
                  </a:cubicBezTo>
                  <a:cubicBezTo>
                    <a:pt x="1151" y="9649"/>
                    <a:pt x="1153" y="9651"/>
                    <a:pt x="1157" y="9651"/>
                  </a:cubicBezTo>
                  <a:cubicBezTo>
                    <a:pt x="1369" y="9651"/>
                    <a:pt x="6196" y="5782"/>
                    <a:pt x="3508" y="190"/>
                  </a:cubicBezTo>
                  <a:cubicBezTo>
                    <a:pt x="3441" y="68"/>
                    <a:pt x="3318" y="1"/>
                    <a:pt x="3189"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
            <p:cNvSpPr/>
            <p:nvPr/>
          </p:nvSpPr>
          <p:spPr>
            <a:xfrm>
              <a:off x="5579052" y="637205"/>
              <a:ext cx="127872" cy="563997"/>
            </a:xfrm>
            <a:custGeom>
              <a:rect b="b" l="l" r="r" t="t"/>
              <a:pathLst>
                <a:path extrusionOk="0" h="9699" w="2199">
                  <a:moveTo>
                    <a:pt x="2158" y="0"/>
                  </a:moveTo>
                  <a:cubicBezTo>
                    <a:pt x="2118" y="0"/>
                    <a:pt x="2097" y="21"/>
                    <a:pt x="2097" y="41"/>
                  </a:cubicBezTo>
                  <a:cubicBezTo>
                    <a:pt x="2077" y="102"/>
                    <a:pt x="1290" y="5887"/>
                    <a:pt x="0" y="9637"/>
                  </a:cubicBezTo>
                  <a:cubicBezTo>
                    <a:pt x="0" y="9658"/>
                    <a:pt x="0" y="9698"/>
                    <a:pt x="40" y="9698"/>
                  </a:cubicBezTo>
                  <a:lnTo>
                    <a:pt x="61" y="9698"/>
                  </a:lnTo>
                  <a:cubicBezTo>
                    <a:pt x="81" y="9698"/>
                    <a:pt x="102" y="9698"/>
                    <a:pt x="102" y="9677"/>
                  </a:cubicBezTo>
                  <a:cubicBezTo>
                    <a:pt x="1392" y="5908"/>
                    <a:pt x="2198" y="121"/>
                    <a:pt x="2198" y="61"/>
                  </a:cubicBezTo>
                  <a:cubicBezTo>
                    <a:pt x="2198" y="21"/>
                    <a:pt x="2177" y="0"/>
                    <a:pt x="2158"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
            <p:cNvSpPr/>
            <p:nvPr/>
          </p:nvSpPr>
          <p:spPr>
            <a:xfrm>
              <a:off x="7847600" y="1898479"/>
              <a:ext cx="812414" cy="523117"/>
            </a:xfrm>
            <a:custGeom>
              <a:rect b="b" l="l" r="r" t="t"/>
              <a:pathLst>
                <a:path extrusionOk="0" h="8996" w="13971">
                  <a:moveTo>
                    <a:pt x="13809" y="1"/>
                  </a:moveTo>
                  <a:cubicBezTo>
                    <a:pt x="13766" y="1"/>
                    <a:pt x="13721" y="21"/>
                    <a:pt x="13688" y="64"/>
                  </a:cubicBezTo>
                  <a:cubicBezTo>
                    <a:pt x="12801" y="992"/>
                    <a:pt x="11895" y="1919"/>
                    <a:pt x="10826" y="2564"/>
                  </a:cubicBezTo>
                  <a:cubicBezTo>
                    <a:pt x="10301" y="2887"/>
                    <a:pt x="9737" y="3108"/>
                    <a:pt x="9132" y="3229"/>
                  </a:cubicBezTo>
                  <a:cubicBezTo>
                    <a:pt x="8527" y="3371"/>
                    <a:pt x="7863" y="3451"/>
                    <a:pt x="7197" y="3693"/>
                  </a:cubicBezTo>
                  <a:cubicBezTo>
                    <a:pt x="6532" y="3955"/>
                    <a:pt x="5947" y="4317"/>
                    <a:pt x="5403" y="4640"/>
                  </a:cubicBezTo>
                  <a:lnTo>
                    <a:pt x="3750" y="5669"/>
                  </a:lnTo>
                  <a:lnTo>
                    <a:pt x="423" y="7685"/>
                  </a:lnTo>
                  <a:cubicBezTo>
                    <a:pt x="423" y="7685"/>
                    <a:pt x="403" y="7704"/>
                    <a:pt x="382" y="7704"/>
                  </a:cubicBezTo>
                  <a:cubicBezTo>
                    <a:pt x="60" y="7946"/>
                    <a:pt x="0" y="8390"/>
                    <a:pt x="221" y="8693"/>
                  </a:cubicBezTo>
                  <a:cubicBezTo>
                    <a:pt x="356" y="8889"/>
                    <a:pt x="572" y="8995"/>
                    <a:pt x="792" y="8995"/>
                  </a:cubicBezTo>
                  <a:cubicBezTo>
                    <a:pt x="936" y="8995"/>
                    <a:pt x="1082" y="8950"/>
                    <a:pt x="1210" y="8854"/>
                  </a:cubicBezTo>
                  <a:lnTo>
                    <a:pt x="4374" y="6616"/>
                  </a:lnTo>
                  <a:lnTo>
                    <a:pt x="5947" y="5487"/>
                  </a:lnTo>
                  <a:cubicBezTo>
                    <a:pt x="6471" y="5105"/>
                    <a:pt x="6976" y="4742"/>
                    <a:pt x="7519" y="4500"/>
                  </a:cubicBezTo>
                  <a:cubicBezTo>
                    <a:pt x="8043" y="4258"/>
                    <a:pt x="8669" y="4137"/>
                    <a:pt x="9314" y="3935"/>
                  </a:cubicBezTo>
                  <a:cubicBezTo>
                    <a:pt x="9959" y="3753"/>
                    <a:pt x="10605" y="3451"/>
                    <a:pt x="11148" y="3068"/>
                  </a:cubicBezTo>
                  <a:cubicBezTo>
                    <a:pt x="12258" y="2282"/>
                    <a:pt x="13105" y="1253"/>
                    <a:pt x="13930" y="266"/>
                  </a:cubicBezTo>
                  <a:cubicBezTo>
                    <a:pt x="13971" y="205"/>
                    <a:pt x="13971" y="105"/>
                    <a:pt x="13911" y="43"/>
                  </a:cubicBezTo>
                  <a:cubicBezTo>
                    <a:pt x="13883" y="16"/>
                    <a:pt x="13846" y="1"/>
                    <a:pt x="13809"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
            <p:cNvSpPr/>
            <p:nvPr/>
          </p:nvSpPr>
          <p:spPr>
            <a:xfrm>
              <a:off x="6447813" y="2343792"/>
              <a:ext cx="626043" cy="662329"/>
            </a:xfrm>
            <a:custGeom>
              <a:rect b="b" l="l" r="r" t="t"/>
              <a:pathLst>
                <a:path extrusionOk="0" h="11390" w="10766">
                  <a:moveTo>
                    <a:pt x="10294" y="0"/>
                  </a:moveTo>
                  <a:cubicBezTo>
                    <a:pt x="10270" y="0"/>
                    <a:pt x="10246" y="2"/>
                    <a:pt x="10221" y="6"/>
                  </a:cubicBezTo>
                  <a:cubicBezTo>
                    <a:pt x="7500" y="390"/>
                    <a:pt x="5100" y="2264"/>
                    <a:pt x="4072" y="4764"/>
                  </a:cubicBezTo>
                  <a:cubicBezTo>
                    <a:pt x="3831" y="5390"/>
                    <a:pt x="3648" y="5954"/>
                    <a:pt x="3245" y="6377"/>
                  </a:cubicBezTo>
                  <a:cubicBezTo>
                    <a:pt x="2863" y="6820"/>
                    <a:pt x="2298" y="7164"/>
                    <a:pt x="1814" y="7648"/>
                  </a:cubicBezTo>
                  <a:cubicBezTo>
                    <a:pt x="1331" y="8132"/>
                    <a:pt x="987" y="8716"/>
                    <a:pt x="705" y="9320"/>
                  </a:cubicBezTo>
                  <a:cubicBezTo>
                    <a:pt x="444" y="9925"/>
                    <a:pt x="242" y="10530"/>
                    <a:pt x="40" y="11156"/>
                  </a:cubicBezTo>
                  <a:cubicBezTo>
                    <a:pt x="0" y="11236"/>
                    <a:pt x="60" y="11336"/>
                    <a:pt x="140" y="11377"/>
                  </a:cubicBezTo>
                  <a:cubicBezTo>
                    <a:pt x="163" y="11386"/>
                    <a:pt x="185" y="11390"/>
                    <a:pt x="207" y="11390"/>
                  </a:cubicBezTo>
                  <a:cubicBezTo>
                    <a:pt x="283" y="11390"/>
                    <a:pt x="351" y="11340"/>
                    <a:pt x="382" y="11277"/>
                  </a:cubicBezTo>
                  <a:cubicBezTo>
                    <a:pt x="806" y="10067"/>
                    <a:pt x="1269" y="8837"/>
                    <a:pt x="2177" y="8011"/>
                  </a:cubicBezTo>
                  <a:cubicBezTo>
                    <a:pt x="2600" y="7587"/>
                    <a:pt x="3185" y="7264"/>
                    <a:pt x="3669" y="6761"/>
                  </a:cubicBezTo>
                  <a:cubicBezTo>
                    <a:pt x="3911" y="6519"/>
                    <a:pt x="4113" y="6216"/>
                    <a:pt x="4253" y="5914"/>
                  </a:cubicBezTo>
                  <a:cubicBezTo>
                    <a:pt x="4414" y="5591"/>
                    <a:pt x="4535" y="5288"/>
                    <a:pt x="4656" y="5006"/>
                  </a:cubicBezTo>
                  <a:cubicBezTo>
                    <a:pt x="5664" y="2769"/>
                    <a:pt x="7922" y="1156"/>
                    <a:pt x="10322" y="893"/>
                  </a:cubicBezTo>
                  <a:lnTo>
                    <a:pt x="10342" y="893"/>
                  </a:lnTo>
                  <a:cubicBezTo>
                    <a:pt x="10584" y="853"/>
                    <a:pt x="10766" y="632"/>
                    <a:pt x="10726" y="390"/>
                  </a:cubicBezTo>
                  <a:cubicBezTo>
                    <a:pt x="10689" y="154"/>
                    <a:pt x="10506" y="0"/>
                    <a:pt x="10294"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
            <p:cNvSpPr/>
            <p:nvPr/>
          </p:nvSpPr>
          <p:spPr>
            <a:xfrm>
              <a:off x="6341050" y="2981348"/>
              <a:ext cx="177125" cy="270223"/>
            </a:xfrm>
            <a:custGeom>
              <a:rect b="b" l="l" r="r" t="t"/>
              <a:pathLst>
                <a:path extrusionOk="0" h="4647" w="3046">
                  <a:moveTo>
                    <a:pt x="1957" y="0"/>
                  </a:moveTo>
                  <a:cubicBezTo>
                    <a:pt x="1924" y="0"/>
                    <a:pt x="1890" y="3"/>
                    <a:pt x="1855" y="10"/>
                  </a:cubicBezTo>
                  <a:cubicBezTo>
                    <a:pt x="1433" y="90"/>
                    <a:pt x="1089" y="413"/>
                    <a:pt x="847" y="756"/>
                  </a:cubicBezTo>
                  <a:cubicBezTo>
                    <a:pt x="344" y="1421"/>
                    <a:pt x="62" y="2227"/>
                    <a:pt x="22" y="3034"/>
                  </a:cubicBezTo>
                  <a:cubicBezTo>
                    <a:pt x="1" y="3377"/>
                    <a:pt x="22" y="3719"/>
                    <a:pt x="183" y="4001"/>
                  </a:cubicBezTo>
                  <a:cubicBezTo>
                    <a:pt x="344" y="4324"/>
                    <a:pt x="667" y="4547"/>
                    <a:pt x="1009" y="4627"/>
                  </a:cubicBezTo>
                  <a:cubicBezTo>
                    <a:pt x="1083" y="4640"/>
                    <a:pt x="1158" y="4646"/>
                    <a:pt x="1233" y="4646"/>
                  </a:cubicBezTo>
                  <a:cubicBezTo>
                    <a:pt x="1505" y="4646"/>
                    <a:pt x="1776" y="4563"/>
                    <a:pt x="1997" y="4405"/>
                  </a:cubicBezTo>
                  <a:cubicBezTo>
                    <a:pt x="2259" y="4224"/>
                    <a:pt x="2420" y="3961"/>
                    <a:pt x="2562" y="3700"/>
                  </a:cubicBezTo>
                  <a:cubicBezTo>
                    <a:pt x="2884" y="3095"/>
                    <a:pt x="3046" y="2429"/>
                    <a:pt x="3025" y="1743"/>
                  </a:cubicBezTo>
                  <a:cubicBezTo>
                    <a:pt x="3025" y="1401"/>
                    <a:pt x="2984" y="1058"/>
                    <a:pt x="2844" y="756"/>
                  </a:cubicBezTo>
                  <a:cubicBezTo>
                    <a:pt x="2676" y="422"/>
                    <a:pt x="2354" y="0"/>
                    <a:pt x="1957"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
            <p:cNvSpPr/>
            <p:nvPr/>
          </p:nvSpPr>
          <p:spPr>
            <a:xfrm>
              <a:off x="6379778" y="3035777"/>
              <a:ext cx="100890" cy="180614"/>
            </a:xfrm>
            <a:custGeom>
              <a:rect b="b" l="l" r="r" t="t"/>
              <a:pathLst>
                <a:path extrusionOk="0" h="3106" w="1735">
                  <a:moveTo>
                    <a:pt x="20" y="1"/>
                  </a:moveTo>
                  <a:cubicBezTo>
                    <a:pt x="1" y="1"/>
                    <a:pt x="1" y="22"/>
                    <a:pt x="1" y="41"/>
                  </a:cubicBezTo>
                  <a:cubicBezTo>
                    <a:pt x="243" y="2562"/>
                    <a:pt x="1673" y="3106"/>
                    <a:pt x="1694" y="3106"/>
                  </a:cubicBezTo>
                  <a:lnTo>
                    <a:pt x="1714" y="3106"/>
                  </a:lnTo>
                  <a:cubicBezTo>
                    <a:pt x="1735" y="3086"/>
                    <a:pt x="1714" y="3065"/>
                    <a:pt x="1714" y="3065"/>
                  </a:cubicBezTo>
                  <a:cubicBezTo>
                    <a:pt x="1694" y="3065"/>
                    <a:pt x="283" y="2522"/>
                    <a:pt x="60" y="22"/>
                  </a:cubicBezTo>
                  <a:cubicBezTo>
                    <a:pt x="60" y="22"/>
                    <a:pt x="41" y="1"/>
                    <a:pt x="2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
            <p:cNvSpPr/>
            <p:nvPr/>
          </p:nvSpPr>
          <p:spPr>
            <a:xfrm>
              <a:off x="6343376" y="3148646"/>
              <a:ext cx="72746" cy="45531"/>
            </a:xfrm>
            <a:custGeom>
              <a:rect b="b" l="l" r="r" t="t"/>
              <a:pathLst>
                <a:path extrusionOk="0" h="783" w="1251">
                  <a:moveTo>
                    <a:pt x="1221" y="1"/>
                  </a:moveTo>
                  <a:cubicBezTo>
                    <a:pt x="1216" y="1"/>
                    <a:pt x="1211" y="6"/>
                    <a:pt x="1211" y="16"/>
                  </a:cubicBezTo>
                  <a:cubicBezTo>
                    <a:pt x="1191" y="16"/>
                    <a:pt x="707" y="600"/>
                    <a:pt x="41" y="721"/>
                  </a:cubicBezTo>
                  <a:cubicBezTo>
                    <a:pt x="22" y="721"/>
                    <a:pt x="1" y="742"/>
                    <a:pt x="22" y="762"/>
                  </a:cubicBezTo>
                  <a:cubicBezTo>
                    <a:pt x="22" y="762"/>
                    <a:pt x="22" y="782"/>
                    <a:pt x="41" y="782"/>
                  </a:cubicBezTo>
                  <a:cubicBezTo>
                    <a:pt x="748" y="641"/>
                    <a:pt x="1232" y="57"/>
                    <a:pt x="1251" y="36"/>
                  </a:cubicBezTo>
                  <a:cubicBezTo>
                    <a:pt x="1251" y="36"/>
                    <a:pt x="1251" y="16"/>
                    <a:pt x="1232" y="16"/>
                  </a:cubicBezTo>
                  <a:cubicBezTo>
                    <a:pt x="1232" y="6"/>
                    <a:pt x="1226" y="1"/>
                    <a:pt x="122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
            <p:cNvSpPr/>
            <p:nvPr/>
          </p:nvSpPr>
          <p:spPr>
            <a:xfrm>
              <a:off x="6358669" y="3185862"/>
              <a:ext cx="109031" cy="44601"/>
            </a:xfrm>
            <a:custGeom>
              <a:rect b="b" l="l" r="r" t="t"/>
              <a:pathLst>
                <a:path extrusionOk="0" h="767" w="1875">
                  <a:moveTo>
                    <a:pt x="60" y="1"/>
                  </a:moveTo>
                  <a:cubicBezTo>
                    <a:pt x="60" y="1"/>
                    <a:pt x="41" y="1"/>
                    <a:pt x="41" y="22"/>
                  </a:cubicBezTo>
                  <a:cubicBezTo>
                    <a:pt x="1" y="162"/>
                    <a:pt x="41" y="304"/>
                    <a:pt x="141" y="384"/>
                  </a:cubicBezTo>
                  <a:cubicBezTo>
                    <a:pt x="186" y="414"/>
                    <a:pt x="241" y="432"/>
                    <a:pt x="300" y="432"/>
                  </a:cubicBezTo>
                  <a:cubicBezTo>
                    <a:pt x="321" y="432"/>
                    <a:pt x="342" y="430"/>
                    <a:pt x="364" y="425"/>
                  </a:cubicBezTo>
                  <a:cubicBezTo>
                    <a:pt x="404" y="425"/>
                    <a:pt x="423" y="404"/>
                    <a:pt x="464" y="384"/>
                  </a:cubicBezTo>
                  <a:cubicBezTo>
                    <a:pt x="464" y="484"/>
                    <a:pt x="485" y="546"/>
                    <a:pt x="525" y="605"/>
                  </a:cubicBezTo>
                  <a:cubicBezTo>
                    <a:pt x="585" y="707"/>
                    <a:pt x="665" y="767"/>
                    <a:pt x="767" y="767"/>
                  </a:cubicBezTo>
                  <a:lnTo>
                    <a:pt x="786" y="767"/>
                  </a:lnTo>
                  <a:cubicBezTo>
                    <a:pt x="867" y="767"/>
                    <a:pt x="948" y="707"/>
                    <a:pt x="1009" y="626"/>
                  </a:cubicBezTo>
                  <a:cubicBezTo>
                    <a:pt x="1049" y="586"/>
                    <a:pt x="1068" y="525"/>
                    <a:pt x="1089" y="465"/>
                  </a:cubicBezTo>
                  <a:cubicBezTo>
                    <a:pt x="1170" y="586"/>
                    <a:pt x="1251" y="726"/>
                    <a:pt x="1412" y="747"/>
                  </a:cubicBezTo>
                  <a:cubicBezTo>
                    <a:pt x="1439" y="755"/>
                    <a:pt x="1465" y="759"/>
                    <a:pt x="1491" y="759"/>
                  </a:cubicBezTo>
                  <a:cubicBezTo>
                    <a:pt x="1660" y="759"/>
                    <a:pt x="1805" y="602"/>
                    <a:pt x="1875" y="444"/>
                  </a:cubicBezTo>
                  <a:cubicBezTo>
                    <a:pt x="1875" y="425"/>
                    <a:pt x="1875" y="404"/>
                    <a:pt x="1856" y="404"/>
                  </a:cubicBezTo>
                  <a:cubicBezTo>
                    <a:pt x="1835" y="404"/>
                    <a:pt x="1815" y="404"/>
                    <a:pt x="1815" y="425"/>
                  </a:cubicBezTo>
                  <a:cubicBezTo>
                    <a:pt x="1760" y="569"/>
                    <a:pt x="1626" y="713"/>
                    <a:pt x="1469" y="713"/>
                  </a:cubicBezTo>
                  <a:cubicBezTo>
                    <a:pt x="1450" y="713"/>
                    <a:pt x="1431" y="711"/>
                    <a:pt x="1412" y="707"/>
                  </a:cubicBezTo>
                  <a:cubicBezTo>
                    <a:pt x="1270" y="667"/>
                    <a:pt x="1189" y="525"/>
                    <a:pt x="1109" y="384"/>
                  </a:cubicBezTo>
                  <a:cubicBezTo>
                    <a:pt x="1109" y="363"/>
                    <a:pt x="1089" y="363"/>
                    <a:pt x="1089" y="363"/>
                  </a:cubicBezTo>
                  <a:cubicBezTo>
                    <a:pt x="1068" y="363"/>
                    <a:pt x="1068" y="363"/>
                    <a:pt x="1068" y="384"/>
                  </a:cubicBezTo>
                  <a:cubicBezTo>
                    <a:pt x="1028" y="465"/>
                    <a:pt x="1009" y="546"/>
                    <a:pt x="969" y="605"/>
                  </a:cubicBezTo>
                  <a:cubicBezTo>
                    <a:pt x="907" y="667"/>
                    <a:pt x="848" y="707"/>
                    <a:pt x="786" y="707"/>
                  </a:cubicBezTo>
                  <a:lnTo>
                    <a:pt x="767" y="707"/>
                  </a:lnTo>
                  <a:cubicBezTo>
                    <a:pt x="686" y="707"/>
                    <a:pt x="606" y="667"/>
                    <a:pt x="565" y="586"/>
                  </a:cubicBezTo>
                  <a:cubicBezTo>
                    <a:pt x="525" y="525"/>
                    <a:pt x="504" y="425"/>
                    <a:pt x="525" y="323"/>
                  </a:cubicBezTo>
                  <a:cubicBezTo>
                    <a:pt x="525" y="304"/>
                    <a:pt x="504" y="304"/>
                    <a:pt x="504" y="304"/>
                  </a:cubicBezTo>
                  <a:lnTo>
                    <a:pt x="464" y="304"/>
                  </a:lnTo>
                  <a:cubicBezTo>
                    <a:pt x="444" y="344"/>
                    <a:pt x="404" y="363"/>
                    <a:pt x="343" y="384"/>
                  </a:cubicBezTo>
                  <a:cubicBezTo>
                    <a:pt x="283" y="384"/>
                    <a:pt x="222" y="384"/>
                    <a:pt x="181" y="344"/>
                  </a:cubicBezTo>
                  <a:cubicBezTo>
                    <a:pt x="101" y="283"/>
                    <a:pt x="60" y="142"/>
                    <a:pt x="81" y="41"/>
                  </a:cubicBezTo>
                  <a:cubicBezTo>
                    <a:pt x="81" y="22"/>
                    <a:pt x="81" y="1"/>
                    <a:pt x="6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
            <p:cNvSpPr/>
            <p:nvPr/>
          </p:nvSpPr>
          <p:spPr>
            <a:xfrm>
              <a:off x="7518122" y="2435552"/>
              <a:ext cx="276271" cy="340643"/>
            </a:xfrm>
            <a:custGeom>
              <a:rect b="b" l="l" r="r" t="t"/>
              <a:pathLst>
                <a:path extrusionOk="0" h="5858" w="4751">
                  <a:moveTo>
                    <a:pt x="4257" y="0"/>
                  </a:moveTo>
                  <a:cubicBezTo>
                    <a:pt x="4256" y="0"/>
                    <a:pt x="4255" y="0"/>
                    <a:pt x="4255" y="1"/>
                  </a:cubicBezTo>
                  <a:cubicBezTo>
                    <a:pt x="40" y="2804"/>
                    <a:pt x="0" y="4941"/>
                    <a:pt x="142" y="5646"/>
                  </a:cubicBezTo>
                  <a:cubicBezTo>
                    <a:pt x="158" y="5779"/>
                    <a:pt x="271" y="5858"/>
                    <a:pt x="391" y="5858"/>
                  </a:cubicBezTo>
                  <a:cubicBezTo>
                    <a:pt x="415" y="5858"/>
                    <a:pt x="440" y="5854"/>
                    <a:pt x="465" y="5847"/>
                  </a:cubicBezTo>
                  <a:cubicBezTo>
                    <a:pt x="4751" y="4506"/>
                    <a:pt x="4360" y="0"/>
                    <a:pt x="425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
            <p:cNvSpPr/>
            <p:nvPr/>
          </p:nvSpPr>
          <p:spPr>
            <a:xfrm>
              <a:off x="7529810" y="2433226"/>
              <a:ext cx="238124" cy="341224"/>
            </a:xfrm>
            <a:custGeom>
              <a:rect b="b" l="l" r="r" t="t"/>
              <a:pathLst>
                <a:path extrusionOk="0" h="5868" w="4095">
                  <a:moveTo>
                    <a:pt x="4073" y="0"/>
                  </a:moveTo>
                  <a:cubicBezTo>
                    <a:pt x="4054" y="0"/>
                    <a:pt x="4033" y="0"/>
                    <a:pt x="4013" y="21"/>
                  </a:cubicBezTo>
                  <a:cubicBezTo>
                    <a:pt x="2683" y="2521"/>
                    <a:pt x="41" y="5766"/>
                    <a:pt x="22" y="5787"/>
                  </a:cubicBezTo>
                  <a:cubicBezTo>
                    <a:pt x="1" y="5807"/>
                    <a:pt x="1" y="5828"/>
                    <a:pt x="22" y="5847"/>
                  </a:cubicBezTo>
                  <a:lnTo>
                    <a:pt x="41" y="5868"/>
                  </a:lnTo>
                  <a:cubicBezTo>
                    <a:pt x="62" y="5868"/>
                    <a:pt x="62" y="5847"/>
                    <a:pt x="81" y="5847"/>
                  </a:cubicBezTo>
                  <a:cubicBezTo>
                    <a:pt x="102" y="5807"/>
                    <a:pt x="2743" y="2562"/>
                    <a:pt x="4094" y="62"/>
                  </a:cubicBezTo>
                  <a:cubicBezTo>
                    <a:pt x="4094" y="41"/>
                    <a:pt x="4094" y="0"/>
                    <a:pt x="4073"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
            <p:cNvSpPr/>
            <p:nvPr/>
          </p:nvSpPr>
          <p:spPr>
            <a:xfrm>
              <a:off x="6761939" y="2537140"/>
              <a:ext cx="315638" cy="430077"/>
            </a:xfrm>
            <a:custGeom>
              <a:rect b="b" l="l" r="r" t="t"/>
              <a:pathLst>
                <a:path extrusionOk="0" h="7396" w="5428">
                  <a:moveTo>
                    <a:pt x="23" y="0"/>
                  </a:moveTo>
                  <a:cubicBezTo>
                    <a:pt x="8" y="0"/>
                    <a:pt x="0" y="3"/>
                    <a:pt x="1" y="8"/>
                  </a:cubicBezTo>
                  <a:cubicBezTo>
                    <a:pt x="1270" y="6178"/>
                    <a:pt x="3730" y="7226"/>
                    <a:pt x="4617" y="7387"/>
                  </a:cubicBezTo>
                  <a:cubicBezTo>
                    <a:pt x="4641" y="7393"/>
                    <a:pt x="4664" y="7395"/>
                    <a:pt x="4687" y="7395"/>
                  </a:cubicBezTo>
                  <a:cubicBezTo>
                    <a:pt x="4843" y="7395"/>
                    <a:pt x="4983" y="7281"/>
                    <a:pt x="5001" y="7105"/>
                  </a:cubicBezTo>
                  <a:cubicBezTo>
                    <a:pt x="5427" y="1719"/>
                    <a:pt x="398" y="0"/>
                    <a:pt x="23"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
            <p:cNvSpPr/>
            <p:nvPr/>
          </p:nvSpPr>
          <p:spPr>
            <a:xfrm>
              <a:off x="6759613" y="2534349"/>
              <a:ext cx="284935" cy="432403"/>
            </a:xfrm>
            <a:custGeom>
              <a:rect b="b" l="l" r="r" t="t"/>
              <a:pathLst>
                <a:path extrusionOk="0" h="7436" w="4900">
                  <a:moveTo>
                    <a:pt x="51" y="0"/>
                  </a:moveTo>
                  <a:cubicBezTo>
                    <a:pt x="41" y="0"/>
                    <a:pt x="31" y="6"/>
                    <a:pt x="20" y="16"/>
                  </a:cubicBezTo>
                  <a:cubicBezTo>
                    <a:pt x="1" y="36"/>
                    <a:pt x="1" y="56"/>
                    <a:pt x="20" y="76"/>
                  </a:cubicBezTo>
                  <a:cubicBezTo>
                    <a:pt x="2278" y="2798"/>
                    <a:pt x="4799" y="7355"/>
                    <a:pt x="4818" y="7395"/>
                  </a:cubicBezTo>
                  <a:cubicBezTo>
                    <a:pt x="4818" y="7414"/>
                    <a:pt x="4839" y="7435"/>
                    <a:pt x="4859" y="7435"/>
                  </a:cubicBezTo>
                  <a:lnTo>
                    <a:pt x="4880" y="7414"/>
                  </a:lnTo>
                  <a:cubicBezTo>
                    <a:pt x="4899" y="7414"/>
                    <a:pt x="4899" y="7374"/>
                    <a:pt x="4899" y="7355"/>
                  </a:cubicBezTo>
                  <a:cubicBezTo>
                    <a:pt x="4880" y="7314"/>
                    <a:pt x="2359" y="2737"/>
                    <a:pt x="81" y="16"/>
                  </a:cubicBezTo>
                  <a:cubicBezTo>
                    <a:pt x="71" y="6"/>
                    <a:pt x="61" y="0"/>
                    <a:pt x="51"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
            <p:cNvSpPr/>
            <p:nvPr/>
          </p:nvSpPr>
          <p:spPr>
            <a:xfrm>
              <a:off x="8568544" y="1372396"/>
              <a:ext cx="360297" cy="560624"/>
            </a:xfrm>
            <a:custGeom>
              <a:rect b="b" l="l" r="r" t="t"/>
              <a:pathLst>
                <a:path extrusionOk="0" h="9641" w="6196">
                  <a:moveTo>
                    <a:pt x="3200" y="1"/>
                  </a:moveTo>
                  <a:cubicBezTo>
                    <a:pt x="3138" y="1"/>
                    <a:pt x="3077" y="19"/>
                    <a:pt x="3024" y="58"/>
                  </a:cubicBezTo>
                  <a:cubicBezTo>
                    <a:pt x="2158" y="604"/>
                    <a:pt x="0" y="2660"/>
                    <a:pt x="1150" y="9636"/>
                  </a:cubicBezTo>
                  <a:cubicBezTo>
                    <a:pt x="1151" y="9639"/>
                    <a:pt x="1154" y="9640"/>
                    <a:pt x="1158" y="9640"/>
                  </a:cubicBezTo>
                  <a:cubicBezTo>
                    <a:pt x="1390" y="9640"/>
                    <a:pt x="6196" y="5791"/>
                    <a:pt x="3529" y="200"/>
                  </a:cubicBezTo>
                  <a:cubicBezTo>
                    <a:pt x="3461" y="78"/>
                    <a:pt x="3329" y="1"/>
                    <a:pt x="3200"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
            <p:cNvSpPr/>
            <p:nvPr/>
          </p:nvSpPr>
          <p:spPr>
            <a:xfrm>
              <a:off x="8631811" y="1371058"/>
              <a:ext cx="129035" cy="565160"/>
            </a:xfrm>
            <a:custGeom>
              <a:rect b="b" l="l" r="r" t="t"/>
              <a:pathLst>
                <a:path extrusionOk="0" h="9719" w="2219">
                  <a:moveTo>
                    <a:pt x="2159" y="1"/>
                  </a:moveTo>
                  <a:cubicBezTo>
                    <a:pt x="2138" y="1"/>
                    <a:pt x="2119" y="22"/>
                    <a:pt x="2119" y="62"/>
                  </a:cubicBezTo>
                  <a:cubicBezTo>
                    <a:pt x="2098" y="122"/>
                    <a:pt x="1312" y="5888"/>
                    <a:pt x="22" y="9659"/>
                  </a:cubicBezTo>
                  <a:cubicBezTo>
                    <a:pt x="1" y="9678"/>
                    <a:pt x="22" y="9699"/>
                    <a:pt x="41" y="9718"/>
                  </a:cubicBezTo>
                  <a:lnTo>
                    <a:pt x="62" y="9718"/>
                  </a:lnTo>
                  <a:cubicBezTo>
                    <a:pt x="81" y="9718"/>
                    <a:pt x="102" y="9699"/>
                    <a:pt x="122" y="9678"/>
                  </a:cubicBezTo>
                  <a:cubicBezTo>
                    <a:pt x="1412" y="5909"/>
                    <a:pt x="2199" y="122"/>
                    <a:pt x="2219" y="62"/>
                  </a:cubicBezTo>
                  <a:cubicBezTo>
                    <a:pt x="2219" y="41"/>
                    <a:pt x="2199" y="22"/>
                    <a:pt x="2159" y="1"/>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
            <p:cNvSpPr/>
            <p:nvPr/>
          </p:nvSpPr>
          <p:spPr>
            <a:xfrm>
              <a:off x="8213363" y="1512363"/>
              <a:ext cx="406178" cy="561147"/>
            </a:xfrm>
            <a:custGeom>
              <a:rect b="b" l="l" r="r" t="t"/>
              <a:pathLst>
                <a:path extrusionOk="0" h="9650" w="6985">
                  <a:moveTo>
                    <a:pt x="1957" y="0"/>
                  </a:moveTo>
                  <a:cubicBezTo>
                    <a:pt x="1844" y="0"/>
                    <a:pt x="1727" y="54"/>
                    <a:pt x="1653" y="151"/>
                  </a:cubicBezTo>
                  <a:cubicBezTo>
                    <a:pt x="1089" y="998"/>
                    <a:pt x="0" y="3780"/>
                    <a:pt x="3971" y="9648"/>
                  </a:cubicBezTo>
                  <a:cubicBezTo>
                    <a:pt x="3972" y="9649"/>
                    <a:pt x="3974" y="9650"/>
                    <a:pt x="3975" y="9650"/>
                  </a:cubicBezTo>
                  <a:cubicBezTo>
                    <a:pt x="4134" y="9650"/>
                    <a:pt x="6984" y="4060"/>
                    <a:pt x="2157" y="71"/>
                  </a:cubicBezTo>
                  <a:cubicBezTo>
                    <a:pt x="2101" y="23"/>
                    <a:pt x="2030" y="0"/>
                    <a:pt x="195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
            <p:cNvSpPr/>
            <p:nvPr/>
          </p:nvSpPr>
          <p:spPr>
            <a:xfrm>
              <a:off x="8317626" y="1511781"/>
              <a:ext cx="130256" cy="563997"/>
            </a:xfrm>
            <a:custGeom>
              <a:rect b="b" l="l" r="r" t="t"/>
              <a:pathLst>
                <a:path extrusionOk="0" h="9699" w="2240">
                  <a:moveTo>
                    <a:pt x="41" y="0"/>
                  </a:moveTo>
                  <a:cubicBezTo>
                    <a:pt x="22" y="21"/>
                    <a:pt x="1" y="40"/>
                    <a:pt x="1" y="61"/>
                  </a:cubicBezTo>
                  <a:cubicBezTo>
                    <a:pt x="22" y="121"/>
                    <a:pt x="1735" y="5706"/>
                    <a:pt x="2138" y="9658"/>
                  </a:cubicBezTo>
                  <a:cubicBezTo>
                    <a:pt x="2138" y="9677"/>
                    <a:pt x="2159" y="9698"/>
                    <a:pt x="2178" y="9698"/>
                  </a:cubicBezTo>
                  <a:cubicBezTo>
                    <a:pt x="2218" y="9698"/>
                    <a:pt x="2239" y="9677"/>
                    <a:pt x="2239" y="9637"/>
                  </a:cubicBezTo>
                  <a:cubicBezTo>
                    <a:pt x="1836" y="5685"/>
                    <a:pt x="122" y="102"/>
                    <a:pt x="102" y="40"/>
                  </a:cubicBezTo>
                  <a:cubicBezTo>
                    <a:pt x="102" y="21"/>
                    <a:pt x="81" y="0"/>
                    <a:pt x="41"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
            <p:cNvSpPr/>
            <p:nvPr/>
          </p:nvSpPr>
          <p:spPr>
            <a:xfrm>
              <a:off x="6662270" y="552830"/>
              <a:ext cx="2110322" cy="1991114"/>
            </a:xfrm>
            <a:custGeom>
              <a:rect b="b" l="l" r="r" t="t"/>
              <a:pathLst>
                <a:path extrusionOk="0" h="34241" w="36291">
                  <a:moveTo>
                    <a:pt x="7411" y="0"/>
                  </a:moveTo>
                  <a:cubicBezTo>
                    <a:pt x="7379" y="0"/>
                    <a:pt x="7347" y="7"/>
                    <a:pt x="7320" y="21"/>
                  </a:cubicBezTo>
                  <a:cubicBezTo>
                    <a:pt x="7218" y="40"/>
                    <a:pt x="7138" y="101"/>
                    <a:pt x="7078" y="182"/>
                  </a:cubicBezTo>
                  <a:cubicBezTo>
                    <a:pt x="6755" y="464"/>
                    <a:pt x="6433" y="766"/>
                    <a:pt x="6130" y="1109"/>
                  </a:cubicBezTo>
                  <a:cubicBezTo>
                    <a:pt x="6130" y="1109"/>
                    <a:pt x="4194" y="2096"/>
                    <a:pt x="2481" y="4637"/>
                  </a:cubicBezTo>
                  <a:lnTo>
                    <a:pt x="1372" y="6774"/>
                  </a:lnTo>
                  <a:lnTo>
                    <a:pt x="1130" y="7257"/>
                  </a:lnTo>
                  <a:lnTo>
                    <a:pt x="1110" y="7278"/>
                  </a:lnTo>
                  <a:cubicBezTo>
                    <a:pt x="1049" y="7440"/>
                    <a:pt x="1009" y="7580"/>
                    <a:pt x="949" y="7741"/>
                  </a:cubicBezTo>
                  <a:cubicBezTo>
                    <a:pt x="888" y="7862"/>
                    <a:pt x="847" y="8004"/>
                    <a:pt x="807" y="8145"/>
                  </a:cubicBezTo>
                  <a:cubicBezTo>
                    <a:pt x="747" y="8306"/>
                    <a:pt x="707" y="8488"/>
                    <a:pt x="646" y="8649"/>
                  </a:cubicBezTo>
                  <a:cubicBezTo>
                    <a:pt x="605" y="8830"/>
                    <a:pt x="565" y="8991"/>
                    <a:pt x="525" y="9174"/>
                  </a:cubicBezTo>
                  <a:cubicBezTo>
                    <a:pt x="505" y="9214"/>
                    <a:pt x="505" y="9254"/>
                    <a:pt x="484" y="9295"/>
                  </a:cubicBezTo>
                  <a:cubicBezTo>
                    <a:pt x="465" y="9415"/>
                    <a:pt x="425" y="9556"/>
                    <a:pt x="404" y="9717"/>
                  </a:cubicBezTo>
                  <a:cubicBezTo>
                    <a:pt x="384" y="9798"/>
                    <a:pt x="364" y="9878"/>
                    <a:pt x="344" y="9980"/>
                  </a:cubicBezTo>
                  <a:cubicBezTo>
                    <a:pt x="304" y="10141"/>
                    <a:pt x="283" y="10322"/>
                    <a:pt x="243" y="10483"/>
                  </a:cubicBezTo>
                  <a:cubicBezTo>
                    <a:pt x="223" y="10685"/>
                    <a:pt x="183" y="10886"/>
                    <a:pt x="162" y="11069"/>
                  </a:cubicBezTo>
                  <a:cubicBezTo>
                    <a:pt x="143" y="11209"/>
                    <a:pt x="143" y="11330"/>
                    <a:pt x="122" y="11472"/>
                  </a:cubicBezTo>
                  <a:cubicBezTo>
                    <a:pt x="81" y="11794"/>
                    <a:pt x="62" y="12136"/>
                    <a:pt x="41" y="12459"/>
                  </a:cubicBezTo>
                  <a:cubicBezTo>
                    <a:pt x="22" y="12540"/>
                    <a:pt x="22" y="12620"/>
                    <a:pt x="22" y="12701"/>
                  </a:cubicBezTo>
                  <a:cubicBezTo>
                    <a:pt x="1" y="13044"/>
                    <a:pt x="1" y="13407"/>
                    <a:pt x="1" y="13749"/>
                  </a:cubicBezTo>
                  <a:lnTo>
                    <a:pt x="1" y="14314"/>
                  </a:lnTo>
                  <a:cubicBezTo>
                    <a:pt x="22" y="15141"/>
                    <a:pt x="81" y="15948"/>
                    <a:pt x="202" y="16693"/>
                  </a:cubicBezTo>
                  <a:cubicBezTo>
                    <a:pt x="223" y="16835"/>
                    <a:pt x="243" y="16975"/>
                    <a:pt x="283" y="17096"/>
                  </a:cubicBezTo>
                  <a:cubicBezTo>
                    <a:pt x="304" y="17217"/>
                    <a:pt x="323" y="17338"/>
                    <a:pt x="344" y="17439"/>
                  </a:cubicBezTo>
                  <a:cubicBezTo>
                    <a:pt x="364" y="17601"/>
                    <a:pt x="404" y="17741"/>
                    <a:pt x="425" y="17883"/>
                  </a:cubicBezTo>
                  <a:cubicBezTo>
                    <a:pt x="465" y="18023"/>
                    <a:pt x="505" y="18165"/>
                    <a:pt x="525" y="18306"/>
                  </a:cubicBezTo>
                  <a:cubicBezTo>
                    <a:pt x="546" y="18367"/>
                    <a:pt x="565" y="18447"/>
                    <a:pt x="586" y="18507"/>
                  </a:cubicBezTo>
                  <a:cubicBezTo>
                    <a:pt x="646" y="18709"/>
                    <a:pt x="707" y="18931"/>
                    <a:pt x="767" y="19133"/>
                  </a:cubicBezTo>
                  <a:cubicBezTo>
                    <a:pt x="788" y="19193"/>
                    <a:pt x="807" y="19273"/>
                    <a:pt x="828" y="19335"/>
                  </a:cubicBezTo>
                  <a:cubicBezTo>
                    <a:pt x="847" y="19415"/>
                    <a:pt x="868" y="19475"/>
                    <a:pt x="888" y="19555"/>
                  </a:cubicBezTo>
                  <a:cubicBezTo>
                    <a:pt x="949" y="19676"/>
                    <a:pt x="989" y="19818"/>
                    <a:pt x="1049" y="19959"/>
                  </a:cubicBezTo>
                  <a:cubicBezTo>
                    <a:pt x="1130" y="20181"/>
                    <a:pt x="1210" y="20423"/>
                    <a:pt x="1312" y="20644"/>
                  </a:cubicBezTo>
                  <a:cubicBezTo>
                    <a:pt x="1372" y="20765"/>
                    <a:pt x="1433" y="20907"/>
                    <a:pt x="1493" y="21047"/>
                  </a:cubicBezTo>
                  <a:cubicBezTo>
                    <a:pt x="1533" y="21149"/>
                    <a:pt x="1594" y="21249"/>
                    <a:pt x="1634" y="21351"/>
                  </a:cubicBezTo>
                  <a:cubicBezTo>
                    <a:pt x="1675" y="21431"/>
                    <a:pt x="1715" y="21491"/>
                    <a:pt x="1734" y="21572"/>
                  </a:cubicBezTo>
                  <a:cubicBezTo>
                    <a:pt x="1796" y="21652"/>
                    <a:pt x="1836" y="21733"/>
                    <a:pt x="1876" y="21813"/>
                  </a:cubicBezTo>
                  <a:cubicBezTo>
                    <a:pt x="1917" y="21894"/>
                    <a:pt x="1957" y="21996"/>
                    <a:pt x="2017" y="22076"/>
                  </a:cubicBezTo>
                  <a:cubicBezTo>
                    <a:pt x="2057" y="22176"/>
                    <a:pt x="2118" y="22257"/>
                    <a:pt x="2178" y="22359"/>
                  </a:cubicBezTo>
                  <a:cubicBezTo>
                    <a:pt x="2218" y="22418"/>
                    <a:pt x="2239" y="22480"/>
                    <a:pt x="2280" y="22520"/>
                  </a:cubicBezTo>
                  <a:cubicBezTo>
                    <a:pt x="2299" y="22580"/>
                    <a:pt x="2339" y="22641"/>
                    <a:pt x="2380" y="22681"/>
                  </a:cubicBezTo>
                  <a:cubicBezTo>
                    <a:pt x="2460" y="22802"/>
                    <a:pt x="2522" y="22923"/>
                    <a:pt x="2602" y="23044"/>
                  </a:cubicBezTo>
                  <a:lnTo>
                    <a:pt x="2622" y="23063"/>
                  </a:lnTo>
                  <a:cubicBezTo>
                    <a:pt x="2683" y="23165"/>
                    <a:pt x="2763" y="23265"/>
                    <a:pt x="2844" y="23386"/>
                  </a:cubicBezTo>
                  <a:cubicBezTo>
                    <a:pt x="2944" y="23528"/>
                    <a:pt x="3046" y="23649"/>
                    <a:pt x="3146" y="23789"/>
                  </a:cubicBezTo>
                  <a:cubicBezTo>
                    <a:pt x="3207" y="23870"/>
                    <a:pt x="3247" y="23931"/>
                    <a:pt x="3307" y="24012"/>
                  </a:cubicBezTo>
                  <a:cubicBezTo>
                    <a:pt x="3409" y="24133"/>
                    <a:pt x="3509" y="24254"/>
                    <a:pt x="3610" y="24354"/>
                  </a:cubicBezTo>
                  <a:cubicBezTo>
                    <a:pt x="3670" y="24434"/>
                    <a:pt x="3731" y="24496"/>
                    <a:pt x="3791" y="24576"/>
                  </a:cubicBezTo>
                  <a:cubicBezTo>
                    <a:pt x="3872" y="24676"/>
                    <a:pt x="3973" y="24778"/>
                    <a:pt x="4054" y="24859"/>
                  </a:cubicBezTo>
                  <a:cubicBezTo>
                    <a:pt x="4154" y="24959"/>
                    <a:pt x="4234" y="25060"/>
                    <a:pt x="4336" y="25141"/>
                  </a:cubicBezTo>
                  <a:cubicBezTo>
                    <a:pt x="4436" y="25262"/>
                    <a:pt x="4557" y="25362"/>
                    <a:pt x="4659" y="25463"/>
                  </a:cubicBezTo>
                  <a:cubicBezTo>
                    <a:pt x="4759" y="25563"/>
                    <a:pt x="4880" y="25644"/>
                    <a:pt x="4981" y="25746"/>
                  </a:cubicBezTo>
                  <a:cubicBezTo>
                    <a:pt x="5323" y="26047"/>
                    <a:pt x="5686" y="26329"/>
                    <a:pt x="6030" y="26571"/>
                  </a:cubicBezTo>
                  <a:cubicBezTo>
                    <a:pt x="8080" y="27991"/>
                    <a:pt x="11083" y="28888"/>
                    <a:pt x="13836" y="28888"/>
                  </a:cubicBezTo>
                  <a:cubicBezTo>
                    <a:pt x="15738" y="28888"/>
                    <a:pt x="17522" y="28459"/>
                    <a:pt x="18791" y="27479"/>
                  </a:cubicBezTo>
                  <a:cubicBezTo>
                    <a:pt x="18791" y="27479"/>
                    <a:pt x="19174" y="27217"/>
                    <a:pt x="19739" y="26592"/>
                  </a:cubicBezTo>
                  <a:cubicBezTo>
                    <a:pt x="19779" y="26552"/>
                    <a:pt x="19799" y="26512"/>
                    <a:pt x="19839" y="26491"/>
                  </a:cubicBezTo>
                  <a:cubicBezTo>
                    <a:pt x="19941" y="26370"/>
                    <a:pt x="20041" y="26229"/>
                    <a:pt x="20161" y="26088"/>
                  </a:cubicBezTo>
                  <a:cubicBezTo>
                    <a:pt x="20202" y="26047"/>
                    <a:pt x="20242" y="26007"/>
                    <a:pt x="20263" y="25967"/>
                  </a:cubicBezTo>
                  <a:cubicBezTo>
                    <a:pt x="20424" y="25746"/>
                    <a:pt x="20605" y="25523"/>
                    <a:pt x="20766" y="25262"/>
                  </a:cubicBezTo>
                  <a:cubicBezTo>
                    <a:pt x="20828" y="25181"/>
                    <a:pt x="20868" y="25100"/>
                    <a:pt x="20928" y="25020"/>
                  </a:cubicBezTo>
                  <a:cubicBezTo>
                    <a:pt x="21070" y="24778"/>
                    <a:pt x="21231" y="24515"/>
                    <a:pt x="21371" y="24254"/>
                  </a:cubicBezTo>
                  <a:cubicBezTo>
                    <a:pt x="21392" y="24233"/>
                    <a:pt x="21392" y="24213"/>
                    <a:pt x="21392" y="24213"/>
                  </a:cubicBezTo>
                  <a:cubicBezTo>
                    <a:pt x="21411" y="24173"/>
                    <a:pt x="21432" y="24152"/>
                    <a:pt x="21452" y="24112"/>
                  </a:cubicBezTo>
                  <a:lnTo>
                    <a:pt x="21452" y="24133"/>
                  </a:lnTo>
                  <a:cubicBezTo>
                    <a:pt x="21473" y="24152"/>
                    <a:pt x="21532" y="24192"/>
                    <a:pt x="21634" y="24294"/>
                  </a:cubicBezTo>
                  <a:cubicBezTo>
                    <a:pt x="21957" y="24576"/>
                    <a:pt x="22642" y="25221"/>
                    <a:pt x="23569" y="26028"/>
                  </a:cubicBezTo>
                  <a:cubicBezTo>
                    <a:pt x="23589" y="26068"/>
                    <a:pt x="23629" y="26088"/>
                    <a:pt x="23669" y="26128"/>
                  </a:cubicBezTo>
                  <a:cubicBezTo>
                    <a:pt x="26492" y="28608"/>
                    <a:pt x="31331" y="32660"/>
                    <a:pt x="34193" y="33891"/>
                  </a:cubicBezTo>
                  <a:cubicBezTo>
                    <a:pt x="34516" y="34012"/>
                    <a:pt x="34819" y="34112"/>
                    <a:pt x="35080" y="34173"/>
                  </a:cubicBezTo>
                  <a:cubicBezTo>
                    <a:pt x="35247" y="34217"/>
                    <a:pt x="35390" y="34240"/>
                    <a:pt x="35528" y="34240"/>
                  </a:cubicBezTo>
                  <a:cubicBezTo>
                    <a:pt x="35574" y="34240"/>
                    <a:pt x="35620" y="34238"/>
                    <a:pt x="35666" y="34232"/>
                  </a:cubicBezTo>
                  <a:lnTo>
                    <a:pt x="35806" y="34232"/>
                  </a:lnTo>
                  <a:cubicBezTo>
                    <a:pt x="35948" y="34213"/>
                    <a:pt x="36069" y="34152"/>
                    <a:pt x="36169" y="34092"/>
                  </a:cubicBezTo>
                  <a:cubicBezTo>
                    <a:pt x="36169" y="34071"/>
                    <a:pt x="36190" y="34071"/>
                    <a:pt x="36190" y="34071"/>
                  </a:cubicBezTo>
                  <a:cubicBezTo>
                    <a:pt x="36190" y="34071"/>
                    <a:pt x="36230" y="34031"/>
                    <a:pt x="36271" y="33971"/>
                  </a:cubicBezTo>
                  <a:cubicBezTo>
                    <a:pt x="36271" y="33910"/>
                    <a:pt x="36290" y="33829"/>
                    <a:pt x="36271" y="33708"/>
                  </a:cubicBezTo>
                  <a:cubicBezTo>
                    <a:pt x="36250" y="33628"/>
                    <a:pt x="36230" y="33547"/>
                    <a:pt x="36169" y="33426"/>
                  </a:cubicBezTo>
                  <a:cubicBezTo>
                    <a:pt x="36109" y="33286"/>
                    <a:pt x="36029" y="33124"/>
                    <a:pt x="35887" y="32923"/>
                  </a:cubicBezTo>
                  <a:cubicBezTo>
                    <a:pt x="35766" y="32762"/>
                    <a:pt x="35626" y="32560"/>
                    <a:pt x="35443" y="32337"/>
                  </a:cubicBezTo>
                  <a:cubicBezTo>
                    <a:pt x="34698" y="31450"/>
                    <a:pt x="33306" y="30120"/>
                    <a:pt x="30787" y="28144"/>
                  </a:cubicBezTo>
                  <a:lnTo>
                    <a:pt x="26169" y="24152"/>
                  </a:lnTo>
                  <a:lnTo>
                    <a:pt x="26048" y="24052"/>
                  </a:lnTo>
                  <a:lnTo>
                    <a:pt x="24416" y="22641"/>
                  </a:lnTo>
                  <a:lnTo>
                    <a:pt x="24395" y="22620"/>
                  </a:lnTo>
                  <a:lnTo>
                    <a:pt x="24355" y="22580"/>
                  </a:lnTo>
                  <a:lnTo>
                    <a:pt x="24416" y="22520"/>
                  </a:lnTo>
                  <a:cubicBezTo>
                    <a:pt x="24476" y="22399"/>
                    <a:pt x="24577" y="22117"/>
                    <a:pt x="24355" y="21472"/>
                  </a:cubicBezTo>
                  <a:cubicBezTo>
                    <a:pt x="24255" y="21209"/>
                    <a:pt x="24113" y="20886"/>
                    <a:pt x="23892" y="20483"/>
                  </a:cubicBezTo>
                  <a:cubicBezTo>
                    <a:pt x="23811" y="20322"/>
                    <a:pt x="23690" y="20120"/>
                    <a:pt x="23548" y="19899"/>
                  </a:cubicBezTo>
                  <a:cubicBezTo>
                    <a:pt x="23489" y="19778"/>
                    <a:pt x="23408" y="19657"/>
                    <a:pt x="23328" y="19515"/>
                  </a:cubicBezTo>
                  <a:cubicBezTo>
                    <a:pt x="23166" y="19273"/>
                    <a:pt x="23005" y="18991"/>
                    <a:pt x="22803" y="18689"/>
                  </a:cubicBezTo>
                  <a:cubicBezTo>
                    <a:pt x="22763" y="18609"/>
                    <a:pt x="22723" y="18528"/>
                    <a:pt x="22661" y="18447"/>
                  </a:cubicBezTo>
                  <a:cubicBezTo>
                    <a:pt x="22057" y="17480"/>
                    <a:pt x="21290" y="16310"/>
                    <a:pt x="20505" y="15141"/>
                  </a:cubicBezTo>
                  <a:lnTo>
                    <a:pt x="20505" y="15120"/>
                  </a:lnTo>
                  <a:cubicBezTo>
                    <a:pt x="20465" y="15080"/>
                    <a:pt x="20444" y="15040"/>
                    <a:pt x="20403" y="14999"/>
                  </a:cubicBezTo>
                  <a:cubicBezTo>
                    <a:pt x="20223" y="14717"/>
                    <a:pt x="20041" y="14435"/>
                    <a:pt x="19839" y="14173"/>
                  </a:cubicBezTo>
                  <a:cubicBezTo>
                    <a:pt x="19839" y="14152"/>
                    <a:pt x="19820" y="14152"/>
                    <a:pt x="19820" y="14133"/>
                  </a:cubicBezTo>
                  <a:cubicBezTo>
                    <a:pt x="19799" y="14093"/>
                    <a:pt x="19779" y="14072"/>
                    <a:pt x="19739" y="14031"/>
                  </a:cubicBezTo>
                  <a:cubicBezTo>
                    <a:pt x="19678" y="13931"/>
                    <a:pt x="19618" y="13830"/>
                    <a:pt x="19537" y="13749"/>
                  </a:cubicBezTo>
                  <a:cubicBezTo>
                    <a:pt x="19315" y="13407"/>
                    <a:pt x="19094" y="13104"/>
                    <a:pt x="18871" y="12782"/>
                  </a:cubicBezTo>
                  <a:cubicBezTo>
                    <a:pt x="18791" y="12682"/>
                    <a:pt x="18710" y="12580"/>
                    <a:pt x="18650" y="12480"/>
                  </a:cubicBezTo>
                  <a:cubicBezTo>
                    <a:pt x="18570" y="12378"/>
                    <a:pt x="18489" y="12278"/>
                    <a:pt x="18428" y="12177"/>
                  </a:cubicBezTo>
                  <a:cubicBezTo>
                    <a:pt x="18347" y="12077"/>
                    <a:pt x="18266" y="11975"/>
                    <a:pt x="18207" y="11875"/>
                  </a:cubicBezTo>
                  <a:cubicBezTo>
                    <a:pt x="18126" y="11773"/>
                    <a:pt x="18065" y="11693"/>
                    <a:pt x="17984" y="11593"/>
                  </a:cubicBezTo>
                  <a:cubicBezTo>
                    <a:pt x="17863" y="11411"/>
                    <a:pt x="17723" y="11249"/>
                    <a:pt x="17602" y="11088"/>
                  </a:cubicBezTo>
                  <a:cubicBezTo>
                    <a:pt x="17460" y="10907"/>
                    <a:pt x="17299" y="10725"/>
                    <a:pt x="17158" y="10544"/>
                  </a:cubicBezTo>
                  <a:cubicBezTo>
                    <a:pt x="14860" y="7741"/>
                    <a:pt x="12621" y="5948"/>
                    <a:pt x="10989" y="4717"/>
                  </a:cubicBezTo>
                  <a:cubicBezTo>
                    <a:pt x="9355" y="3508"/>
                    <a:pt x="8126" y="3085"/>
                    <a:pt x="8126" y="3085"/>
                  </a:cubicBezTo>
                  <a:cubicBezTo>
                    <a:pt x="8307" y="3085"/>
                    <a:pt x="8529" y="3045"/>
                    <a:pt x="8691" y="2943"/>
                  </a:cubicBezTo>
                  <a:cubicBezTo>
                    <a:pt x="8812" y="2883"/>
                    <a:pt x="8933" y="2762"/>
                    <a:pt x="8912" y="2621"/>
                  </a:cubicBezTo>
                  <a:cubicBezTo>
                    <a:pt x="8912" y="2400"/>
                    <a:pt x="8670" y="2279"/>
                    <a:pt x="8468" y="2238"/>
                  </a:cubicBezTo>
                  <a:cubicBezTo>
                    <a:pt x="8358" y="2218"/>
                    <a:pt x="8242" y="2208"/>
                    <a:pt x="8124" y="2208"/>
                  </a:cubicBezTo>
                  <a:cubicBezTo>
                    <a:pt x="8005" y="2208"/>
                    <a:pt x="7884" y="2218"/>
                    <a:pt x="7763" y="2238"/>
                  </a:cubicBezTo>
                  <a:cubicBezTo>
                    <a:pt x="7984" y="2056"/>
                    <a:pt x="8167" y="1854"/>
                    <a:pt x="8307" y="1612"/>
                  </a:cubicBezTo>
                  <a:cubicBezTo>
                    <a:pt x="8409" y="1472"/>
                    <a:pt x="8468" y="1290"/>
                    <a:pt x="8347" y="1169"/>
                  </a:cubicBezTo>
                  <a:cubicBezTo>
                    <a:pt x="8293" y="1115"/>
                    <a:pt x="8222" y="1096"/>
                    <a:pt x="8145" y="1096"/>
                  </a:cubicBezTo>
                  <a:cubicBezTo>
                    <a:pt x="8079" y="1096"/>
                    <a:pt x="8010" y="1110"/>
                    <a:pt x="7944" y="1129"/>
                  </a:cubicBezTo>
                  <a:cubicBezTo>
                    <a:pt x="7642" y="1230"/>
                    <a:pt x="7379" y="1411"/>
                    <a:pt x="7159" y="1653"/>
                  </a:cubicBezTo>
                  <a:cubicBezTo>
                    <a:pt x="7379" y="1250"/>
                    <a:pt x="7541" y="806"/>
                    <a:pt x="7621" y="343"/>
                  </a:cubicBezTo>
                  <a:cubicBezTo>
                    <a:pt x="7621" y="263"/>
                    <a:pt x="7642" y="142"/>
                    <a:pt x="7581" y="80"/>
                  </a:cubicBezTo>
                  <a:cubicBezTo>
                    <a:pt x="7541" y="27"/>
                    <a:pt x="7475" y="0"/>
                    <a:pt x="7411" y="0"/>
                  </a:cubicBezTo>
                  <a:close/>
                </a:path>
              </a:pathLst>
            </a:custGeom>
            <a:solidFill>
              <a:srgbClr val="9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
            <p:cNvSpPr/>
            <p:nvPr/>
          </p:nvSpPr>
          <p:spPr>
            <a:xfrm>
              <a:off x="6662270" y="552830"/>
              <a:ext cx="2110322" cy="1991114"/>
            </a:xfrm>
            <a:custGeom>
              <a:rect b="b" l="l" r="r" t="t"/>
              <a:pathLst>
                <a:path extrusionOk="0" h="34241" w="36291">
                  <a:moveTo>
                    <a:pt x="7411" y="0"/>
                  </a:moveTo>
                  <a:cubicBezTo>
                    <a:pt x="7379" y="0"/>
                    <a:pt x="7347" y="7"/>
                    <a:pt x="7320" y="21"/>
                  </a:cubicBezTo>
                  <a:cubicBezTo>
                    <a:pt x="7218" y="40"/>
                    <a:pt x="7138" y="101"/>
                    <a:pt x="7078" y="182"/>
                  </a:cubicBezTo>
                  <a:cubicBezTo>
                    <a:pt x="6755" y="464"/>
                    <a:pt x="6433" y="766"/>
                    <a:pt x="6130" y="1109"/>
                  </a:cubicBezTo>
                  <a:cubicBezTo>
                    <a:pt x="6130" y="1109"/>
                    <a:pt x="4194" y="2096"/>
                    <a:pt x="2481" y="4637"/>
                  </a:cubicBezTo>
                  <a:lnTo>
                    <a:pt x="1372" y="6774"/>
                  </a:lnTo>
                  <a:lnTo>
                    <a:pt x="1130" y="7257"/>
                  </a:lnTo>
                  <a:lnTo>
                    <a:pt x="1110" y="7278"/>
                  </a:lnTo>
                  <a:cubicBezTo>
                    <a:pt x="1049" y="7440"/>
                    <a:pt x="1009" y="7580"/>
                    <a:pt x="949" y="7741"/>
                  </a:cubicBezTo>
                  <a:cubicBezTo>
                    <a:pt x="888" y="7862"/>
                    <a:pt x="847" y="8004"/>
                    <a:pt x="807" y="8145"/>
                  </a:cubicBezTo>
                  <a:cubicBezTo>
                    <a:pt x="747" y="8306"/>
                    <a:pt x="707" y="8488"/>
                    <a:pt x="646" y="8649"/>
                  </a:cubicBezTo>
                  <a:cubicBezTo>
                    <a:pt x="605" y="8830"/>
                    <a:pt x="565" y="8991"/>
                    <a:pt x="525" y="9174"/>
                  </a:cubicBezTo>
                  <a:cubicBezTo>
                    <a:pt x="505" y="9214"/>
                    <a:pt x="505" y="9254"/>
                    <a:pt x="484" y="9295"/>
                  </a:cubicBezTo>
                  <a:cubicBezTo>
                    <a:pt x="465" y="9415"/>
                    <a:pt x="425" y="9556"/>
                    <a:pt x="404" y="9717"/>
                  </a:cubicBezTo>
                  <a:cubicBezTo>
                    <a:pt x="384" y="9798"/>
                    <a:pt x="364" y="9878"/>
                    <a:pt x="344" y="9980"/>
                  </a:cubicBezTo>
                  <a:cubicBezTo>
                    <a:pt x="304" y="10141"/>
                    <a:pt x="283" y="10322"/>
                    <a:pt x="243" y="10483"/>
                  </a:cubicBezTo>
                  <a:cubicBezTo>
                    <a:pt x="223" y="10685"/>
                    <a:pt x="183" y="10886"/>
                    <a:pt x="162" y="11069"/>
                  </a:cubicBezTo>
                  <a:cubicBezTo>
                    <a:pt x="143" y="11209"/>
                    <a:pt x="143" y="11330"/>
                    <a:pt x="122" y="11472"/>
                  </a:cubicBezTo>
                  <a:cubicBezTo>
                    <a:pt x="81" y="11794"/>
                    <a:pt x="62" y="12136"/>
                    <a:pt x="41" y="12459"/>
                  </a:cubicBezTo>
                  <a:cubicBezTo>
                    <a:pt x="22" y="12540"/>
                    <a:pt x="22" y="12620"/>
                    <a:pt x="22" y="12701"/>
                  </a:cubicBezTo>
                  <a:cubicBezTo>
                    <a:pt x="1" y="13044"/>
                    <a:pt x="1" y="13407"/>
                    <a:pt x="1" y="13749"/>
                  </a:cubicBezTo>
                  <a:lnTo>
                    <a:pt x="1" y="14314"/>
                  </a:lnTo>
                  <a:cubicBezTo>
                    <a:pt x="22" y="15141"/>
                    <a:pt x="81" y="15948"/>
                    <a:pt x="202" y="16693"/>
                  </a:cubicBezTo>
                  <a:cubicBezTo>
                    <a:pt x="223" y="16835"/>
                    <a:pt x="243" y="16975"/>
                    <a:pt x="283" y="17096"/>
                  </a:cubicBezTo>
                  <a:cubicBezTo>
                    <a:pt x="304" y="17217"/>
                    <a:pt x="323" y="17338"/>
                    <a:pt x="344" y="17439"/>
                  </a:cubicBezTo>
                  <a:cubicBezTo>
                    <a:pt x="364" y="17601"/>
                    <a:pt x="404" y="17741"/>
                    <a:pt x="425" y="17883"/>
                  </a:cubicBezTo>
                  <a:cubicBezTo>
                    <a:pt x="465" y="18023"/>
                    <a:pt x="505" y="18165"/>
                    <a:pt x="525" y="18306"/>
                  </a:cubicBezTo>
                  <a:cubicBezTo>
                    <a:pt x="546" y="18367"/>
                    <a:pt x="565" y="18447"/>
                    <a:pt x="586" y="18507"/>
                  </a:cubicBezTo>
                  <a:cubicBezTo>
                    <a:pt x="646" y="18709"/>
                    <a:pt x="707" y="18931"/>
                    <a:pt x="767" y="19133"/>
                  </a:cubicBezTo>
                  <a:cubicBezTo>
                    <a:pt x="788" y="19193"/>
                    <a:pt x="807" y="19273"/>
                    <a:pt x="828" y="19335"/>
                  </a:cubicBezTo>
                  <a:cubicBezTo>
                    <a:pt x="847" y="19415"/>
                    <a:pt x="868" y="19475"/>
                    <a:pt x="888" y="19555"/>
                  </a:cubicBezTo>
                  <a:cubicBezTo>
                    <a:pt x="949" y="19676"/>
                    <a:pt x="989" y="19818"/>
                    <a:pt x="1049" y="19959"/>
                  </a:cubicBezTo>
                  <a:cubicBezTo>
                    <a:pt x="1130" y="20181"/>
                    <a:pt x="1210" y="20423"/>
                    <a:pt x="1312" y="20644"/>
                  </a:cubicBezTo>
                  <a:cubicBezTo>
                    <a:pt x="1372" y="20765"/>
                    <a:pt x="1433" y="20907"/>
                    <a:pt x="1493" y="21047"/>
                  </a:cubicBezTo>
                  <a:cubicBezTo>
                    <a:pt x="1533" y="21149"/>
                    <a:pt x="1594" y="21249"/>
                    <a:pt x="1634" y="21351"/>
                  </a:cubicBezTo>
                  <a:cubicBezTo>
                    <a:pt x="1675" y="21431"/>
                    <a:pt x="1715" y="21491"/>
                    <a:pt x="1734" y="21572"/>
                  </a:cubicBezTo>
                  <a:cubicBezTo>
                    <a:pt x="1796" y="21652"/>
                    <a:pt x="1836" y="21733"/>
                    <a:pt x="1876" y="21813"/>
                  </a:cubicBezTo>
                  <a:cubicBezTo>
                    <a:pt x="1917" y="21894"/>
                    <a:pt x="1957" y="21996"/>
                    <a:pt x="2017" y="22076"/>
                  </a:cubicBezTo>
                  <a:cubicBezTo>
                    <a:pt x="2057" y="22176"/>
                    <a:pt x="2118" y="22257"/>
                    <a:pt x="2178" y="22359"/>
                  </a:cubicBezTo>
                  <a:cubicBezTo>
                    <a:pt x="2218" y="22418"/>
                    <a:pt x="2239" y="22480"/>
                    <a:pt x="2280" y="22520"/>
                  </a:cubicBezTo>
                  <a:cubicBezTo>
                    <a:pt x="2299" y="22580"/>
                    <a:pt x="2339" y="22641"/>
                    <a:pt x="2380" y="22681"/>
                  </a:cubicBezTo>
                  <a:cubicBezTo>
                    <a:pt x="2460" y="22802"/>
                    <a:pt x="2522" y="22923"/>
                    <a:pt x="2602" y="23044"/>
                  </a:cubicBezTo>
                  <a:lnTo>
                    <a:pt x="2622" y="23063"/>
                  </a:lnTo>
                  <a:cubicBezTo>
                    <a:pt x="2683" y="23165"/>
                    <a:pt x="2763" y="23265"/>
                    <a:pt x="2844" y="23386"/>
                  </a:cubicBezTo>
                  <a:cubicBezTo>
                    <a:pt x="2944" y="23528"/>
                    <a:pt x="3046" y="23649"/>
                    <a:pt x="3146" y="23789"/>
                  </a:cubicBezTo>
                  <a:cubicBezTo>
                    <a:pt x="3207" y="23870"/>
                    <a:pt x="3247" y="23931"/>
                    <a:pt x="3307" y="24012"/>
                  </a:cubicBezTo>
                  <a:cubicBezTo>
                    <a:pt x="3409" y="24133"/>
                    <a:pt x="3509" y="24254"/>
                    <a:pt x="3610" y="24354"/>
                  </a:cubicBezTo>
                  <a:cubicBezTo>
                    <a:pt x="3670" y="24434"/>
                    <a:pt x="3731" y="24496"/>
                    <a:pt x="3791" y="24576"/>
                  </a:cubicBezTo>
                  <a:cubicBezTo>
                    <a:pt x="3872" y="24676"/>
                    <a:pt x="3973" y="24778"/>
                    <a:pt x="4054" y="24859"/>
                  </a:cubicBezTo>
                  <a:cubicBezTo>
                    <a:pt x="4154" y="24959"/>
                    <a:pt x="4234" y="25060"/>
                    <a:pt x="4336" y="25141"/>
                  </a:cubicBezTo>
                  <a:cubicBezTo>
                    <a:pt x="4436" y="25262"/>
                    <a:pt x="4557" y="25362"/>
                    <a:pt x="4659" y="25463"/>
                  </a:cubicBezTo>
                  <a:cubicBezTo>
                    <a:pt x="4759" y="25563"/>
                    <a:pt x="4880" y="25644"/>
                    <a:pt x="4981" y="25746"/>
                  </a:cubicBezTo>
                  <a:cubicBezTo>
                    <a:pt x="5323" y="26047"/>
                    <a:pt x="5686" y="26329"/>
                    <a:pt x="6030" y="26571"/>
                  </a:cubicBezTo>
                  <a:cubicBezTo>
                    <a:pt x="8080" y="27991"/>
                    <a:pt x="11083" y="28888"/>
                    <a:pt x="13836" y="28888"/>
                  </a:cubicBezTo>
                  <a:cubicBezTo>
                    <a:pt x="15738" y="28888"/>
                    <a:pt x="17522" y="28459"/>
                    <a:pt x="18791" y="27479"/>
                  </a:cubicBezTo>
                  <a:cubicBezTo>
                    <a:pt x="18791" y="27479"/>
                    <a:pt x="19174" y="27217"/>
                    <a:pt x="19739" y="26592"/>
                  </a:cubicBezTo>
                  <a:cubicBezTo>
                    <a:pt x="19779" y="26552"/>
                    <a:pt x="19799" y="26512"/>
                    <a:pt x="19839" y="26491"/>
                  </a:cubicBezTo>
                  <a:cubicBezTo>
                    <a:pt x="19941" y="26370"/>
                    <a:pt x="20041" y="26229"/>
                    <a:pt x="20161" y="26088"/>
                  </a:cubicBezTo>
                  <a:cubicBezTo>
                    <a:pt x="20202" y="26047"/>
                    <a:pt x="20242" y="26007"/>
                    <a:pt x="20263" y="25967"/>
                  </a:cubicBezTo>
                  <a:cubicBezTo>
                    <a:pt x="20424" y="25746"/>
                    <a:pt x="20605" y="25523"/>
                    <a:pt x="20766" y="25262"/>
                  </a:cubicBezTo>
                  <a:cubicBezTo>
                    <a:pt x="20828" y="25181"/>
                    <a:pt x="20868" y="25100"/>
                    <a:pt x="20928" y="25020"/>
                  </a:cubicBezTo>
                  <a:cubicBezTo>
                    <a:pt x="21070" y="24778"/>
                    <a:pt x="21231" y="24515"/>
                    <a:pt x="21371" y="24254"/>
                  </a:cubicBezTo>
                  <a:cubicBezTo>
                    <a:pt x="21392" y="24233"/>
                    <a:pt x="21392" y="24213"/>
                    <a:pt x="21392" y="24213"/>
                  </a:cubicBezTo>
                  <a:cubicBezTo>
                    <a:pt x="21411" y="24173"/>
                    <a:pt x="21432" y="24152"/>
                    <a:pt x="21452" y="24112"/>
                  </a:cubicBezTo>
                  <a:lnTo>
                    <a:pt x="21452" y="24133"/>
                  </a:lnTo>
                  <a:cubicBezTo>
                    <a:pt x="21473" y="24152"/>
                    <a:pt x="21532" y="24192"/>
                    <a:pt x="21634" y="24294"/>
                  </a:cubicBezTo>
                  <a:cubicBezTo>
                    <a:pt x="21957" y="24576"/>
                    <a:pt x="22642" y="25221"/>
                    <a:pt x="23569" y="26028"/>
                  </a:cubicBezTo>
                  <a:cubicBezTo>
                    <a:pt x="23589" y="26068"/>
                    <a:pt x="23629" y="26088"/>
                    <a:pt x="23669" y="26128"/>
                  </a:cubicBezTo>
                  <a:cubicBezTo>
                    <a:pt x="26492" y="28608"/>
                    <a:pt x="31331" y="32660"/>
                    <a:pt x="34193" y="33891"/>
                  </a:cubicBezTo>
                  <a:cubicBezTo>
                    <a:pt x="34516" y="34012"/>
                    <a:pt x="34819" y="34112"/>
                    <a:pt x="35080" y="34173"/>
                  </a:cubicBezTo>
                  <a:cubicBezTo>
                    <a:pt x="35247" y="34217"/>
                    <a:pt x="35390" y="34240"/>
                    <a:pt x="35528" y="34240"/>
                  </a:cubicBezTo>
                  <a:cubicBezTo>
                    <a:pt x="35574" y="34240"/>
                    <a:pt x="35620" y="34238"/>
                    <a:pt x="35666" y="34232"/>
                  </a:cubicBezTo>
                  <a:lnTo>
                    <a:pt x="35806" y="34232"/>
                  </a:lnTo>
                  <a:cubicBezTo>
                    <a:pt x="35948" y="34213"/>
                    <a:pt x="36069" y="34152"/>
                    <a:pt x="36169" y="34092"/>
                  </a:cubicBezTo>
                  <a:cubicBezTo>
                    <a:pt x="36169" y="34071"/>
                    <a:pt x="36190" y="34071"/>
                    <a:pt x="36190" y="34071"/>
                  </a:cubicBezTo>
                  <a:cubicBezTo>
                    <a:pt x="36190" y="34071"/>
                    <a:pt x="36230" y="34031"/>
                    <a:pt x="36271" y="33971"/>
                  </a:cubicBezTo>
                  <a:cubicBezTo>
                    <a:pt x="36271" y="33910"/>
                    <a:pt x="36290" y="33829"/>
                    <a:pt x="36271" y="33708"/>
                  </a:cubicBezTo>
                  <a:cubicBezTo>
                    <a:pt x="36250" y="33628"/>
                    <a:pt x="36230" y="33547"/>
                    <a:pt x="36169" y="33426"/>
                  </a:cubicBezTo>
                  <a:cubicBezTo>
                    <a:pt x="36109" y="33286"/>
                    <a:pt x="36029" y="33124"/>
                    <a:pt x="35887" y="32923"/>
                  </a:cubicBezTo>
                  <a:cubicBezTo>
                    <a:pt x="35766" y="32762"/>
                    <a:pt x="35626" y="32560"/>
                    <a:pt x="35443" y="32337"/>
                  </a:cubicBezTo>
                  <a:cubicBezTo>
                    <a:pt x="34698" y="31450"/>
                    <a:pt x="33306" y="30120"/>
                    <a:pt x="30787" y="28144"/>
                  </a:cubicBezTo>
                  <a:lnTo>
                    <a:pt x="26169" y="24152"/>
                  </a:lnTo>
                  <a:lnTo>
                    <a:pt x="26048" y="24052"/>
                  </a:lnTo>
                  <a:lnTo>
                    <a:pt x="24416" y="22641"/>
                  </a:lnTo>
                  <a:lnTo>
                    <a:pt x="24395" y="22620"/>
                  </a:lnTo>
                  <a:lnTo>
                    <a:pt x="24355" y="22580"/>
                  </a:lnTo>
                  <a:lnTo>
                    <a:pt x="24416" y="22520"/>
                  </a:lnTo>
                  <a:cubicBezTo>
                    <a:pt x="24476" y="22399"/>
                    <a:pt x="24577" y="22117"/>
                    <a:pt x="24355" y="21472"/>
                  </a:cubicBezTo>
                  <a:cubicBezTo>
                    <a:pt x="24255" y="21209"/>
                    <a:pt x="24113" y="20886"/>
                    <a:pt x="23892" y="20483"/>
                  </a:cubicBezTo>
                  <a:cubicBezTo>
                    <a:pt x="23811" y="20322"/>
                    <a:pt x="23690" y="20120"/>
                    <a:pt x="23548" y="19899"/>
                  </a:cubicBezTo>
                  <a:cubicBezTo>
                    <a:pt x="23489" y="19778"/>
                    <a:pt x="23408" y="19657"/>
                    <a:pt x="23328" y="19515"/>
                  </a:cubicBezTo>
                  <a:cubicBezTo>
                    <a:pt x="23166" y="19273"/>
                    <a:pt x="23005" y="18991"/>
                    <a:pt x="22803" y="18689"/>
                  </a:cubicBezTo>
                  <a:cubicBezTo>
                    <a:pt x="22763" y="18609"/>
                    <a:pt x="22723" y="18528"/>
                    <a:pt x="22661" y="18447"/>
                  </a:cubicBezTo>
                  <a:cubicBezTo>
                    <a:pt x="22057" y="17480"/>
                    <a:pt x="21290" y="16310"/>
                    <a:pt x="20505" y="15141"/>
                  </a:cubicBezTo>
                  <a:lnTo>
                    <a:pt x="20505" y="15120"/>
                  </a:lnTo>
                  <a:cubicBezTo>
                    <a:pt x="20465" y="15080"/>
                    <a:pt x="20444" y="15040"/>
                    <a:pt x="20403" y="14999"/>
                  </a:cubicBezTo>
                  <a:cubicBezTo>
                    <a:pt x="20223" y="14717"/>
                    <a:pt x="20041" y="14435"/>
                    <a:pt x="19839" y="14173"/>
                  </a:cubicBezTo>
                  <a:cubicBezTo>
                    <a:pt x="19839" y="14152"/>
                    <a:pt x="19820" y="14152"/>
                    <a:pt x="19820" y="14133"/>
                  </a:cubicBezTo>
                  <a:cubicBezTo>
                    <a:pt x="19799" y="14093"/>
                    <a:pt x="19779" y="14072"/>
                    <a:pt x="19739" y="14031"/>
                  </a:cubicBezTo>
                  <a:cubicBezTo>
                    <a:pt x="19678" y="13931"/>
                    <a:pt x="19618" y="13830"/>
                    <a:pt x="19537" y="13749"/>
                  </a:cubicBezTo>
                  <a:cubicBezTo>
                    <a:pt x="19315" y="13407"/>
                    <a:pt x="19094" y="13104"/>
                    <a:pt x="18871" y="12782"/>
                  </a:cubicBezTo>
                  <a:cubicBezTo>
                    <a:pt x="18791" y="12682"/>
                    <a:pt x="18710" y="12580"/>
                    <a:pt x="18650" y="12480"/>
                  </a:cubicBezTo>
                  <a:cubicBezTo>
                    <a:pt x="18570" y="12378"/>
                    <a:pt x="18489" y="12278"/>
                    <a:pt x="18428" y="12177"/>
                  </a:cubicBezTo>
                  <a:cubicBezTo>
                    <a:pt x="18347" y="12077"/>
                    <a:pt x="18266" y="11975"/>
                    <a:pt x="18207" y="11875"/>
                  </a:cubicBezTo>
                  <a:cubicBezTo>
                    <a:pt x="18126" y="11773"/>
                    <a:pt x="18065" y="11693"/>
                    <a:pt x="17984" y="11593"/>
                  </a:cubicBezTo>
                  <a:cubicBezTo>
                    <a:pt x="17863" y="11411"/>
                    <a:pt x="17723" y="11249"/>
                    <a:pt x="17602" y="11088"/>
                  </a:cubicBezTo>
                  <a:cubicBezTo>
                    <a:pt x="17460" y="10907"/>
                    <a:pt x="17299" y="10725"/>
                    <a:pt x="17158" y="10544"/>
                  </a:cubicBezTo>
                  <a:cubicBezTo>
                    <a:pt x="14860" y="7741"/>
                    <a:pt x="12621" y="5948"/>
                    <a:pt x="10989" y="4717"/>
                  </a:cubicBezTo>
                  <a:cubicBezTo>
                    <a:pt x="9355" y="3508"/>
                    <a:pt x="8126" y="3085"/>
                    <a:pt x="8126" y="3085"/>
                  </a:cubicBezTo>
                  <a:cubicBezTo>
                    <a:pt x="8307" y="3085"/>
                    <a:pt x="8529" y="3045"/>
                    <a:pt x="8691" y="2943"/>
                  </a:cubicBezTo>
                  <a:cubicBezTo>
                    <a:pt x="8812" y="2883"/>
                    <a:pt x="8933" y="2762"/>
                    <a:pt x="8912" y="2621"/>
                  </a:cubicBezTo>
                  <a:cubicBezTo>
                    <a:pt x="8912" y="2400"/>
                    <a:pt x="8670" y="2279"/>
                    <a:pt x="8468" y="2238"/>
                  </a:cubicBezTo>
                  <a:cubicBezTo>
                    <a:pt x="8358" y="2218"/>
                    <a:pt x="8242" y="2208"/>
                    <a:pt x="8124" y="2208"/>
                  </a:cubicBezTo>
                  <a:cubicBezTo>
                    <a:pt x="8005" y="2208"/>
                    <a:pt x="7884" y="2218"/>
                    <a:pt x="7763" y="2238"/>
                  </a:cubicBezTo>
                  <a:cubicBezTo>
                    <a:pt x="7984" y="2056"/>
                    <a:pt x="8167" y="1854"/>
                    <a:pt x="8307" y="1612"/>
                  </a:cubicBezTo>
                  <a:cubicBezTo>
                    <a:pt x="8409" y="1472"/>
                    <a:pt x="8468" y="1290"/>
                    <a:pt x="8347" y="1169"/>
                  </a:cubicBezTo>
                  <a:cubicBezTo>
                    <a:pt x="8293" y="1115"/>
                    <a:pt x="8222" y="1096"/>
                    <a:pt x="8145" y="1096"/>
                  </a:cubicBezTo>
                  <a:cubicBezTo>
                    <a:pt x="8079" y="1096"/>
                    <a:pt x="8010" y="1110"/>
                    <a:pt x="7944" y="1129"/>
                  </a:cubicBezTo>
                  <a:cubicBezTo>
                    <a:pt x="7642" y="1230"/>
                    <a:pt x="7379" y="1411"/>
                    <a:pt x="7159" y="1653"/>
                  </a:cubicBezTo>
                  <a:cubicBezTo>
                    <a:pt x="7379" y="1250"/>
                    <a:pt x="7541" y="806"/>
                    <a:pt x="7621" y="343"/>
                  </a:cubicBezTo>
                  <a:cubicBezTo>
                    <a:pt x="7621" y="263"/>
                    <a:pt x="7642" y="142"/>
                    <a:pt x="7581" y="80"/>
                  </a:cubicBezTo>
                  <a:cubicBezTo>
                    <a:pt x="7541" y="27"/>
                    <a:pt x="7475" y="0"/>
                    <a:pt x="7411" y="0"/>
                  </a:cubicBezTo>
                  <a:close/>
                </a:path>
              </a:pathLst>
            </a:custGeom>
            <a:solidFill>
              <a:srgbClr val="9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
            <p:cNvSpPr/>
            <p:nvPr/>
          </p:nvSpPr>
          <p:spPr>
            <a:xfrm>
              <a:off x="6674017" y="1465552"/>
              <a:ext cx="1232257" cy="767115"/>
            </a:xfrm>
            <a:custGeom>
              <a:rect b="b" l="l" r="r" t="t"/>
              <a:pathLst>
                <a:path extrusionOk="0" h="13192" w="21191">
                  <a:moveTo>
                    <a:pt x="2397" y="1"/>
                  </a:moveTo>
                  <a:cubicBezTo>
                    <a:pt x="1703" y="1"/>
                    <a:pt x="983" y="187"/>
                    <a:pt x="424" y="614"/>
                  </a:cubicBezTo>
                  <a:cubicBezTo>
                    <a:pt x="263" y="714"/>
                    <a:pt x="121" y="856"/>
                    <a:pt x="0" y="997"/>
                  </a:cubicBezTo>
                  <a:cubicBezTo>
                    <a:pt x="726" y="5795"/>
                    <a:pt x="3226" y="9061"/>
                    <a:pt x="5828" y="10875"/>
                  </a:cubicBezTo>
                  <a:cubicBezTo>
                    <a:pt x="7878" y="12295"/>
                    <a:pt x="10881" y="13192"/>
                    <a:pt x="13634" y="13192"/>
                  </a:cubicBezTo>
                  <a:cubicBezTo>
                    <a:pt x="15536" y="13192"/>
                    <a:pt x="17320" y="12763"/>
                    <a:pt x="18589" y="11783"/>
                  </a:cubicBezTo>
                  <a:cubicBezTo>
                    <a:pt x="18589" y="11783"/>
                    <a:pt x="19940" y="10835"/>
                    <a:pt x="21190" y="8517"/>
                  </a:cubicBezTo>
                  <a:cubicBezTo>
                    <a:pt x="20685" y="7932"/>
                    <a:pt x="19798" y="7771"/>
                    <a:pt x="19013" y="7630"/>
                  </a:cubicBezTo>
                  <a:cubicBezTo>
                    <a:pt x="17379" y="7348"/>
                    <a:pt x="15827" y="6824"/>
                    <a:pt x="14255" y="6340"/>
                  </a:cubicBezTo>
                  <a:cubicBezTo>
                    <a:pt x="12016" y="5674"/>
                    <a:pt x="9900" y="4687"/>
                    <a:pt x="8186" y="3255"/>
                  </a:cubicBezTo>
                  <a:cubicBezTo>
                    <a:pt x="7440" y="2730"/>
                    <a:pt x="6734" y="2106"/>
                    <a:pt x="5989" y="1542"/>
                  </a:cubicBezTo>
                  <a:cubicBezTo>
                    <a:pt x="5061" y="835"/>
                    <a:pt x="4013" y="190"/>
                    <a:pt x="2863" y="29"/>
                  </a:cubicBezTo>
                  <a:cubicBezTo>
                    <a:pt x="2711" y="10"/>
                    <a:pt x="2555" y="1"/>
                    <a:pt x="23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
            <p:cNvSpPr/>
            <p:nvPr/>
          </p:nvSpPr>
          <p:spPr>
            <a:xfrm>
              <a:off x="7029255" y="1559871"/>
              <a:ext cx="805436" cy="528932"/>
            </a:xfrm>
            <a:custGeom>
              <a:rect b="b" l="l" r="r" t="t"/>
              <a:pathLst>
                <a:path extrusionOk="0" h="9096" w="13851">
                  <a:moveTo>
                    <a:pt x="1" y="0"/>
                  </a:moveTo>
                  <a:lnTo>
                    <a:pt x="1" y="0"/>
                  </a:lnTo>
                  <a:cubicBezTo>
                    <a:pt x="262" y="1654"/>
                    <a:pt x="867" y="2721"/>
                    <a:pt x="1694" y="4173"/>
                  </a:cubicBezTo>
                  <a:cubicBezTo>
                    <a:pt x="2017" y="4737"/>
                    <a:pt x="2399" y="5323"/>
                    <a:pt x="2985" y="5624"/>
                  </a:cubicBezTo>
                  <a:cubicBezTo>
                    <a:pt x="3209" y="5737"/>
                    <a:pt x="3472" y="5798"/>
                    <a:pt x="3731" y="5798"/>
                  </a:cubicBezTo>
                  <a:cubicBezTo>
                    <a:pt x="4124" y="5798"/>
                    <a:pt x="4508" y="5658"/>
                    <a:pt x="4738" y="5342"/>
                  </a:cubicBezTo>
                  <a:cubicBezTo>
                    <a:pt x="5746" y="7399"/>
                    <a:pt x="7883" y="8871"/>
                    <a:pt x="10181" y="9073"/>
                  </a:cubicBezTo>
                  <a:cubicBezTo>
                    <a:pt x="10341" y="9088"/>
                    <a:pt x="10504" y="9096"/>
                    <a:pt x="10668" y="9096"/>
                  </a:cubicBezTo>
                  <a:cubicBezTo>
                    <a:pt x="11391" y="9096"/>
                    <a:pt x="12130" y="8939"/>
                    <a:pt x="12721" y="8528"/>
                  </a:cubicBezTo>
                  <a:cubicBezTo>
                    <a:pt x="13428" y="8003"/>
                    <a:pt x="13850" y="7299"/>
                    <a:pt x="13549" y="6471"/>
                  </a:cubicBezTo>
                  <a:cubicBezTo>
                    <a:pt x="11028" y="6028"/>
                    <a:pt x="8568" y="5041"/>
                    <a:pt x="6210" y="4052"/>
                  </a:cubicBezTo>
                  <a:cubicBezTo>
                    <a:pt x="3851" y="3065"/>
                    <a:pt x="2077" y="1794"/>
                    <a:pt x="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
            <p:cNvSpPr/>
            <p:nvPr/>
          </p:nvSpPr>
          <p:spPr>
            <a:xfrm>
              <a:off x="6936622" y="1561732"/>
              <a:ext cx="445545" cy="499974"/>
            </a:xfrm>
            <a:custGeom>
              <a:rect b="b" l="l" r="r" t="t"/>
              <a:pathLst>
                <a:path extrusionOk="0" h="8598" w="7662">
                  <a:moveTo>
                    <a:pt x="613" y="1"/>
                  </a:moveTo>
                  <a:cubicBezTo>
                    <a:pt x="585" y="1"/>
                    <a:pt x="560" y="20"/>
                    <a:pt x="545" y="49"/>
                  </a:cubicBezTo>
                  <a:cubicBezTo>
                    <a:pt x="344" y="593"/>
                    <a:pt x="162" y="1057"/>
                    <a:pt x="81" y="1581"/>
                  </a:cubicBezTo>
                  <a:cubicBezTo>
                    <a:pt x="21" y="1985"/>
                    <a:pt x="0" y="2609"/>
                    <a:pt x="303" y="3154"/>
                  </a:cubicBezTo>
                  <a:cubicBezTo>
                    <a:pt x="565" y="3657"/>
                    <a:pt x="1029" y="3980"/>
                    <a:pt x="1532" y="4041"/>
                  </a:cubicBezTo>
                  <a:cubicBezTo>
                    <a:pt x="1432" y="4686"/>
                    <a:pt x="1492" y="5372"/>
                    <a:pt x="1734" y="5976"/>
                  </a:cubicBezTo>
                  <a:cubicBezTo>
                    <a:pt x="2016" y="6641"/>
                    <a:pt x="2460" y="7105"/>
                    <a:pt x="2965" y="7246"/>
                  </a:cubicBezTo>
                  <a:cubicBezTo>
                    <a:pt x="3114" y="7288"/>
                    <a:pt x="3266" y="7305"/>
                    <a:pt x="3417" y="7305"/>
                  </a:cubicBezTo>
                  <a:cubicBezTo>
                    <a:pt x="3773" y="7305"/>
                    <a:pt x="4124" y="7210"/>
                    <a:pt x="4436" y="7125"/>
                  </a:cubicBezTo>
                  <a:cubicBezTo>
                    <a:pt x="4739" y="7710"/>
                    <a:pt x="5202" y="8154"/>
                    <a:pt x="5726" y="8396"/>
                  </a:cubicBezTo>
                  <a:cubicBezTo>
                    <a:pt x="6029" y="8517"/>
                    <a:pt x="6352" y="8597"/>
                    <a:pt x="6653" y="8597"/>
                  </a:cubicBezTo>
                  <a:cubicBezTo>
                    <a:pt x="6997" y="8597"/>
                    <a:pt x="7319" y="8517"/>
                    <a:pt x="7602" y="8355"/>
                  </a:cubicBezTo>
                  <a:cubicBezTo>
                    <a:pt x="7642" y="8334"/>
                    <a:pt x="7661" y="8294"/>
                    <a:pt x="7642" y="8254"/>
                  </a:cubicBezTo>
                  <a:cubicBezTo>
                    <a:pt x="7630" y="8230"/>
                    <a:pt x="7605" y="8220"/>
                    <a:pt x="7581" y="8220"/>
                  </a:cubicBezTo>
                  <a:cubicBezTo>
                    <a:pt x="7565" y="8220"/>
                    <a:pt x="7549" y="8226"/>
                    <a:pt x="7540" y="8234"/>
                  </a:cubicBezTo>
                  <a:cubicBezTo>
                    <a:pt x="7279" y="8370"/>
                    <a:pt x="6974" y="8441"/>
                    <a:pt x="6659" y="8441"/>
                  </a:cubicBezTo>
                  <a:cubicBezTo>
                    <a:pt x="6368" y="8441"/>
                    <a:pt x="6068" y="8380"/>
                    <a:pt x="5787" y="8254"/>
                  </a:cubicBezTo>
                  <a:cubicBezTo>
                    <a:pt x="5263" y="8033"/>
                    <a:pt x="4820" y="7568"/>
                    <a:pt x="4537" y="7004"/>
                  </a:cubicBezTo>
                  <a:cubicBezTo>
                    <a:pt x="4522" y="6974"/>
                    <a:pt x="4496" y="6956"/>
                    <a:pt x="4476" y="6956"/>
                  </a:cubicBezTo>
                  <a:cubicBezTo>
                    <a:pt x="4468" y="6956"/>
                    <a:pt x="4462" y="6958"/>
                    <a:pt x="4457" y="6963"/>
                  </a:cubicBezTo>
                  <a:cubicBezTo>
                    <a:pt x="4135" y="7051"/>
                    <a:pt x="3772" y="7160"/>
                    <a:pt x="3412" y="7160"/>
                  </a:cubicBezTo>
                  <a:cubicBezTo>
                    <a:pt x="3275" y="7160"/>
                    <a:pt x="3138" y="7144"/>
                    <a:pt x="3005" y="7105"/>
                  </a:cubicBezTo>
                  <a:cubicBezTo>
                    <a:pt x="2541" y="6963"/>
                    <a:pt x="2137" y="6541"/>
                    <a:pt x="1876" y="5915"/>
                  </a:cubicBezTo>
                  <a:cubicBezTo>
                    <a:pt x="1634" y="5310"/>
                    <a:pt x="1573" y="4625"/>
                    <a:pt x="1694" y="3980"/>
                  </a:cubicBezTo>
                  <a:cubicBezTo>
                    <a:pt x="1694" y="3960"/>
                    <a:pt x="1694" y="3939"/>
                    <a:pt x="1674" y="3920"/>
                  </a:cubicBezTo>
                  <a:cubicBezTo>
                    <a:pt x="1653" y="3899"/>
                    <a:pt x="1634" y="3899"/>
                    <a:pt x="1613" y="3899"/>
                  </a:cubicBezTo>
                  <a:cubicBezTo>
                    <a:pt x="1150" y="3880"/>
                    <a:pt x="686" y="3557"/>
                    <a:pt x="424" y="3093"/>
                  </a:cubicBezTo>
                  <a:cubicBezTo>
                    <a:pt x="162" y="2568"/>
                    <a:pt x="183" y="1985"/>
                    <a:pt x="242" y="1601"/>
                  </a:cubicBezTo>
                  <a:cubicBezTo>
                    <a:pt x="303" y="1097"/>
                    <a:pt x="484" y="633"/>
                    <a:pt x="686" y="109"/>
                  </a:cubicBezTo>
                  <a:cubicBezTo>
                    <a:pt x="707" y="68"/>
                    <a:pt x="686" y="28"/>
                    <a:pt x="645" y="9"/>
                  </a:cubicBezTo>
                  <a:cubicBezTo>
                    <a:pt x="635" y="3"/>
                    <a:pt x="624" y="1"/>
                    <a:pt x="613"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
            <p:cNvSpPr/>
            <p:nvPr/>
          </p:nvSpPr>
          <p:spPr>
            <a:xfrm>
              <a:off x="6888590" y="1804101"/>
              <a:ext cx="216899" cy="261035"/>
            </a:xfrm>
            <a:custGeom>
              <a:rect b="b" l="l" r="r" t="t"/>
              <a:pathLst>
                <a:path extrusionOk="0" h="4489" w="3730">
                  <a:moveTo>
                    <a:pt x="315" y="1"/>
                  </a:moveTo>
                  <a:cubicBezTo>
                    <a:pt x="293" y="1"/>
                    <a:pt x="274" y="10"/>
                    <a:pt x="262" y="34"/>
                  </a:cubicBezTo>
                  <a:cubicBezTo>
                    <a:pt x="0" y="397"/>
                    <a:pt x="0" y="921"/>
                    <a:pt x="242" y="1344"/>
                  </a:cubicBezTo>
                  <a:cubicBezTo>
                    <a:pt x="444" y="1687"/>
                    <a:pt x="807" y="1949"/>
                    <a:pt x="1250" y="2091"/>
                  </a:cubicBezTo>
                  <a:cubicBezTo>
                    <a:pt x="1189" y="2736"/>
                    <a:pt x="1412" y="3381"/>
                    <a:pt x="1875" y="3824"/>
                  </a:cubicBezTo>
                  <a:cubicBezTo>
                    <a:pt x="2278" y="4247"/>
                    <a:pt x="2863" y="4489"/>
                    <a:pt x="3447" y="4489"/>
                  </a:cubicBezTo>
                  <a:lnTo>
                    <a:pt x="3649" y="4489"/>
                  </a:lnTo>
                  <a:cubicBezTo>
                    <a:pt x="3689" y="4470"/>
                    <a:pt x="3729" y="4429"/>
                    <a:pt x="3729" y="4389"/>
                  </a:cubicBezTo>
                  <a:cubicBezTo>
                    <a:pt x="3729" y="4349"/>
                    <a:pt x="3689" y="4328"/>
                    <a:pt x="3649" y="4328"/>
                  </a:cubicBezTo>
                  <a:cubicBezTo>
                    <a:pt x="3583" y="4334"/>
                    <a:pt x="3516" y="4338"/>
                    <a:pt x="3449" y="4338"/>
                  </a:cubicBezTo>
                  <a:cubicBezTo>
                    <a:pt x="2906" y="4338"/>
                    <a:pt x="2353" y="4118"/>
                    <a:pt x="1976" y="3723"/>
                  </a:cubicBezTo>
                  <a:cubicBezTo>
                    <a:pt x="1552" y="3300"/>
                    <a:pt x="1331" y="2655"/>
                    <a:pt x="1412" y="2050"/>
                  </a:cubicBezTo>
                  <a:cubicBezTo>
                    <a:pt x="1412" y="2010"/>
                    <a:pt x="1391" y="1970"/>
                    <a:pt x="1350" y="1970"/>
                  </a:cubicBezTo>
                  <a:cubicBezTo>
                    <a:pt x="907" y="1849"/>
                    <a:pt x="565" y="1586"/>
                    <a:pt x="363" y="1263"/>
                  </a:cubicBezTo>
                  <a:cubicBezTo>
                    <a:pt x="162" y="900"/>
                    <a:pt x="162" y="437"/>
                    <a:pt x="383" y="115"/>
                  </a:cubicBezTo>
                  <a:cubicBezTo>
                    <a:pt x="404" y="94"/>
                    <a:pt x="404" y="54"/>
                    <a:pt x="363" y="13"/>
                  </a:cubicBezTo>
                  <a:cubicBezTo>
                    <a:pt x="347" y="5"/>
                    <a:pt x="330" y="1"/>
                    <a:pt x="315"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
            <p:cNvSpPr/>
            <p:nvPr/>
          </p:nvSpPr>
          <p:spPr>
            <a:xfrm>
              <a:off x="8032808" y="1951454"/>
              <a:ext cx="164157" cy="124325"/>
            </a:xfrm>
            <a:custGeom>
              <a:rect b="b" l="l" r="r" t="t"/>
              <a:pathLst>
                <a:path extrusionOk="0" h="2138" w="2823">
                  <a:moveTo>
                    <a:pt x="2479" y="0"/>
                  </a:moveTo>
                  <a:lnTo>
                    <a:pt x="2479" y="0"/>
                  </a:lnTo>
                  <a:cubicBezTo>
                    <a:pt x="2399" y="261"/>
                    <a:pt x="2420" y="544"/>
                    <a:pt x="2500" y="766"/>
                  </a:cubicBezTo>
                  <a:cubicBezTo>
                    <a:pt x="2293" y="662"/>
                    <a:pt x="2076" y="583"/>
                    <a:pt x="1862" y="583"/>
                  </a:cubicBezTo>
                  <a:cubicBezTo>
                    <a:pt x="1744" y="583"/>
                    <a:pt x="1626" y="607"/>
                    <a:pt x="1512" y="665"/>
                  </a:cubicBezTo>
                  <a:cubicBezTo>
                    <a:pt x="1270" y="786"/>
                    <a:pt x="1108" y="1068"/>
                    <a:pt x="1108" y="1371"/>
                  </a:cubicBezTo>
                  <a:cubicBezTo>
                    <a:pt x="1108" y="1552"/>
                    <a:pt x="1170" y="1713"/>
                    <a:pt x="1250" y="1874"/>
                  </a:cubicBezTo>
                  <a:cubicBezTo>
                    <a:pt x="1060" y="1796"/>
                    <a:pt x="844" y="1741"/>
                    <a:pt x="633" y="1741"/>
                  </a:cubicBezTo>
                  <a:cubicBezTo>
                    <a:pt x="576" y="1741"/>
                    <a:pt x="519" y="1745"/>
                    <a:pt x="463" y="1753"/>
                  </a:cubicBezTo>
                  <a:cubicBezTo>
                    <a:pt x="283" y="1774"/>
                    <a:pt x="121" y="1855"/>
                    <a:pt x="0" y="1976"/>
                  </a:cubicBezTo>
                  <a:cubicBezTo>
                    <a:pt x="20" y="2016"/>
                    <a:pt x="60" y="2036"/>
                    <a:pt x="100" y="2076"/>
                  </a:cubicBezTo>
                  <a:cubicBezTo>
                    <a:pt x="121" y="2057"/>
                    <a:pt x="141" y="2036"/>
                    <a:pt x="181" y="2016"/>
                  </a:cubicBezTo>
                  <a:cubicBezTo>
                    <a:pt x="221" y="1976"/>
                    <a:pt x="262" y="1955"/>
                    <a:pt x="323" y="1936"/>
                  </a:cubicBezTo>
                  <a:cubicBezTo>
                    <a:pt x="363" y="1915"/>
                    <a:pt x="423" y="1895"/>
                    <a:pt x="484" y="1895"/>
                  </a:cubicBezTo>
                  <a:cubicBezTo>
                    <a:pt x="536" y="1886"/>
                    <a:pt x="588" y="1882"/>
                    <a:pt x="640" y="1882"/>
                  </a:cubicBezTo>
                  <a:cubicBezTo>
                    <a:pt x="934" y="1882"/>
                    <a:pt x="1232" y="2014"/>
                    <a:pt x="1471" y="2116"/>
                  </a:cubicBezTo>
                  <a:cubicBezTo>
                    <a:pt x="1471" y="2137"/>
                    <a:pt x="1492" y="2137"/>
                    <a:pt x="1492" y="2137"/>
                  </a:cubicBezTo>
                  <a:cubicBezTo>
                    <a:pt x="1512" y="2137"/>
                    <a:pt x="1552" y="2116"/>
                    <a:pt x="1573" y="2097"/>
                  </a:cubicBezTo>
                  <a:cubicBezTo>
                    <a:pt x="1592" y="2076"/>
                    <a:pt x="1573" y="2036"/>
                    <a:pt x="1552" y="1995"/>
                  </a:cubicBezTo>
                  <a:lnTo>
                    <a:pt x="1492" y="1936"/>
                  </a:lnTo>
                  <a:cubicBezTo>
                    <a:pt x="1350" y="1774"/>
                    <a:pt x="1250" y="1573"/>
                    <a:pt x="1250" y="1371"/>
                  </a:cubicBezTo>
                  <a:cubicBezTo>
                    <a:pt x="1250" y="1210"/>
                    <a:pt x="1310" y="1068"/>
                    <a:pt x="1391" y="968"/>
                  </a:cubicBezTo>
                  <a:cubicBezTo>
                    <a:pt x="1431" y="907"/>
                    <a:pt x="1452" y="887"/>
                    <a:pt x="1492" y="847"/>
                  </a:cubicBezTo>
                  <a:cubicBezTo>
                    <a:pt x="1533" y="826"/>
                    <a:pt x="1552" y="807"/>
                    <a:pt x="1573" y="786"/>
                  </a:cubicBezTo>
                  <a:cubicBezTo>
                    <a:pt x="1659" y="745"/>
                    <a:pt x="1751" y="727"/>
                    <a:pt x="1845" y="727"/>
                  </a:cubicBezTo>
                  <a:cubicBezTo>
                    <a:pt x="2125" y="727"/>
                    <a:pt x="2431" y="882"/>
                    <a:pt x="2702" y="1048"/>
                  </a:cubicBezTo>
                  <a:cubicBezTo>
                    <a:pt x="2719" y="1056"/>
                    <a:pt x="2735" y="1061"/>
                    <a:pt x="2750" y="1061"/>
                  </a:cubicBezTo>
                  <a:cubicBezTo>
                    <a:pt x="2772" y="1061"/>
                    <a:pt x="2791" y="1051"/>
                    <a:pt x="2802" y="1028"/>
                  </a:cubicBezTo>
                  <a:cubicBezTo>
                    <a:pt x="2823" y="1008"/>
                    <a:pt x="2823" y="968"/>
                    <a:pt x="2802" y="928"/>
                  </a:cubicBezTo>
                  <a:lnTo>
                    <a:pt x="2783" y="928"/>
                  </a:lnTo>
                  <a:cubicBezTo>
                    <a:pt x="2662" y="807"/>
                    <a:pt x="2600" y="624"/>
                    <a:pt x="2581" y="423"/>
                  </a:cubicBezTo>
                  <a:lnTo>
                    <a:pt x="2581" y="221"/>
                  </a:lnTo>
                  <a:cubicBezTo>
                    <a:pt x="2581" y="181"/>
                    <a:pt x="2600" y="140"/>
                    <a:pt x="2600" y="100"/>
                  </a:cubicBezTo>
                  <a:lnTo>
                    <a:pt x="2479" y="0"/>
                  </a:ln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
            <p:cNvSpPr/>
            <p:nvPr/>
          </p:nvSpPr>
          <p:spPr>
            <a:xfrm>
              <a:off x="8040949" y="2060717"/>
              <a:ext cx="661282" cy="479272"/>
            </a:xfrm>
            <a:custGeom>
              <a:rect b="b" l="l" r="r" t="t"/>
              <a:pathLst>
                <a:path extrusionOk="0" h="8242" w="11372">
                  <a:moveTo>
                    <a:pt x="85" y="1"/>
                  </a:moveTo>
                  <a:cubicBezTo>
                    <a:pt x="67" y="1"/>
                    <a:pt x="52" y="6"/>
                    <a:pt x="41" y="16"/>
                  </a:cubicBezTo>
                  <a:cubicBezTo>
                    <a:pt x="1" y="57"/>
                    <a:pt x="1" y="97"/>
                    <a:pt x="41" y="137"/>
                  </a:cubicBezTo>
                  <a:cubicBezTo>
                    <a:pt x="102" y="197"/>
                    <a:pt x="6272" y="5581"/>
                    <a:pt x="10484" y="7960"/>
                  </a:cubicBezTo>
                  <a:cubicBezTo>
                    <a:pt x="10807" y="8081"/>
                    <a:pt x="11110" y="8181"/>
                    <a:pt x="11371" y="8242"/>
                  </a:cubicBezTo>
                  <a:cubicBezTo>
                    <a:pt x="7380" y="6285"/>
                    <a:pt x="767" y="560"/>
                    <a:pt x="183" y="57"/>
                  </a:cubicBezTo>
                  <a:lnTo>
                    <a:pt x="143" y="16"/>
                  </a:lnTo>
                  <a:cubicBezTo>
                    <a:pt x="123" y="6"/>
                    <a:pt x="102" y="1"/>
                    <a:pt x="8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
            <p:cNvSpPr/>
            <p:nvPr/>
          </p:nvSpPr>
          <p:spPr>
            <a:xfrm>
              <a:off x="8110205" y="2061997"/>
              <a:ext cx="635463" cy="481482"/>
            </a:xfrm>
            <a:custGeom>
              <a:rect b="b" l="l" r="r" t="t"/>
              <a:pathLst>
                <a:path extrusionOk="0" h="8280" w="10928">
                  <a:moveTo>
                    <a:pt x="101" y="1"/>
                  </a:moveTo>
                  <a:cubicBezTo>
                    <a:pt x="78" y="1"/>
                    <a:pt x="52" y="11"/>
                    <a:pt x="40" y="35"/>
                  </a:cubicBezTo>
                  <a:cubicBezTo>
                    <a:pt x="0" y="54"/>
                    <a:pt x="19" y="115"/>
                    <a:pt x="40" y="135"/>
                  </a:cubicBezTo>
                  <a:cubicBezTo>
                    <a:pt x="60" y="135"/>
                    <a:pt x="100" y="175"/>
                    <a:pt x="161" y="236"/>
                  </a:cubicBezTo>
                  <a:cubicBezTo>
                    <a:pt x="1169" y="1043"/>
                    <a:pt x="8648" y="7131"/>
                    <a:pt x="10766" y="8279"/>
                  </a:cubicBezTo>
                  <a:lnTo>
                    <a:pt x="10906" y="8279"/>
                  </a:lnTo>
                  <a:cubicBezTo>
                    <a:pt x="10927" y="8239"/>
                    <a:pt x="10906" y="8199"/>
                    <a:pt x="10866" y="8179"/>
                  </a:cubicBezTo>
                  <a:cubicBezTo>
                    <a:pt x="8729" y="7050"/>
                    <a:pt x="624" y="417"/>
                    <a:pt x="161" y="35"/>
                  </a:cubicBezTo>
                  <a:cubicBezTo>
                    <a:pt x="140" y="35"/>
                    <a:pt x="140" y="14"/>
                    <a:pt x="140" y="14"/>
                  </a:cubicBezTo>
                  <a:cubicBezTo>
                    <a:pt x="132" y="6"/>
                    <a:pt x="118" y="1"/>
                    <a:pt x="10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
            <p:cNvSpPr/>
            <p:nvPr/>
          </p:nvSpPr>
          <p:spPr>
            <a:xfrm>
              <a:off x="8108984" y="1997508"/>
              <a:ext cx="662445" cy="537829"/>
            </a:xfrm>
            <a:custGeom>
              <a:rect b="b" l="l" r="r" t="t"/>
              <a:pathLst>
                <a:path extrusionOk="0" h="9249" w="11392">
                  <a:moveTo>
                    <a:pt x="91" y="1"/>
                  </a:moveTo>
                  <a:cubicBezTo>
                    <a:pt x="68" y="1"/>
                    <a:pt x="44" y="10"/>
                    <a:pt x="21" y="34"/>
                  </a:cubicBezTo>
                  <a:cubicBezTo>
                    <a:pt x="0" y="55"/>
                    <a:pt x="0" y="115"/>
                    <a:pt x="40" y="136"/>
                  </a:cubicBezTo>
                  <a:lnTo>
                    <a:pt x="81" y="176"/>
                  </a:lnTo>
                  <a:lnTo>
                    <a:pt x="11290" y="9248"/>
                  </a:lnTo>
                  <a:cubicBezTo>
                    <a:pt x="11290" y="9227"/>
                    <a:pt x="11311" y="9227"/>
                    <a:pt x="11311" y="9227"/>
                  </a:cubicBezTo>
                  <a:cubicBezTo>
                    <a:pt x="11311" y="9227"/>
                    <a:pt x="11351" y="9187"/>
                    <a:pt x="11392" y="9127"/>
                  </a:cubicBezTo>
                  <a:lnTo>
                    <a:pt x="182" y="55"/>
                  </a:lnTo>
                  <a:lnTo>
                    <a:pt x="142" y="15"/>
                  </a:lnTo>
                  <a:cubicBezTo>
                    <a:pt x="125" y="6"/>
                    <a:pt x="108" y="1"/>
                    <a:pt x="9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
            <p:cNvSpPr/>
            <p:nvPr/>
          </p:nvSpPr>
          <p:spPr>
            <a:xfrm>
              <a:off x="8187545" y="2004544"/>
              <a:ext cx="583884" cy="508464"/>
            </a:xfrm>
            <a:custGeom>
              <a:rect b="b" l="l" r="r" t="t"/>
              <a:pathLst>
                <a:path extrusionOk="0" h="8744" w="10041">
                  <a:moveTo>
                    <a:pt x="87" y="1"/>
                  </a:moveTo>
                  <a:cubicBezTo>
                    <a:pt x="67" y="1"/>
                    <a:pt x="43" y="10"/>
                    <a:pt x="20" y="34"/>
                  </a:cubicBezTo>
                  <a:cubicBezTo>
                    <a:pt x="1" y="55"/>
                    <a:pt x="1" y="95"/>
                    <a:pt x="41" y="135"/>
                  </a:cubicBezTo>
                  <a:lnTo>
                    <a:pt x="10041" y="8743"/>
                  </a:lnTo>
                  <a:cubicBezTo>
                    <a:pt x="10020" y="8663"/>
                    <a:pt x="10000" y="8582"/>
                    <a:pt x="9939" y="8461"/>
                  </a:cubicBezTo>
                  <a:lnTo>
                    <a:pt x="141" y="15"/>
                  </a:lnTo>
                  <a:lnTo>
                    <a:pt x="122" y="15"/>
                  </a:lnTo>
                  <a:cubicBezTo>
                    <a:pt x="113" y="6"/>
                    <a:pt x="101" y="1"/>
                    <a:pt x="87"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
            <p:cNvSpPr/>
            <p:nvPr/>
          </p:nvSpPr>
          <p:spPr>
            <a:xfrm>
              <a:off x="8175857" y="1964305"/>
              <a:ext cx="573243" cy="502997"/>
            </a:xfrm>
            <a:custGeom>
              <a:rect b="b" l="l" r="r" t="t"/>
              <a:pathLst>
                <a:path extrusionOk="0" h="8650" w="9858">
                  <a:moveTo>
                    <a:pt x="121" y="0"/>
                  </a:moveTo>
                  <a:cubicBezTo>
                    <a:pt x="100" y="0"/>
                    <a:pt x="60" y="0"/>
                    <a:pt x="40" y="21"/>
                  </a:cubicBezTo>
                  <a:cubicBezTo>
                    <a:pt x="0" y="61"/>
                    <a:pt x="0" y="102"/>
                    <a:pt x="40" y="121"/>
                  </a:cubicBezTo>
                  <a:lnTo>
                    <a:pt x="121" y="202"/>
                  </a:lnTo>
                  <a:lnTo>
                    <a:pt x="9858" y="8650"/>
                  </a:lnTo>
                  <a:cubicBezTo>
                    <a:pt x="9737" y="8489"/>
                    <a:pt x="9597" y="8287"/>
                    <a:pt x="9414" y="8064"/>
                  </a:cubicBezTo>
                  <a:lnTo>
                    <a:pt x="140" y="21"/>
                  </a:lnTo>
                  <a:cubicBezTo>
                    <a:pt x="140" y="21"/>
                    <a:pt x="121" y="21"/>
                    <a:pt x="12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
            <p:cNvSpPr/>
            <p:nvPr/>
          </p:nvSpPr>
          <p:spPr>
            <a:xfrm>
              <a:off x="6661165" y="845557"/>
              <a:ext cx="433799" cy="556786"/>
            </a:xfrm>
            <a:custGeom>
              <a:rect b="b" l="l" r="r" t="t"/>
              <a:pathLst>
                <a:path extrusionOk="0" h="9575" w="7460">
                  <a:moveTo>
                    <a:pt x="4655" y="0"/>
                  </a:moveTo>
                  <a:cubicBezTo>
                    <a:pt x="3268" y="0"/>
                    <a:pt x="2229" y="834"/>
                    <a:pt x="1291" y="1841"/>
                  </a:cubicBezTo>
                  <a:cubicBezTo>
                    <a:pt x="745" y="3132"/>
                    <a:pt x="323" y="4643"/>
                    <a:pt x="141" y="6438"/>
                  </a:cubicBezTo>
                  <a:cubicBezTo>
                    <a:pt x="41" y="7425"/>
                    <a:pt x="0" y="8373"/>
                    <a:pt x="20" y="9280"/>
                  </a:cubicBezTo>
                  <a:cubicBezTo>
                    <a:pt x="108" y="9309"/>
                    <a:pt x="196" y="9328"/>
                    <a:pt x="285" y="9328"/>
                  </a:cubicBezTo>
                  <a:cubicBezTo>
                    <a:pt x="317" y="9328"/>
                    <a:pt x="350" y="9326"/>
                    <a:pt x="383" y="9320"/>
                  </a:cubicBezTo>
                  <a:cubicBezTo>
                    <a:pt x="1028" y="9239"/>
                    <a:pt x="1391" y="8514"/>
                    <a:pt x="1412" y="7868"/>
                  </a:cubicBezTo>
                  <a:cubicBezTo>
                    <a:pt x="1471" y="8312"/>
                    <a:pt x="1532" y="8777"/>
                    <a:pt x="1794" y="9139"/>
                  </a:cubicBezTo>
                  <a:cubicBezTo>
                    <a:pt x="1995" y="9398"/>
                    <a:pt x="2308" y="9574"/>
                    <a:pt x="2618" y="9574"/>
                  </a:cubicBezTo>
                  <a:cubicBezTo>
                    <a:pt x="2743" y="9574"/>
                    <a:pt x="2868" y="9545"/>
                    <a:pt x="2984" y="9481"/>
                  </a:cubicBezTo>
                  <a:cubicBezTo>
                    <a:pt x="3165" y="9381"/>
                    <a:pt x="3286" y="9180"/>
                    <a:pt x="3387" y="8997"/>
                  </a:cubicBezTo>
                  <a:cubicBezTo>
                    <a:pt x="3710" y="8454"/>
                    <a:pt x="3911" y="7849"/>
                    <a:pt x="4032" y="7244"/>
                  </a:cubicBezTo>
                  <a:cubicBezTo>
                    <a:pt x="4164" y="7305"/>
                    <a:pt x="4305" y="7333"/>
                    <a:pt x="4447" y="7333"/>
                  </a:cubicBezTo>
                  <a:cubicBezTo>
                    <a:pt x="4870" y="7333"/>
                    <a:pt x="5307" y="7087"/>
                    <a:pt x="5565" y="6739"/>
                  </a:cubicBezTo>
                  <a:cubicBezTo>
                    <a:pt x="6108" y="6054"/>
                    <a:pt x="6108" y="5027"/>
                    <a:pt x="5605" y="4341"/>
                  </a:cubicBezTo>
                  <a:cubicBezTo>
                    <a:pt x="6331" y="4140"/>
                    <a:pt x="6955" y="3594"/>
                    <a:pt x="7197" y="2890"/>
                  </a:cubicBezTo>
                  <a:cubicBezTo>
                    <a:pt x="7460" y="2183"/>
                    <a:pt x="7318" y="1336"/>
                    <a:pt x="6815" y="793"/>
                  </a:cubicBezTo>
                  <a:cubicBezTo>
                    <a:pt x="6452" y="409"/>
                    <a:pt x="5947" y="188"/>
                    <a:pt x="5444" y="86"/>
                  </a:cubicBezTo>
                  <a:cubicBezTo>
                    <a:pt x="5168" y="28"/>
                    <a:pt x="4906" y="0"/>
                    <a:pt x="465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
            <p:cNvSpPr/>
            <p:nvPr/>
          </p:nvSpPr>
          <p:spPr>
            <a:xfrm>
              <a:off x="6726817" y="821890"/>
              <a:ext cx="114963" cy="162820"/>
            </a:xfrm>
            <a:custGeom>
              <a:rect b="b" l="l" r="r" t="t"/>
              <a:pathLst>
                <a:path extrusionOk="0" h="2800" w="1977">
                  <a:moveTo>
                    <a:pt x="1458" y="1"/>
                  </a:moveTo>
                  <a:cubicBezTo>
                    <a:pt x="1425" y="1"/>
                    <a:pt x="1398" y="10"/>
                    <a:pt x="1371" y="10"/>
                  </a:cubicBezTo>
                  <a:lnTo>
                    <a:pt x="0" y="2651"/>
                  </a:lnTo>
                  <a:cubicBezTo>
                    <a:pt x="77" y="2745"/>
                    <a:pt x="180" y="2799"/>
                    <a:pt x="300" y="2799"/>
                  </a:cubicBezTo>
                  <a:cubicBezTo>
                    <a:pt x="463" y="2799"/>
                    <a:pt x="658" y="2701"/>
                    <a:pt x="866" y="2469"/>
                  </a:cubicBezTo>
                  <a:cubicBezTo>
                    <a:pt x="1108" y="2208"/>
                    <a:pt x="1229" y="1864"/>
                    <a:pt x="1412" y="1542"/>
                  </a:cubicBezTo>
                  <a:cubicBezTo>
                    <a:pt x="1573" y="1281"/>
                    <a:pt x="1815" y="1039"/>
                    <a:pt x="1895" y="735"/>
                  </a:cubicBezTo>
                  <a:cubicBezTo>
                    <a:pt x="1976" y="434"/>
                    <a:pt x="1815" y="31"/>
                    <a:pt x="1512" y="10"/>
                  </a:cubicBezTo>
                  <a:cubicBezTo>
                    <a:pt x="1492" y="3"/>
                    <a:pt x="1474" y="1"/>
                    <a:pt x="1458"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
            <p:cNvSpPr/>
            <p:nvPr/>
          </p:nvSpPr>
          <p:spPr>
            <a:xfrm>
              <a:off x="6566148" y="974126"/>
              <a:ext cx="240450" cy="117754"/>
            </a:xfrm>
            <a:custGeom>
              <a:rect b="b" l="l" r="r" t="t"/>
              <a:pathLst>
                <a:path extrusionOk="0" h="2025" w="4135">
                  <a:moveTo>
                    <a:pt x="2656" y="0"/>
                  </a:moveTo>
                  <a:cubicBezTo>
                    <a:pt x="2393" y="0"/>
                    <a:pt x="2126" y="41"/>
                    <a:pt x="1876" y="93"/>
                  </a:cubicBezTo>
                  <a:cubicBezTo>
                    <a:pt x="1392" y="195"/>
                    <a:pt x="928" y="275"/>
                    <a:pt x="444" y="416"/>
                  </a:cubicBezTo>
                  <a:cubicBezTo>
                    <a:pt x="283" y="456"/>
                    <a:pt x="0" y="638"/>
                    <a:pt x="162" y="859"/>
                  </a:cubicBezTo>
                  <a:cubicBezTo>
                    <a:pt x="484" y="1324"/>
                    <a:pt x="1191" y="1606"/>
                    <a:pt x="1694" y="1787"/>
                  </a:cubicBezTo>
                  <a:cubicBezTo>
                    <a:pt x="2048" y="1909"/>
                    <a:pt x="2437" y="2024"/>
                    <a:pt x="2811" y="2024"/>
                  </a:cubicBezTo>
                  <a:cubicBezTo>
                    <a:pt x="3118" y="2024"/>
                    <a:pt x="3415" y="1946"/>
                    <a:pt x="3670" y="1727"/>
                  </a:cubicBezTo>
                  <a:cubicBezTo>
                    <a:pt x="3912" y="1525"/>
                    <a:pt x="4134" y="1141"/>
                    <a:pt x="4033" y="819"/>
                  </a:cubicBezTo>
                  <a:cubicBezTo>
                    <a:pt x="3952" y="496"/>
                    <a:pt x="3670" y="254"/>
                    <a:pt x="3368" y="133"/>
                  </a:cubicBezTo>
                  <a:cubicBezTo>
                    <a:pt x="3144" y="36"/>
                    <a:pt x="2901" y="0"/>
                    <a:pt x="2656"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
            <p:cNvSpPr/>
            <p:nvPr/>
          </p:nvSpPr>
          <p:spPr>
            <a:xfrm>
              <a:off x="6887369" y="904463"/>
              <a:ext cx="105542" cy="105600"/>
            </a:xfrm>
            <a:custGeom>
              <a:rect b="b" l="l" r="r" t="t"/>
              <a:pathLst>
                <a:path extrusionOk="0" h="1816" w="1815">
                  <a:moveTo>
                    <a:pt x="909" y="1"/>
                  </a:moveTo>
                  <a:cubicBezTo>
                    <a:pt x="404" y="1"/>
                    <a:pt x="1" y="404"/>
                    <a:pt x="1" y="909"/>
                  </a:cubicBezTo>
                  <a:cubicBezTo>
                    <a:pt x="1" y="1412"/>
                    <a:pt x="404" y="1815"/>
                    <a:pt x="909" y="1815"/>
                  </a:cubicBezTo>
                  <a:cubicBezTo>
                    <a:pt x="1412" y="1815"/>
                    <a:pt x="1815" y="1412"/>
                    <a:pt x="1815" y="909"/>
                  </a:cubicBezTo>
                  <a:cubicBezTo>
                    <a:pt x="1815" y="404"/>
                    <a:pt x="1412" y="1"/>
                    <a:pt x="9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
            <p:cNvSpPr/>
            <p:nvPr/>
          </p:nvSpPr>
          <p:spPr>
            <a:xfrm>
              <a:off x="7220801" y="999131"/>
              <a:ext cx="41752" cy="33087"/>
            </a:xfrm>
            <a:custGeom>
              <a:rect b="b" l="l" r="r" t="t"/>
              <a:pathLst>
                <a:path extrusionOk="0" h="569" w="718">
                  <a:moveTo>
                    <a:pt x="186" y="0"/>
                  </a:moveTo>
                  <a:cubicBezTo>
                    <a:pt x="58" y="0"/>
                    <a:pt x="1" y="143"/>
                    <a:pt x="73" y="268"/>
                  </a:cubicBezTo>
                  <a:cubicBezTo>
                    <a:pt x="153" y="389"/>
                    <a:pt x="315" y="491"/>
                    <a:pt x="436" y="531"/>
                  </a:cubicBezTo>
                  <a:cubicBezTo>
                    <a:pt x="480" y="553"/>
                    <a:pt x="530" y="569"/>
                    <a:pt x="577" y="569"/>
                  </a:cubicBezTo>
                  <a:cubicBezTo>
                    <a:pt x="615" y="569"/>
                    <a:pt x="651" y="558"/>
                    <a:pt x="678" y="531"/>
                  </a:cubicBezTo>
                  <a:cubicBezTo>
                    <a:pt x="718" y="491"/>
                    <a:pt x="718" y="429"/>
                    <a:pt x="718" y="370"/>
                  </a:cubicBezTo>
                  <a:cubicBezTo>
                    <a:pt x="699" y="329"/>
                    <a:pt x="658" y="268"/>
                    <a:pt x="637" y="228"/>
                  </a:cubicBezTo>
                  <a:cubicBezTo>
                    <a:pt x="516" y="128"/>
                    <a:pt x="395" y="47"/>
                    <a:pt x="234" y="7"/>
                  </a:cubicBezTo>
                  <a:cubicBezTo>
                    <a:pt x="217" y="2"/>
                    <a:pt x="201" y="0"/>
                    <a:pt x="186"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
            <p:cNvSpPr/>
            <p:nvPr/>
          </p:nvSpPr>
          <p:spPr>
            <a:xfrm>
              <a:off x="7218475" y="939295"/>
              <a:ext cx="41752" cy="32506"/>
            </a:xfrm>
            <a:custGeom>
              <a:rect b="b" l="l" r="r" t="t"/>
              <a:pathLst>
                <a:path extrusionOk="0" h="559" w="718">
                  <a:moveTo>
                    <a:pt x="185" y="0"/>
                  </a:moveTo>
                  <a:cubicBezTo>
                    <a:pt x="57" y="0"/>
                    <a:pt x="0" y="143"/>
                    <a:pt x="73" y="270"/>
                  </a:cubicBezTo>
                  <a:cubicBezTo>
                    <a:pt x="153" y="370"/>
                    <a:pt x="314" y="471"/>
                    <a:pt x="456" y="531"/>
                  </a:cubicBezTo>
                  <a:cubicBezTo>
                    <a:pt x="483" y="549"/>
                    <a:pt x="519" y="559"/>
                    <a:pt x="555" y="559"/>
                  </a:cubicBezTo>
                  <a:cubicBezTo>
                    <a:pt x="599" y="559"/>
                    <a:pt x="645" y="544"/>
                    <a:pt x="677" y="511"/>
                  </a:cubicBezTo>
                  <a:cubicBezTo>
                    <a:pt x="718" y="471"/>
                    <a:pt x="718" y="410"/>
                    <a:pt x="718" y="370"/>
                  </a:cubicBezTo>
                  <a:cubicBezTo>
                    <a:pt x="698" y="310"/>
                    <a:pt x="658" y="270"/>
                    <a:pt x="637" y="229"/>
                  </a:cubicBezTo>
                  <a:cubicBezTo>
                    <a:pt x="516" y="128"/>
                    <a:pt x="395" y="47"/>
                    <a:pt x="234" y="7"/>
                  </a:cubicBezTo>
                  <a:cubicBezTo>
                    <a:pt x="217" y="2"/>
                    <a:pt x="200" y="0"/>
                    <a:pt x="185"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
            <p:cNvSpPr/>
            <p:nvPr/>
          </p:nvSpPr>
          <p:spPr>
            <a:xfrm>
              <a:off x="7274880" y="921733"/>
              <a:ext cx="42857" cy="32041"/>
            </a:xfrm>
            <a:custGeom>
              <a:rect b="b" l="l" r="r" t="t"/>
              <a:pathLst>
                <a:path extrusionOk="0" h="551" w="737">
                  <a:moveTo>
                    <a:pt x="183" y="1"/>
                  </a:moveTo>
                  <a:cubicBezTo>
                    <a:pt x="55" y="1"/>
                    <a:pt x="0" y="141"/>
                    <a:pt x="91" y="249"/>
                  </a:cubicBezTo>
                  <a:cubicBezTo>
                    <a:pt x="151" y="370"/>
                    <a:pt x="333" y="470"/>
                    <a:pt x="454" y="531"/>
                  </a:cubicBezTo>
                  <a:cubicBezTo>
                    <a:pt x="494" y="541"/>
                    <a:pt x="535" y="551"/>
                    <a:pt x="572" y="551"/>
                  </a:cubicBezTo>
                  <a:cubicBezTo>
                    <a:pt x="610" y="551"/>
                    <a:pt x="645" y="541"/>
                    <a:pt x="675" y="510"/>
                  </a:cubicBezTo>
                  <a:cubicBezTo>
                    <a:pt x="715" y="470"/>
                    <a:pt x="736" y="410"/>
                    <a:pt x="715" y="370"/>
                  </a:cubicBezTo>
                  <a:cubicBezTo>
                    <a:pt x="696" y="309"/>
                    <a:pt x="675" y="268"/>
                    <a:pt x="635" y="228"/>
                  </a:cubicBezTo>
                  <a:cubicBezTo>
                    <a:pt x="535" y="107"/>
                    <a:pt x="393" y="26"/>
                    <a:pt x="232" y="7"/>
                  </a:cubicBezTo>
                  <a:cubicBezTo>
                    <a:pt x="214" y="3"/>
                    <a:pt x="198" y="1"/>
                    <a:pt x="183"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
            <p:cNvSpPr/>
            <p:nvPr/>
          </p:nvSpPr>
          <p:spPr>
            <a:xfrm>
              <a:off x="7337043" y="960403"/>
              <a:ext cx="42798" cy="33145"/>
            </a:xfrm>
            <a:custGeom>
              <a:rect b="b" l="l" r="r" t="t"/>
              <a:pathLst>
                <a:path extrusionOk="0" h="570" w="736">
                  <a:moveTo>
                    <a:pt x="197" y="0"/>
                  </a:moveTo>
                  <a:cubicBezTo>
                    <a:pt x="55" y="0"/>
                    <a:pt x="1" y="143"/>
                    <a:pt x="90" y="269"/>
                  </a:cubicBezTo>
                  <a:cubicBezTo>
                    <a:pt x="171" y="390"/>
                    <a:pt x="332" y="490"/>
                    <a:pt x="453" y="531"/>
                  </a:cubicBezTo>
                  <a:cubicBezTo>
                    <a:pt x="497" y="553"/>
                    <a:pt x="548" y="569"/>
                    <a:pt x="594" y="569"/>
                  </a:cubicBezTo>
                  <a:cubicBezTo>
                    <a:pt x="633" y="569"/>
                    <a:pt x="668" y="558"/>
                    <a:pt x="695" y="531"/>
                  </a:cubicBezTo>
                  <a:cubicBezTo>
                    <a:pt x="735" y="490"/>
                    <a:pt x="735" y="431"/>
                    <a:pt x="716" y="369"/>
                  </a:cubicBezTo>
                  <a:cubicBezTo>
                    <a:pt x="716" y="329"/>
                    <a:pt x="675" y="269"/>
                    <a:pt x="635" y="229"/>
                  </a:cubicBezTo>
                  <a:cubicBezTo>
                    <a:pt x="533" y="128"/>
                    <a:pt x="393" y="47"/>
                    <a:pt x="251" y="7"/>
                  </a:cubicBezTo>
                  <a:cubicBezTo>
                    <a:pt x="232" y="2"/>
                    <a:pt x="214" y="0"/>
                    <a:pt x="197"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
            <p:cNvSpPr/>
            <p:nvPr/>
          </p:nvSpPr>
          <p:spPr>
            <a:xfrm>
              <a:off x="6777175" y="1226207"/>
              <a:ext cx="27040" cy="43147"/>
            </a:xfrm>
            <a:custGeom>
              <a:rect b="b" l="l" r="r" t="t"/>
              <a:pathLst>
                <a:path extrusionOk="0" h="742" w="465">
                  <a:moveTo>
                    <a:pt x="181" y="0"/>
                  </a:moveTo>
                  <a:cubicBezTo>
                    <a:pt x="105" y="0"/>
                    <a:pt x="34" y="71"/>
                    <a:pt x="21" y="174"/>
                  </a:cubicBezTo>
                  <a:cubicBezTo>
                    <a:pt x="0" y="314"/>
                    <a:pt x="81" y="497"/>
                    <a:pt x="142" y="597"/>
                  </a:cubicBezTo>
                  <a:cubicBezTo>
                    <a:pt x="179" y="669"/>
                    <a:pt x="230" y="742"/>
                    <a:pt x="299" y="742"/>
                  </a:cubicBezTo>
                  <a:cubicBezTo>
                    <a:pt x="307" y="742"/>
                    <a:pt x="315" y="741"/>
                    <a:pt x="323" y="739"/>
                  </a:cubicBezTo>
                  <a:cubicBezTo>
                    <a:pt x="384" y="739"/>
                    <a:pt x="425" y="698"/>
                    <a:pt x="444" y="658"/>
                  </a:cubicBezTo>
                  <a:cubicBezTo>
                    <a:pt x="465" y="597"/>
                    <a:pt x="465" y="537"/>
                    <a:pt x="465" y="497"/>
                  </a:cubicBezTo>
                  <a:cubicBezTo>
                    <a:pt x="465" y="335"/>
                    <a:pt x="404" y="193"/>
                    <a:pt x="304" y="73"/>
                  </a:cubicBezTo>
                  <a:cubicBezTo>
                    <a:pt x="267" y="22"/>
                    <a:pt x="223" y="0"/>
                    <a:pt x="181"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
            <p:cNvSpPr/>
            <p:nvPr/>
          </p:nvSpPr>
          <p:spPr>
            <a:xfrm>
              <a:off x="7281800" y="983838"/>
              <a:ext cx="41752" cy="32099"/>
            </a:xfrm>
            <a:custGeom>
              <a:rect b="b" l="l" r="r" t="t"/>
              <a:pathLst>
                <a:path extrusionOk="0" h="552" w="718">
                  <a:moveTo>
                    <a:pt x="185" y="0"/>
                  </a:moveTo>
                  <a:cubicBezTo>
                    <a:pt x="57" y="0"/>
                    <a:pt x="0" y="141"/>
                    <a:pt x="72" y="249"/>
                  </a:cubicBezTo>
                  <a:cubicBezTo>
                    <a:pt x="153" y="370"/>
                    <a:pt x="314" y="471"/>
                    <a:pt x="456" y="531"/>
                  </a:cubicBezTo>
                  <a:cubicBezTo>
                    <a:pt x="486" y="541"/>
                    <a:pt x="526" y="551"/>
                    <a:pt x="567" y="551"/>
                  </a:cubicBezTo>
                  <a:cubicBezTo>
                    <a:pt x="607" y="551"/>
                    <a:pt x="647" y="541"/>
                    <a:pt x="677" y="512"/>
                  </a:cubicBezTo>
                  <a:cubicBezTo>
                    <a:pt x="717" y="471"/>
                    <a:pt x="717" y="410"/>
                    <a:pt x="717" y="370"/>
                  </a:cubicBezTo>
                  <a:cubicBezTo>
                    <a:pt x="698" y="310"/>
                    <a:pt x="658" y="270"/>
                    <a:pt x="637" y="229"/>
                  </a:cubicBezTo>
                  <a:cubicBezTo>
                    <a:pt x="516" y="108"/>
                    <a:pt x="395" y="28"/>
                    <a:pt x="233" y="7"/>
                  </a:cubicBezTo>
                  <a:cubicBezTo>
                    <a:pt x="216" y="2"/>
                    <a:pt x="200" y="0"/>
                    <a:pt x="185" y="0"/>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
            <p:cNvSpPr/>
            <p:nvPr/>
          </p:nvSpPr>
          <p:spPr>
            <a:xfrm>
              <a:off x="6746704" y="1174570"/>
              <a:ext cx="29424" cy="42042"/>
            </a:xfrm>
            <a:custGeom>
              <a:rect b="b" l="l" r="r" t="t"/>
              <a:pathLst>
                <a:path extrusionOk="0" h="723" w="506">
                  <a:moveTo>
                    <a:pt x="150" y="1"/>
                  </a:moveTo>
                  <a:cubicBezTo>
                    <a:pt x="68" y="1"/>
                    <a:pt x="0" y="83"/>
                    <a:pt x="0" y="194"/>
                  </a:cubicBezTo>
                  <a:cubicBezTo>
                    <a:pt x="21" y="336"/>
                    <a:pt x="102" y="498"/>
                    <a:pt x="182" y="598"/>
                  </a:cubicBezTo>
                  <a:cubicBezTo>
                    <a:pt x="217" y="667"/>
                    <a:pt x="282" y="723"/>
                    <a:pt x="352" y="723"/>
                  </a:cubicBezTo>
                  <a:cubicBezTo>
                    <a:pt x="362" y="723"/>
                    <a:pt x="373" y="721"/>
                    <a:pt x="384" y="719"/>
                  </a:cubicBezTo>
                  <a:cubicBezTo>
                    <a:pt x="444" y="699"/>
                    <a:pt x="484" y="659"/>
                    <a:pt x="484" y="598"/>
                  </a:cubicBezTo>
                  <a:cubicBezTo>
                    <a:pt x="505" y="557"/>
                    <a:pt x="505" y="498"/>
                    <a:pt x="484" y="436"/>
                  </a:cubicBezTo>
                  <a:cubicBezTo>
                    <a:pt x="465" y="296"/>
                    <a:pt x="384" y="154"/>
                    <a:pt x="263" y="54"/>
                  </a:cubicBezTo>
                  <a:cubicBezTo>
                    <a:pt x="226" y="17"/>
                    <a:pt x="187" y="1"/>
                    <a:pt x="150" y="1"/>
                  </a:cubicBezTo>
                  <a:close/>
                </a:path>
              </a:pathLst>
            </a:custGeom>
            <a:solidFill>
              <a:srgbClr val="FFE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
            <p:cNvSpPr/>
            <p:nvPr/>
          </p:nvSpPr>
          <p:spPr>
            <a:xfrm>
              <a:off x="6719781" y="1215740"/>
              <a:ext cx="23493" cy="45183"/>
            </a:xfrm>
            <a:custGeom>
              <a:rect b="b" l="l" r="r" t="t"/>
              <a:pathLst>
                <a:path extrusionOk="0" h="777" w="404">
                  <a:moveTo>
                    <a:pt x="202" y="0"/>
                  </a:moveTo>
                  <a:cubicBezTo>
                    <a:pt x="138" y="0"/>
                    <a:pt x="72" y="46"/>
                    <a:pt x="41" y="132"/>
                  </a:cubicBezTo>
                  <a:cubicBezTo>
                    <a:pt x="0" y="253"/>
                    <a:pt x="0" y="454"/>
                    <a:pt x="20" y="575"/>
                  </a:cubicBezTo>
                  <a:cubicBezTo>
                    <a:pt x="41" y="656"/>
                    <a:pt x="81" y="757"/>
                    <a:pt x="162" y="777"/>
                  </a:cubicBezTo>
                  <a:cubicBezTo>
                    <a:pt x="221" y="777"/>
                    <a:pt x="283" y="757"/>
                    <a:pt x="302" y="717"/>
                  </a:cubicBezTo>
                  <a:cubicBezTo>
                    <a:pt x="342" y="677"/>
                    <a:pt x="363" y="615"/>
                    <a:pt x="383" y="575"/>
                  </a:cubicBezTo>
                  <a:cubicBezTo>
                    <a:pt x="404" y="414"/>
                    <a:pt x="404" y="253"/>
                    <a:pt x="342" y="112"/>
                  </a:cubicBezTo>
                  <a:cubicBezTo>
                    <a:pt x="314" y="36"/>
                    <a:pt x="259" y="0"/>
                    <a:pt x="202" y="0"/>
                  </a:cubicBezTo>
                  <a:close/>
                </a:path>
              </a:pathLst>
            </a:custGeom>
            <a:solidFill>
              <a:srgbClr val="F2DD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
            <p:cNvSpPr/>
            <p:nvPr/>
          </p:nvSpPr>
          <p:spPr>
            <a:xfrm>
              <a:off x="6984712" y="2141023"/>
              <a:ext cx="355238" cy="254755"/>
            </a:xfrm>
            <a:custGeom>
              <a:rect b="b" l="l" r="r" t="t"/>
              <a:pathLst>
                <a:path extrusionOk="0" h="4381" w="6109">
                  <a:moveTo>
                    <a:pt x="5976" y="1"/>
                  </a:moveTo>
                  <a:cubicBezTo>
                    <a:pt x="5927" y="1"/>
                    <a:pt x="5884" y="37"/>
                    <a:pt x="5867" y="87"/>
                  </a:cubicBezTo>
                  <a:lnTo>
                    <a:pt x="5404" y="1719"/>
                  </a:lnTo>
                  <a:lnTo>
                    <a:pt x="3972" y="3130"/>
                  </a:lnTo>
                  <a:cubicBezTo>
                    <a:pt x="3730" y="3130"/>
                    <a:pt x="2762" y="3130"/>
                    <a:pt x="2057" y="3272"/>
                  </a:cubicBezTo>
                  <a:cubicBezTo>
                    <a:pt x="1251" y="3433"/>
                    <a:pt x="122" y="4119"/>
                    <a:pt x="81" y="4159"/>
                  </a:cubicBezTo>
                  <a:cubicBezTo>
                    <a:pt x="20" y="4179"/>
                    <a:pt x="1" y="4259"/>
                    <a:pt x="41" y="4321"/>
                  </a:cubicBezTo>
                  <a:cubicBezTo>
                    <a:pt x="60" y="4361"/>
                    <a:pt x="101" y="4380"/>
                    <a:pt x="141" y="4380"/>
                  </a:cubicBezTo>
                  <a:cubicBezTo>
                    <a:pt x="162" y="4380"/>
                    <a:pt x="181" y="4361"/>
                    <a:pt x="202" y="4361"/>
                  </a:cubicBezTo>
                  <a:cubicBezTo>
                    <a:pt x="202" y="4340"/>
                    <a:pt x="1331" y="3654"/>
                    <a:pt x="2097" y="3514"/>
                  </a:cubicBezTo>
                  <a:cubicBezTo>
                    <a:pt x="2715" y="3384"/>
                    <a:pt x="3569" y="3371"/>
                    <a:pt x="3887" y="3371"/>
                  </a:cubicBezTo>
                  <a:cubicBezTo>
                    <a:pt x="3963" y="3371"/>
                    <a:pt x="4008" y="3372"/>
                    <a:pt x="4012" y="3372"/>
                  </a:cubicBezTo>
                  <a:cubicBezTo>
                    <a:pt x="4052" y="3372"/>
                    <a:pt x="4073" y="3372"/>
                    <a:pt x="4093" y="3353"/>
                  </a:cubicBezTo>
                  <a:lnTo>
                    <a:pt x="5605" y="1861"/>
                  </a:lnTo>
                  <a:cubicBezTo>
                    <a:pt x="5625" y="1861"/>
                    <a:pt x="5625" y="1840"/>
                    <a:pt x="5625" y="1821"/>
                  </a:cubicBezTo>
                  <a:lnTo>
                    <a:pt x="6089" y="146"/>
                  </a:lnTo>
                  <a:cubicBezTo>
                    <a:pt x="6109" y="87"/>
                    <a:pt x="6068" y="26"/>
                    <a:pt x="6009" y="6"/>
                  </a:cubicBezTo>
                  <a:cubicBezTo>
                    <a:pt x="5997" y="2"/>
                    <a:pt x="5986" y="1"/>
                    <a:pt x="5976"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
            <p:cNvSpPr/>
            <p:nvPr/>
          </p:nvSpPr>
          <p:spPr>
            <a:xfrm>
              <a:off x="7117178" y="2323323"/>
              <a:ext cx="228704" cy="91179"/>
            </a:xfrm>
            <a:custGeom>
              <a:rect b="b" l="l" r="r" t="t"/>
              <a:pathLst>
                <a:path extrusionOk="0" h="1568" w="3933">
                  <a:moveTo>
                    <a:pt x="1735" y="1"/>
                  </a:moveTo>
                  <a:cubicBezTo>
                    <a:pt x="1715" y="1"/>
                    <a:pt x="1694" y="6"/>
                    <a:pt x="1674" y="16"/>
                  </a:cubicBezTo>
                  <a:cubicBezTo>
                    <a:pt x="1634" y="36"/>
                    <a:pt x="605" y="621"/>
                    <a:pt x="40" y="1387"/>
                  </a:cubicBezTo>
                  <a:cubicBezTo>
                    <a:pt x="0" y="1427"/>
                    <a:pt x="0" y="1508"/>
                    <a:pt x="61" y="1548"/>
                  </a:cubicBezTo>
                  <a:cubicBezTo>
                    <a:pt x="81" y="1568"/>
                    <a:pt x="102" y="1568"/>
                    <a:pt x="121" y="1568"/>
                  </a:cubicBezTo>
                  <a:cubicBezTo>
                    <a:pt x="161" y="1568"/>
                    <a:pt x="202" y="1548"/>
                    <a:pt x="223" y="1527"/>
                  </a:cubicBezTo>
                  <a:cubicBezTo>
                    <a:pt x="686" y="903"/>
                    <a:pt x="1532" y="379"/>
                    <a:pt x="1734" y="258"/>
                  </a:cubicBezTo>
                  <a:lnTo>
                    <a:pt x="3750" y="1205"/>
                  </a:lnTo>
                  <a:cubicBezTo>
                    <a:pt x="3765" y="1210"/>
                    <a:pt x="3782" y="1213"/>
                    <a:pt x="3799" y="1213"/>
                  </a:cubicBezTo>
                  <a:cubicBezTo>
                    <a:pt x="3848" y="1213"/>
                    <a:pt x="3897" y="1190"/>
                    <a:pt x="3911" y="1145"/>
                  </a:cubicBezTo>
                  <a:cubicBezTo>
                    <a:pt x="3932" y="1084"/>
                    <a:pt x="3911" y="1024"/>
                    <a:pt x="3852" y="984"/>
                  </a:cubicBezTo>
                  <a:lnTo>
                    <a:pt x="1795" y="16"/>
                  </a:lnTo>
                  <a:cubicBezTo>
                    <a:pt x="1775" y="6"/>
                    <a:pt x="1755" y="1"/>
                    <a:pt x="1735"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
            <p:cNvSpPr/>
            <p:nvPr/>
          </p:nvSpPr>
          <p:spPr>
            <a:xfrm>
              <a:off x="6937843" y="1163288"/>
              <a:ext cx="242660" cy="204397"/>
            </a:xfrm>
            <a:custGeom>
              <a:rect b="b" l="l" r="r" t="t"/>
              <a:pathLst>
                <a:path extrusionOk="0" h="3515" w="4173">
                  <a:moveTo>
                    <a:pt x="2782" y="1296"/>
                  </a:moveTo>
                  <a:lnTo>
                    <a:pt x="2782" y="1296"/>
                  </a:lnTo>
                  <a:cubicBezTo>
                    <a:pt x="3003" y="1396"/>
                    <a:pt x="3205" y="1558"/>
                    <a:pt x="3307" y="1780"/>
                  </a:cubicBezTo>
                  <a:cubicBezTo>
                    <a:pt x="3366" y="1861"/>
                    <a:pt x="3366" y="1921"/>
                    <a:pt x="3347" y="1982"/>
                  </a:cubicBezTo>
                  <a:cubicBezTo>
                    <a:pt x="3347" y="2022"/>
                    <a:pt x="3307" y="2042"/>
                    <a:pt x="3286" y="2063"/>
                  </a:cubicBezTo>
                  <a:cubicBezTo>
                    <a:pt x="3256" y="2072"/>
                    <a:pt x="3221" y="2077"/>
                    <a:pt x="3188" y="2077"/>
                  </a:cubicBezTo>
                  <a:cubicBezTo>
                    <a:pt x="3155" y="2077"/>
                    <a:pt x="3125" y="2072"/>
                    <a:pt x="3105" y="2063"/>
                  </a:cubicBezTo>
                  <a:cubicBezTo>
                    <a:pt x="3003" y="2001"/>
                    <a:pt x="2944" y="1921"/>
                    <a:pt x="2882" y="1780"/>
                  </a:cubicBezTo>
                  <a:cubicBezTo>
                    <a:pt x="2823" y="1619"/>
                    <a:pt x="2782" y="1458"/>
                    <a:pt x="2782" y="1296"/>
                  </a:cubicBezTo>
                  <a:close/>
                  <a:moveTo>
                    <a:pt x="1471" y="2606"/>
                  </a:moveTo>
                  <a:lnTo>
                    <a:pt x="1471" y="2606"/>
                  </a:lnTo>
                  <a:cubicBezTo>
                    <a:pt x="1673" y="2687"/>
                    <a:pt x="1855" y="2829"/>
                    <a:pt x="1976" y="3009"/>
                  </a:cubicBezTo>
                  <a:cubicBezTo>
                    <a:pt x="1995" y="3071"/>
                    <a:pt x="1995" y="3111"/>
                    <a:pt x="1995" y="3130"/>
                  </a:cubicBezTo>
                  <a:cubicBezTo>
                    <a:pt x="1990" y="3136"/>
                    <a:pt x="1982" y="3139"/>
                    <a:pt x="1971" y="3139"/>
                  </a:cubicBezTo>
                  <a:cubicBezTo>
                    <a:pt x="1943" y="3139"/>
                    <a:pt x="1899" y="3119"/>
                    <a:pt x="1855" y="3090"/>
                  </a:cubicBezTo>
                  <a:cubicBezTo>
                    <a:pt x="1673" y="2969"/>
                    <a:pt x="1532" y="2808"/>
                    <a:pt x="1471" y="2606"/>
                  </a:cubicBezTo>
                  <a:close/>
                  <a:moveTo>
                    <a:pt x="3881" y="0"/>
                  </a:moveTo>
                  <a:cubicBezTo>
                    <a:pt x="3503" y="0"/>
                    <a:pt x="3116" y="193"/>
                    <a:pt x="2882" y="509"/>
                  </a:cubicBezTo>
                  <a:cubicBezTo>
                    <a:pt x="2761" y="692"/>
                    <a:pt x="2681" y="893"/>
                    <a:pt x="2661" y="1095"/>
                  </a:cubicBezTo>
                  <a:cubicBezTo>
                    <a:pt x="2520" y="1074"/>
                    <a:pt x="2399" y="1074"/>
                    <a:pt x="2258" y="1074"/>
                  </a:cubicBezTo>
                  <a:cubicBezTo>
                    <a:pt x="1794" y="1135"/>
                    <a:pt x="1371" y="1517"/>
                    <a:pt x="1270" y="1982"/>
                  </a:cubicBezTo>
                  <a:cubicBezTo>
                    <a:pt x="1229" y="2122"/>
                    <a:pt x="1229" y="2264"/>
                    <a:pt x="1250" y="2404"/>
                  </a:cubicBezTo>
                  <a:cubicBezTo>
                    <a:pt x="1209" y="2399"/>
                    <a:pt x="1166" y="2396"/>
                    <a:pt x="1123" y="2396"/>
                  </a:cubicBezTo>
                  <a:cubicBezTo>
                    <a:pt x="1016" y="2396"/>
                    <a:pt x="906" y="2411"/>
                    <a:pt x="807" y="2425"/>
                  </a:cubicBezTo>
                  <a:cubicBezTo>
                    <a:pt x="544" y="2485"/>
                    <a:pt x="342" y="2606"/>
                    <a:pt x="202" y="2767"/>
                  </a:cubicBezTo>
                  <a:cubicBezTo>
                    <a:pt x="41" y="2990"/>
                    <a:pt x="0" y="3251"/>
                    <a:pt x="100" y="3474"/>
                  </a:cubicBezTo>
                  <a:cubicBezTo>
                    <a:pt x="100" y="3493"/>
                    <a:pt x="141" y="3514"/>
                    <a:pt x="162" y="3514"/>
                  </a:cubicBezTo>
                  <a:lnTo>
                    <a:pt x="202" y="3514"/>
                  </a:lnTo>
                  <a:cubicBezTo>
                    <a:pt x="221" y="3493"/>
                    <a:pt x="242" y="3453"/>
                    <a:pt x="221" y="3413"/>
                  </a:cubicBezTo>
                  <a:cubicBezTo>
                    <a:pt x="162" y="3251"/>
                    <a:pt x="202" y="3030"/>
                    <a:pt x="323" y="2869"/>
                  </a:cubicBezTo>
                  <a:cubicBezTo>
                    <a:pt x="444" y="2727"/>
                    <a:pt x="624" y="2627"/>
                    <a:pt x="847" y="2587"/>
                  </a:cubicBezTo>
                  <a:cubicBezTo>
                    <a:pt x="930" y="2563"/>
                    <a:pt x="1020" y="2553"/>
                    <a:pt x="1109" y="2553"/>
                  </a:cubicBezTo>
                  <a:cubicBezTo>
                    <a:pt x="1171" y="2553"/>
                    <a:pt x="1232" y="2558"/>
                    <a:pt x="1291" y="2566"/>
                  </a:cubicBezTo>
                  <a:cubicBezTo>
                    <a:pt x="1371" y="2829"/>
                    <a:pt x="1532" y="3071"/>
                    <a:pt x="1774" y="3211"/>
                  </a:cubicBezTo>
                  <a:cubicBezTo>
                    <a:pt x="1827" y="3254"/>
                    <a:pt x="1897" y="3279"/>
                    <a:pt x="1963" y="3279"/>
                  </a:cubicBezTo>
                  <a:cubicBezTo>
                    <a:pt x="2022" y="3279"/>
                    <a:pt x="2078" y="3259"/>
                    <a:pt x="2116" y="3211"/>
                  </a:cubicBezTo>
                  <a:cubicBezTo>
                    <a:pt x="2157" y="3151"/>
                    <a:pt x="2157" y="3050"/>
                    <a:pt x="2097" y="2950"/>
                  </a:cubicBezTo>
                  <a:cubicBezTo>
                    <a:pt x="1955" y="2687"/>
                    <a:pt x="1713" y="2506"/>
                    <a:pt x="1411" y="2445"/>
                  </a:cubicBezTo>
                  <a:cubicBezTo>
                    <a:pt x="1391" y="2304"/>
                    <a:pt x="1391" y="2143"/>
                    <a:pt x="1411" y="2001"/>
                  </a:cubicBezTo>
                  <a:cubicBezTo>
                    <a:pt x="1511" y="1598"/>
                    <a:pt x="1874" y="1275"/>
                    <a:pt x="2278" y="1235"/>
                  </a:cubicBezTo>
                  <a:cubicBezTo>
                    <a:pt x="2327" y="1227"/>
                    <a:pt x="2377" y="1223"/>
                    <a:pt x="2426" y="1223"/>
                  </a:cubicBezTo>
                  <a:cubicBezTo>
                    <a:pt x="2498" y="1223"/>
                    <a:pt x="2569" y="1232"/>
                    <a:pt x="2640" y="1256"/>
                  </a:cubicBezTo>
                  <a:cubicBezTo>
                    <a:pt x="2640" y="1437"/>
                    <a:pt x="2661" y="1638"/>
                    <a:pt x="2742" y="1821"/>
                  </a:cubicBezTo>
                  <a:cubicBezTo>
                    <a:pt x="2802" y="2001"/>
                    <a:pt x="2903" y="2122"/>
                    <a:pt x="3044" y="2184"/>
                  </a:cubicBezTo>
                  <a:cubicBezTo>
                    <a:pt x="3084" y="2204"/>
                    <a:pt x="3134" y="2214"/>
                    <a:pt x="3187" y="2214"/>
                  </a:cubicBezTo>
                  <a:cubicBezTo>
                    <a:pt x="3240" y="2214"/>
                    <a:pt x="3296" y="2204"/>
                    <a:pt x="3347" y="2184"/>
                  </a:cubicBezTo>
                  <a:cubicBezTo>
                    <a:pt x="3428" y="2163"/>
                    <a:pt x="3468" y="2103"/>
                    <a:pt x="3487" y="2022"/>
                  </a:cubicBezTo>
                  <a:cubicBezTo>
                    <a:pt x="3528" y="1942"/>
                    <a:pt x="3508" y="1840"/>
                    <a:pt x="3447" y="1719"/>
                  </a:cubicBezTo>
                  <a:cubicBezTo>
                    <a:pt x="3307" y="1458"/>
                    <a:pt x="3084" y="1256"/>
                    <a:pt x="2802" y="1155"/>
                  </a:cubicBezTo>
                  <a:cubicBezTo>
                    <a:pt x="2823" y="953"/>
                    <a:pt x="2903" y="751"/>
                    <a:pt x="3003" y="611"/>
                  </a:cubicBezTo>
                  <a:cubicBezTo>
                    <a:pt x="3207" y="322"/>
                    <a:pt x="3553" y="148"/>
                    <a:pt x="3886" y="148"/>
                  </a:cubicBezTo>
                  <a:cubicBezTo>
                    <a:pt x="3949" y="148"/>
                    <a:pt x="4012" y="155"/>
                    <a:pt x="4073" y="167"/>
                  </a:cubicBezTo>
                  <a:cubicBezTo>
                    <a:pt x="4083" y="173"/>
                    <a:pt x="4094" y="175"/>
                    <a:pt x="4105" y="175"/>
                  </a:cubicBezTo>
                  <a:cubicBezTo>
                    <a:pt x="4133" y="175"/>
                    <a:pt x="4159" y="157"/>
                    <a:pt x="4173" y="127"/>
                  </a:cubicBezTo>
                  <a:cubicBezTo>
                    <a:pt x="4173" y="87"/>
                    <a:pt x="4153" y="46"/>
                    <a:pt x="4113" y="26"/>
                  </a:cubicBezTo>
                  <a:cubicBezTo>
                    <a:pt x="4037" y="8"/>
                    <a:pt x="3959" y="0"/>
                    <a:pt x="388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
            <p:cNvSpPr/>
            <p:nvPr/>
          </p:nvSpPr>
          <p:spPr>
            <a:xfrm>
              <a:off x="6941274" y="1382339"/>
              <a:ext cx="1166605" cy="596096"/>
            </a:xfrm>
            <a:custGeom>
              <a:rect b="b" l="l" r="r" t="t"/>
              <a:pathLst>
                <a:path extrusionOk="0" h="10251" w="20062">
                  <a:moveTo>
                    <a:pt x="94" y="1"/>
                  </a:moveTo>
                  <a:cubicBezTo>
                    <a:pt x="84" y="1"/>
                    <a:pt x="73" y="3"/>
                    <a:pt x="62" y="8"/>
                  </a:cubicBezTo>
                  <a:cubicBezTo>
                    <a:pt x="22" y="29"/>
                    <a:pt x="1" y="70"/>
                    <a:pt x="22" y="110"/>
                  </a:cubicBezTo>
                  <a:cubicBezTo>
                    <a:pt x="22" y="129"/>
                    <a:pt x="1151" y="3094"/>
                    <a:pt x="4820" y="5674"/>
                  </a:cubicBezTo>
                  <a:cubicBezTo>
                    <a:pt x="8227" y="8073"/>
                    <a:pt x="16070" y="10250"/>
                    <a:pt x="18892" y="10250"/>
                  </a:cubicBezTo>
                  <a:cubicBezTo>
                    <a:pt x="19275" y="10250"/>
                    <a:pt x="19578" y="10210"/>
                    <a:pt x="19759" y="10129"/>
                  </a:cubicBezTo>
                  <a:cubicBezTo>
                    <a:pt x="19759" y="10110"/>
                    <a:pt x="19960" y="9989"/>
                    <a:pt x="20000" y="9706"/>
                  </a:cubicBezTo>
                  <a:cubicBezTo>
                    <a:pt x="20062" y="9403"/>
                    <a:pt x="19900" y="9040"/>
                    <a:pt x="19557" y="8658"/>
                  </a:cubicBezTo>
                  <a:cubicBezTo>
                    <a:pt x="18750" y="7710"/>
                    <a:pt x="13065" y="2670"/>
                    <a:pt x="10968" y="1602"/>
                  </a:cubicBezTo>
                  <a:lnTo>
                    <a:pt x="8670" y="371"/>
                  </a:lnTo>
                  <a:cubicBezTo>
                    <a:pt x="8654" y="363"/>
                    <a:pt x="8637" y="359"/>
                    <a:pt x="8622" y="359"/>
                  </a:cubicBezTo>
                  <a:cubicBezTo>
                    <a:pt x="8600" y="359"/>
                    <a:pt x="8582" y="368"/>
                    <a:pt x="8570" y="392"/>
                  </a:cubicBezTo>
                  <a:cubicBezTo>
                    <a:pt x="8549" y="433"/>
                    <a:pt x="8570" y="473"/>
                    <a:pt x="8610" y="492"/>
                  </a:cubicBezTo>
                  <a:lnTo>
                    <a:pt x="10909" y="1723"/>
                  </a:lnTo>
                  <a:cubicBezTo>
                    <a:pt x="12984" y="2812"/>
                    <a:pt x="18630" y="7811"/>
                    <a:pt x="19457" y="8758"/>
                  </a:cubicBezTo>
                  <a:cubicBezTo>
                    <a:pt x="19759" y="9102"/>
                    <a:pt x="19900" y="9424"/>
                    <a:pt x="19860" y="9686"/>
                  </a:cubicBezTo>
                  <a:cubicBezTo>
                    <a:pt x="19839" y="9887"/>
                    <a:pt x="19678" y="9989"/>
                    <a:pt x="19678" y="9989"/>
                  </a:cubicBezTo>
                  <a:cubicBezTo>
                    <a:pt x="19504" y="10069"/>
                    <a:pt x="19222" y="10106"/>
                    <a:pt x="18853" y="10106"/>
                  </a:cubicBezTo>
                  <a:cubicBezTo>
                    <a:pt x="16058" y="10106"/>
                    <a:pt x="8285" y="7940"/>
                    <a:pt x="4901" y="5553"/>
                  </a:cubicBezTo>
                  <a:cubicBezTo>
                    <a:pt x="1272" y="2992"/>
                    <a:pt x="162" y="89"/>
                    <a:pt x="162" y="49"/>
                  </a:cubicBezTo>
                  <a:cubicBezTo>
                    <a:pt x="148" y="19"/>
                    <a:pt x="123" y="1"/>
                    <a:pt x="9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
            <p:cNvSpPr/>
            <p:nvPr/>
          </p:nvSpPr>
          <p:spPr>
            <a:xfrm>
              <a:off x="7685768" y="1296045"/>
              <a:ext cx="405713" cy="582023"/>
            </a:xfrm>
            <a:custGeom>
              <a:rect b="b" l="l" r="r" t="t"/>
              <a:pathLst>
                <a:path extrusionOk="0" h="10009" w="6977">
                  <a:moveTo>
                    <a:pt x="1270" y="1"/>
                  </a:moveTo>
                  <a:lnTo>
                    <a:pt x="1" y="283"/>
                  </a:lnTo>
                  <a:cubicBezTo>
                    <a:pt x="1" y="283"/>
                    <a:pt x="20" y="344"/>
                    <a:pt x="41" y="425"/>
                  </a:cubicBezTo>
                  <a:lnTo>
                    <a:pt x="41" y="444"/>
                  </a:lnTo>
                  <a:cubicBezTo>
                    <a:pt x="243" y="1070"/>
                    <a:pt x="1028" y="3670"/>
                    <a:pt x="2157" y="6008"/>
                  </a:cubicBezTo>
                  <a:cubicBezTo>
                    <a:pt x="2219" y="6129"/>
                    <a:pt x="2278" y="6231"/>
                    <a:pt x="2340" y="6352"/>
                  </a:cubicBezTo>
                  <a:cubicBezTo>
                    <a:pt x="2581" y="6836"/>
                    <a:pt x="2843" y="7320"/>
                    <a:pt x="3125" y="7763"/>
                  </a:cubicBezTo>
                  <a:cubicBezTo>
                    <a:pt x="3206" y="7863"/>
                    <a:pt x="3267" y="7965"/>
                    <a:pt x="3348" y="8065"/>
                  </a:cubicBezTo>
                  <a:cubicBezTo>
                    <a:pt x="3448" y="8226"/>
                    <a:pt x="3569" y="8368"/>
                    <a:pt x="3670" y="8529"/>
                  </a:cubicBezTo>
                  <a:cubicBezTo>
                    <a:pt x="3751" y="8610"/>
                    <a:pt x="3831" y="8710"/>
                    <a:pt x="3912" y="8812"/>
                  </a:cubicBezTo>
                  <a:cubicBezTo>
                    <a:pt x="4033" y="8952"/>
                    <a:pt x="4154" y="9073"/>
                    <a:pt x="4275" y="9194"/>
                  </a:cubicBezTo>
                  <a:cubicBezTo>
                    <a:pt x="4698" y="9618"/>
                    <a:pt x="5162" y="9900"/>
                    <a:pt x="5625" y="9981"/>
                  </a:cubicBezTo>
                  <a:cubicBezTo>
                    <a:pt x="5710" y="9994"/>
                    <a:pt x="5786" y="10009"/>
                    <a:pt x="5865" y="10009"/>
                  </a:cubicBezTo>
                  <a:cubicBezTo>
                    <a:pt x="5899" y="10009"/>
                    <a:pt x="5933" y="10006"/>
                    <a:pt x="5968" y="10000"/>
                  </a:cubicBezTo>
                  <a:lnTo>
                    <a:pt x="6130" y="10000"/>
                  </a:lnTo>
                  <a:cubicBezTo>
                    <a:pt x="6170" y="10000"/>
                    <a:pt x="6230" y="9981"/>
                    <a:pt x="6291" y="9981"/>
                  </a:cubicBezTo>
                  <a:cubicBezTo>
                    <a:pt x="6291" y="9981"/>
                    <a:pt x="6331" y="9981"/>
                    <a:pt x="6391" y="9960"/>
                  </a:cubicBezTo>
                  <a:cubicBezTo>
                    <a:pt x="6452" y="9960"/>
                    <a:pt x="6512" y="9960"/>
                    <a:pt x="6573" y="9941"/>
                  </a:cubicBezTo>
                  <a:cubicBezTo>
                    <a:pt x="6633" y="9920"/>
                    <a:pt x="6673" y="9900"/>
                    <a:pt x="6735" y="9879"/>
                  </a:cubicBezTo>
                  <a:cubicBezTo>
                    <a:pt x="6754" y="9860"/>
                    <a:pt x="6775" y="9860"/>
                    <a:pt x="6794" y="9839"/>
                  </a:cubicBezTo>
                  <a:lnTo>
                    <a:pt x="6754" y="9799"/>
                  </a:lnTo>
                  <a:lnTo>
                    <a:pt x="6815" y="9739"/>
                  </a:lnTo>
                  <a:cubicBezTo>
                    <a:pt x="6875" y="9618"/>
                    <a:pt x="6976" y="9336"/>
                    <a:pt x="6754" y="8691"/>
                  </a:cubicBezTo>
                  <a:cubicBezTo>
                    <a:pt x="6654" y="8428"/>
                    <a:pt x="6512" y="8105"/>
                    <a:pt x="6291" y="7702"/>
                  </a:cubicBezTo>
                  <a:cubicBezTo>
                    <a:pt x="6210" y="7541"/>
                    <a:pt x="6089" y="7339"/>
                    <a:pt x="5947" y="7118"/>
                  </a:cubicBezTo>
                  <a:cubicBezTo>
                    <a:pt x="5888" y="6997"/>
                    <a:pt x="5807" y="6876"/>
                    <a:pt x="5727" y="6734"/>
                  </a:cubicBezTo>
                  <a:cubicBezTo>
                    <a:pt x="5565" y="6492"/>
                    <a:pt x="5404" y="6210"/>
                    <a:pt x="5202" y="5908"/>
                  </a:cubicBezTo>
                  <a:cubicBezTo>
                    <a:pt x="5162" y="5828"/>
                    <a:pt x="5122" y="5747"/>
                    <a:pt x="5060" y="5666"/>
                  </a:cubicBezTo>
                  <a:cubicBezTo>
                    <a:pt x="4456" y="4699"/>
                    <a:pt x="3689" y="3529"/>
                    <a:pt x="2904" y="2360"/>
                  </a:cubicBezTo>
                  <a:lnTo>
                    <a:pt x="2904" y="2339"/>
                  </a:lnTo>
                  <a:cubicBezTo>
                    <a:pt x="2864" y="2299"/>
                    <a:pt x="2843" y="2259"/>
                    <a:pt x="2802" y="2218"/>
                  </a:cubicBezTo>
                  <a:cubicBezTo>
                    <a:pt x="2622" y="1936"/>
                    <a:pt x="2440" y="1654"/>
                    <a:pt x="2238" y="1392"/>
                  </a:cubicBezTo>
                  <a:cubicBezTo>
                    <a:pt x="2238" y="1371"/>
                    <a:pt x="2219" y="1371"/>
                    <a:pt x="2219" y="1352"/>
                  </a:cubicBezTo>
                  <a:cubicBezTo>
                    <a:pt x="2198" y="1312"/>
                    <a:pt x="2178" y="1291"/>
                    <a:pt x="2138" y="1250"/>
                  </a:cubicBezTo>
                  <a:cubicBezTo>
                    <a:pt x="2077" y="1150"/>
                    <a:pt x="2017" y="1049"/>
                    <a:pt x="1936" y="968"/>
                  </a:cubicBezTo>
                  <a:cubicBezTo>
                    <a:pt x="1714" y="626"/>
                    <a:pt x="1493" y="323"/>
                    <a:pt x="1270" y="1"/>
                  </a:cubicBezTo>
                  <a:close/>
                </a:path>
              </a:pathLst>
            </a:custGeom>
            <a:solidFill>
              <a:srgbClr val="9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
            <p:cNvSpPr/>
            <p:nvPr/>
          </p:nvSpPr>
          <p:spPr>
            <a:xfrm>
              <a:off x="7386819" y="1470786"/>
              <a:ext cx="186487" cy="338782"/>
            </a:xfrm>
            <a:custGeom>
              <a:rect b="b" l="l" r="r" t="t"/>
              <a:pathLst>
                <a:path extrusionOk="0" h="5826" w="3207">
                  <a:moveTo>
                    <a:pt x="3045" y="0"/>
                  </a:moveTo>
                  <a:cubicBezTo>
                    <a:pt x="2964" y="0"/>
                    <a:pt x="2863" y="60"/>
                    <a:pt x="2803" y="121"/>
                  </a:cubicBezTo>
                  <a:cubicBezTo>
                    <a:pt x="2258" y="624"/>
                    <a:pt x="2198" y="1532"/>
                    <a:pt x="2621" y="2137"/>
                  </a:cubicBezTo>
                  <a:cubicBezTo>
                    <a:pt x="2525" y="2130"/>
                    <a:pt x="2431" y="2125"/>
                    <a:pt x="2339" y="2125"/>
                  </a:cubicBezTo>
                  <a:cubicBezTo>
                    <a:pt x="2181" y="2125"/>
                    <a:pt x="2028" y="2139"/>
                    <a:pt x="1876" y="2178"/>
                  </a:cubicBezTo>
                  <a:cubicBezTo>
                    <a:pt x="1513" y="2258"/>
                    <a:pt x="1231" y="2439"/>
                    <a:pt x="1089" y="2702"/>
                  </a:cubicBezTo>
                  <a:cubicBezTo>
                    <a:pt x="948" y="2963"/>
                    <a:pt x="948" y="3286"/>
                    <a:pt x="1069" y="3608"/>
                  </a:cubicBezTo>
                  <a:cubicBezTo>
                    <a:pt x="1150" y="3810"/>
                    <a:pt x="1271" y="3992"/>
                    <a:pt x="1473" y="4173"/>
                  </a:cubicBezTo>
                  <a:cubicBezTo>
                    <a:pt x="1250" y="4194"/>
                    <a:pt x="1008" y="4234"/>
                    <a:pt x="787" y="4315"/>
                  </a:cubicBezTo>
                  <a:cubicBezTo>
                    <a:pt x="465" y="4455"/>
                    <a:pt x="223" y="4678"/>
                    <a:pt x="121" y="4939"/>
                  </a:cubicBezTo>
                  <a:cubicBezTo>
                    <a:pt x="0" y="5261"/>
                    <a:pt x="102" y="5624"/>
                    <a:pt x="344" y="5807"/>
                  </a:cubicBezTo>
                  <a:cubicBezTo>
                    <a:pt x="363" y="5807"/>
                    <a:pt x="363" y="5826"/>
                    <a:pt x="384" y="5826"/>
                  </a:cubicBezTo>
                  <a:cubicBezTo>
                    <a:pt x="403" y="5826"/>
                    <a:pt x="444" y="5807"/>
                    <a:pt x="444" y="5786"/>
                  </a:cubicBezTo>
                  <a:cubicBezTo>
                    <a:pt x="465" y="5745"/>
                    <a:pt x="465" y="5705"/>
                    <a:pt x="424" y="5686"/>
                  </a:cubicBezTo>
                  <a:cubicBezTo>
                    <a:pt x="242" y="5544"/>
                    <a:pt x="161" y="5242"/>
                    <a:pt x="263" y="5000"/>
                  </a:cubicBezTo>
                  <a:cubicBezTo>
                    <a:pt x="344" y="4758"/>
                    <a:pt x="565" y="4576"/>
                    <a:pt x="847" y="4455"/>
                  </a:cubicBezTo>
                  <a:cubicBezTo>
                    <a:pt x="1110" y="4355"/>
                    <a:pt x="1411" y="4334"/>
                    <a:pt x="1674" y="4315"/>
                  </a:cubicBezTo>
                  <a:cubicBezTo>
                    <a:pt x="1694" y="4315"/>
                    <a:pt x="1715" y="4294"/>
                    <a:pt x="1734" y="4253"/>
                  </a:cubicBezTo>
                  <a:cubicBezTo>
                    <a:pt x="1734" y="4234"/>
                    <a:pt x="1734" y="4194"/>
                    <a:pt x="1715" y="4173"/>
                  </a:cubicBezTo>
                  <a:cubicBezTo>
                    <a:pt x="1452" y="3992"/>
                    <a:pt x="1290" y="3769"/>
                    <a:pt x="1210" y="3549"/>
                  </a:cubicBezTo>
                  <a:cubicBezTo>
                    <a:pt x="1089" y="3286"/>
                    <a:pt x="1110" y="2984"/>
                    <a:pt x="1231" y="2782"/>
                  </a:cubicBezTo>
                  <a:cubicBezTo>
                    <a:pt x="1352" y="2560"/>
                    <a:pt x="1594" y="2399"/>
                    <a:pt x="1895" y="2318"/>
                  </a:cubicBezTo>
                  <a:cubicBezTo>
                    <a:pt x="2036" y="2288"/>
                    <a:pt x="2183" y="2278"/>
                    <a:pt x="2331" y="2278"/>
                  </a:cubicBezTo>
                  <a:cubicBezTo>
                    <a:pt x="2480" y="2278"/>
                    <a:pt x="2631" y="2288"/>
                    <a:pt x="2782" y="2299"/>
                  </a:cubicBezTo>
                  <a:cubicBezTo>
                    <a:pt x="2788" y="2304"/>
                    <a:pt x="2795" y="2306"/>
                    <a:pt x="2802" y="2306"/>
                  </a:cubicBezTo>
                  <a:cubicBezTo>
                    <a:pt x="2822" y="2306"/>
                    <a:pt x="2844" y="2288"/>
                    <a:pt x="2844" y="2258"/>
                  </a:cubicBezTo>
                  <a:cubicBezTo>
                    <a:pt x="2863" y="2237"/>
                    <a:pt x="2863" y="2197"/>
                    <a:pt x="2844" y="2178"/>
                  </a:cubicBezTo>
                  <a:cubicBezTo>
                    <a:pt x="2360" y="1632"/>
                    <a:pt x="2379" y="726"/>
                    <a:pt x="2903" y="221"/>
                  </a:cubicBezTo>
                  <a:cubicBezTo>
                    <a:pt x="2944" y="181"/>
                    <a:pt x="3005" y="141"/>
                    <a:pt x="3045" y="141"/>
                  </a:cubicBezTo>
                  <a:cubicBezTo>
                    <a:pt x="3064" y="141"/>
                    <a:pt x="3064" y="141"/>
                    <a:pt x="3064" y="162"/>
                  </a:cubicBezTo>
                  <a:cubicBezTo>
                    <a:pt x="3085" y="171"/>
                    <a:pt x="3105" y="176"/>
                    <a:pt x="3123" y="176"/>
                  </a:cubicBezTo>
                  <a:cubicBezTo>
                    <a:pt x="3140" y="176"/>
                    <a:pt x="3156" y="171"/>
                    <a:pt x="3166" y="162"/>
                  </a:cubicBezTo>
                  <a:cubicBezTo>
                    <a:pt x="3206" y="141"/>
                    <a:pt x="3206" y="81"/>
                    <a:pt x="3185" y="60"/>
                  </a:cubicBezTo>
                  <a:cubicBezTo>
                    <a:pt x="3145" y="20"/>
                    <a:pt x="3105" y="0"/>
                    <a:pt x="3045"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
            <p:cNvSpPr/>
            <p:nvPr/>
          </p:nvSpPr>
          <p:spPr>
            <a:xfrm>
              <a:off x="7392692" y="1772759"/>
              <a:ext cx="699893" cy="198640"/>
            </a:xfrm>
            <a:custGeom>
              <a:rect b="b" l="l" r="r" t="t"/>
              <a:pathLst>
                <a:path extrusionOk="0" h="3416" w="12036">
                  <a:moveTo>
                    <a:pt x="86" y="0"/>
                  </a:moveTo>
                  <a:cubicBezTo>
                    <a:pt x="53" y="0"/>
                    <a:pt x="20" y="20"/>
                    <a:pt x="20" y="49"/>
                  </a:cubicBezTo>
                  <a:cubicBezTo>
                    <a:pt x="1" y="89"/>
                    <a:pt x="20" y="130"/>
                    <a:pt x="60" y="149"/>
                  </a:cubicBezTo>
                  <a:cubicBezTo>
                    <a:pt x="141" y="170"/>
                    <a:pt x="7923" y="3213"/>
                    <a:pt x="11936" y="3415"/>
                  </a:cubicBezTo>
                  <a:lnTo>
                    <a:pt x="11955" y="3415"/>
                  </a:lnTo>
                  <a:cubicBezTo>
                    <a:pt x="11996" y="3415"/>
                    <a:pt x="12016" y="3396"/>
                    <a:pt x="12016" y="3355"/>
                  </a:cubicBezTo>
                  <a:cubicBezTo>
                    <a:pt x="12036" y="3294"/>
                    <a:pt x="11996" y="3275"/>
                    <a:pt x="11955" y="3275"/>
                  </a:cubicBezTo>
                  <a:cubicBezTo>
                    <a:pt x="7963" y="3073"/>
                    <a:pt x="181" y="28"/>
                    <a:pt x="122" y="9"/>
                  </a:cubicBezTo>
                  <a:cubicBezTo>
                    <a:pt x="111" y="3"/>
                    <a:pt x="98" y="0"/>
                    <a:pt x="86"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
            <p:cNvSpPr/>
            <p:nvPr/>
          </p:nvSpPr>
          <p:spPr>
            <a:xfrm>
              <a:off x="7410254" y="1734089"/>
              <a:ext cx="691752" cy="227890"/>
            </a:xfrm>
            <a:custGeom>
              <a:rect b="b" l="l" r="r" t="t"/>
              <a:pathLst>
                <a:path extrusionOk="0" h="3919" w="11896">
                  <a:moveTo>
                    <a:pt x="89" y="0"/>
                  </a:moveTo>
                  <a:cubicBezTo>
                    <a:pt x="61" y="0"/>
                    <a:pt x="35" y="18"/>
                    <a:pt x="21" y="48"/>
                  </a:cubicBezTo>
                  <a:cubicBezTo>
                    <a:pt x="0" y="88"/>
                    <a:pt x="21" y="129"/>
                    <a:pt x="62" y="150"/>
                  </a:cubicBezTo>
                  <a:cubicBezTo>
                    <a:pt x="484" y="290"/>
                    <a:pt x="10565" y="3859"/>
                    <a:pt x="11814" y="3919"/>
                  </a:cubicBezTo>
                  <a:lnTo>
                    <a:pt x="11835" y="3919"/>
                  </a:lnTo>
                  <a:cubicBezTo>
                    <a:pt x="11855" y="3919"/>
                    <a:pt x="11895" y="3899"/>
                    <a:pt x="11895" y="3859"/>
                  </a:cubicBezTo>
                  <a:cubicBezTo>
                    <a:pt x="11895" y="3819"/>
                    <a:pt x="11876" y="3778"/>
                    <a:pt x="11835" y="3778"/>
                  </a:cubicBezTo>
                  <a:cubicBezTo>
                    <a:pt x="10605" y="3698"/>
                    <a:pt x="223" y="48"/>
                    <a:pt x="121" y="8"/>
                  </a:cubicBezTo>
                  <a:cubicBezTo>
                    <a:pt x="110" y="2"/>
                    <a:pt x="100" y="0"/>
                    <a:pt x="8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
            <p:cNvSpPr/>
            <p:nvPr/>
          </p:nvSpPr>
          <p:spPr>
            <a:xfrm>
              <a:off x="7478231" y="1712980"/>
              <a:ext cx="627322" cy="241962"/>
            </a:xfrm>
            <a:custGeom>
              <a:rect b="b" l="l" r="r" t="t"/>
              <a:pathLst>
                <a:path extrusionOk="0" h="4161" w="10788">
                  <a:moveTo>
                    <a:pt x="90" y="0"/>
                  </a:moveTo>
                  <a:cubicBezTo>
                    <a:pt x="61" y="0"/>
                    <a:pt x="36" y="18"/>
                    <a:pt x="22" y="48"/>
                  </a:cubicBezTo>
                  <a:cubicBezTo>
                    <a:pt x="1" y="88"/>
                    <a:pt x="22" y="129"/>
                    <a:pt x="62" y="150"/>
                  </a:cubicBezTo>
                  <a:lnTo>
                    <a:pt x="10686" y="4161"/>
                  </a:lnTo>
                  <a:lnTo>
                    <a:pt x="10707" y="4161"/>
                  </a:lnTo>
                  <a:cubicBezTo>
                    <a:pt x="10747" y="4161"/>
                    <a:pt x="10766" y="4141"/>
                    <a:pt x="10787" y="4120"/>
                  </a:cubicBezTo>
                  <a:cubicBezTo>
                    <a:pt x="10787" y="4080"/>
                    <a:pt x="10766" y="4040"/>
                    <a:pt x="10726" y="4020"/>
                  </a:cubicBezTo>
                  <a:lnTo>
                    <a:pt x="122" y="8"/>
                  </a:lnTo>
                  <a:cubicBezTo>
                    <a:pt x="111" y="3"/>
                    <a:pt x="100" y="0"/>
                    <a:pt x="90"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
            <p:cNvSpPr/>
            <p:nvPr/>
          </p:nvSpPr>
          <p:spPr>
            <a:xfrm>
              <a:off x="7448982" y="1625930"/>
              <a:ext cx="658898" cy="320872"/>
            </a:xfrm>
            <a:custGeom>
              <a:rect b="b" l="l" r="r" t="t"/>
              <a:pathLst>
                <a:path extrusionOk="0" h="5518" w="11331">
                  <a:moveTo>
                    <a:pt x="73" y="0"/>
                  </a:moveTo>
                  <a:cubicBezTo>
                    <a:pt x="51" y="0"/>
                    <a:pt x="32" y="10"/>
                    <a:pt x="20" y="34"/>
                  </a:cubicBezTo>
                  <a:cubicBezTo>
                    <a:pt x="0" y="74"/>
                    <a:pt x="20" y="114"/>
                    <a:pt x="60" y="134"/>
                  </a:cubicBezTo>
                  <a:lnTo>
                    <a:pt x="11210" y="5497"/>
                  </a:lnTo>
                  <a:lnTo>
                    <a:pt x="11229" y="5517"/>
                  </a:lnTo>
                  <a:cubicBezTo>
                    <a:pt x="11269" y="5517"/>
                    <a:pt x="11290" y="5497"/>
                    <a:pt x="11310" y="5456"/>
                  </a:cubicBezTo>
                  <a:cubicBezTo>
                    <a:pt x="11331" y="5437"/>
                    <a:pt x="11310" y="5376"/>
                    <a:pt x="11269" y="5356"/>
                  </a:cubicBezTo>
                  <a:lnTo>
                    <a:pt x="121" y="13"/>
                  </a:lnTo>
                  <a:cubicBezTo>
                    <a:pt x="105" y="5"/>
                    <a:pt x="88" y="0"/>
                    <a:pt x="73"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
            <p:cNvSpPr/>
            <p:nvPr/>
          </p:nvSpPr>
          <p:spPr>
            <a:xfrm>
              <a:off x="7543882" y="1595750"/>
              <a:ext cx="559345" cy="329943"/>
            </a:xfrm>
            <a:custGeom>
              <a:rect b="b" l="l" r="r" t="t"/>
              <a:pathLst>
                <a:path extrusionOk="0" h="5674" w="9619">
                  <a:moveTo>
                    <a:pt x="90" y="0"/>
                  </a:moveTo>
                  <a:cubicBezTo>
                    <a:pt x="61" y="0"/>
                    <a:pt x="36" y="18"/>
                    <a:pt x="22" y="48"/>
                  </a:cubicBezTo>
                  <a:cubicBezTo>
                    <a:pt x="1" y="88"/>
                    <a:pt x="1" y="129"/>
                    <a:pt x="41" y="150"/>
                  </a:cubicBezTo>
                  <a:lnTo>
                    <a:pt x="9497" y="5653"/>
                  </a:lnTo>
                  <a:cubicBezTo>
                    <a:pt x="9497" y="5674"/>
                    <a:pt x="9516" y="5674"/>
                    <a:pt x="9537" y="5674"/>
                  </a:cubicBezTo>
                  <a:cubicBezTo>
                    <a:pt x="9557" y="5674"/>
                    <a:pt x="9578" y="5653"/>
                    <a:pt x="9597" y="5633"/>
                  </a:cubicBezTo>
                  <a:cubicBezTo>
                    <a:pt x="9618" y="5593"/>
                    <a:pt x="9597" y="5553"/>
                    <a:pt x="9557" y="5532"/>
                  </a:cubicBezTo>
                  <a:lnTo>
                    <a:pt x="122" y="8"/>
                  </a:lnTo>
                  <a:cubicBezTo>
                    <a:pt x="111" y="2"/>
                    <a:pt x="100" y="0"/>
                    <a:pt x="90"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
            <p:cNvSpPr/>
            <p:nvPr/>
          </p:nvSpPr>
          <p:spPr>
            <a:xfrm>
              <a:off x="7528705" y="1511607"/>
              <a:ext cx="356460" cy="253418"/>
            </a:xfrm>
            <a:custGeom>
              <a:rect b="b" l="l" r="r" t="t"/>
              <a:pathLst>
                <a:path extrusionOk="0" h="4358" w="6130">
                  <a:moveTo>
                    <a:pt x="91" y="1"/>
                  </a:moveTo>
                  <a:cubicBezTo>
                    <a:pt x="70" y="1"/>
                    <a:pt x="52" y="12"/>
                    <a:pt x="41" y="24"/>
                  </a:cubicBezTo>
                  <a:cubicBezTo>
                    <a:pt x="0" y="64"/>
                    <a:pt x="20" y="105"/>
                    <a:pt x="41" y="145"/>
                  </a:cubicBezTo>
                  <a:lnTo>
                    <a:pt x="5987" y="4338"/>
                  </a:lnTo>
                  <a:cubicBezTo>
                    <a:pt x="6008" y="4358"/>
                    <a:pt x="6028" y="4358"/>
                    <a:pt x="6028" y="4358"/>
                  </a:cubicBezTo>
                  <a:cubicBezTo>
                    <a:pt x="6068" y="4358"/>
                    <a:pt x="6089" y="4358"/>
                    <a:pt x="6108" y="4338"/>
                  </a:cubicBezTo>
                  <a:cubicBezTo>
                    <a:pt x="6129" y="4298"/>
                    <a:pt x="6108" y="4258"/>
                    <a:pt x="6089" y="4217"/>
                  </a:cubicBezTo>
                  <a:lnTo>
                    <a:pt x="141" y="24"/>
                  </a:lnTo>
                  <a:cubicBezTo>
                    <a:pt x="123" y="7"/>
                    <a:pt x="106" y="1"/>
                    <a:pt x="9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
            <p:cNvSpPr/>
            <p:nvPr/>
          </p:nvSpPr>
          <p:spPr>
            <a:xfrm>
              <a:off x="7699841" y="1340355"/>
              <a:ext cx="116067" cy="70652"/>
            </a:xfrm>
            <a:custGeom>
              <a:rect b="b" l="l" r="r" t="t"/>
              <a:pathLst>
                <a:path extrusionOk="0" h="1215" w="1996">
                  <a:moveTo>
                    <a:pt x="559" y="0"/>
                  </a:moveTo>
                  <a:cubicBezTo>
                    <a:pt x="397" y="0"/>
                    <a:pt x="221" y="47"/>
                    <a:pt x="101" y="166"/>
                  </a:cubicBezTo>
                  <a:cubicBezTo>
                    <a:pt x="60" y="206"/>
                    <a:pt x="41" y="227"/>
                    <a:pt x="20" y="287"/>
                  </a:cubicBezTo>
                  <a:cubicBezTo>
                    <a:pt x="1" y="308"/>
                    <a:pt x="20" y="368"/>
                    <a:pt x="41" y="388"/>
                  </a:cubicBezTo>
                  <a:cubicBezTo>
                    <a:pt x="52" y="394"/>
                    <a:pt x="63" y="396"/>
                    <a:pt x="73" y="396"/>
                  </a:cubicBezTo>
                  <a:cubicBezTo>
                    <a:pt x="101" y="396"/>
                    <a:pt x="127" y="378"/>
                    <a:pt x="141" y="348"/>
                  </a:cubicBezTo>
                  <a:lnTo>
                    <a:pt x="162" y="348"/>
                  </a:lnTo>
                  <a:cubicBezTo>
                    <a:pt x="202" y="287"/>
                    <a:pt x="243" y="227"/>
                    <a:pt x="323" y="206"/>
                  </a:cubicBezTo>
                  <a:cubicBezTo>
                    <a:pt x="364" y="187"/>
                    <a:pt x="404" y="166"/>
                    <a:pt x="464" y="166"/>
                  </a:cubicBezTo>
                  <a:cubicBezTo>
                    <a:pt x="484" y="159"/>
                    <a:pt x="504" y="157"/>
                    <a:pt x="524" y="157"/>
                  </a:cubicBezTo>
                  <a:cubicBezTo>
                    <a:pt x="563" y="157"/>
                    <a:pt x="598" y="166"/>
                    <a:pt x="625" y="166"/>
                  </a:cubicBezTo>
                  <a:cubicBezTo>
                    <a:pt x="746" y="187"/>
                    <a:pt x="867" y="227"/>
                    <a:pt x="948" y="268"/>
                  </a:cubicBezTo>
                  <a:cubicBezTo>
                    <a:pt x="1028" y="308"/>
                    <a:pt x="1109" y="368"/>
                    <a:pt x="1170" y="408"/>
                  </a:cubicBezTo>
                  <a:lnTo>
                    <a:pt x="1291" y="529"/>
                  </a:lnTo>
                  <a:cubicBezTo>
                    <a:pt x="1472" y="711"/>
                    <a:pt x="1614" y="932"/>
                    <a:pt x="1775" y="1174"/>
                  </a:cubicBezTo>
                  <a:cubicBezTo>
                    <a:pt x="1794" y="1195"/>
                    <a:pt x="1815" y="1214"/>
                    <a:pt x="1835" y="1214"/>
                  </a:cubicBezTo>
                  <a:lnTo>
                    <a:pt x="1856" y="1214"/>
                  </a:lnTo>
                  <a:cubicBezTo>
                    <a:pt x="1896" y="1195"/>
                    <a:pt x="1915" y="1174"/>
                    <a:pt x="1915" y="1134"/>
                  </a:cubicBezTo>
                  <a:lnTo>
                    <a:pt x="1915" y="1114"/>
                  </a:lnTo>
                  <a:cubicBezTo>
                    <a:pt x="1896" y="953"/>
                    <a:pt x="1936" y="792"/>
                    <a:pt x="1996" y="650"/>
                  </a:cubicBezTo>
                  <a:lnTo>
                    <a:pt x="1996" y="630"/>
                  </a:lnTo>
                  <a:cubicBezTo>
                    <a:pt x="1996" y="609"/>
                    <a:pt x="1977" y="609"/>
                    <a:pt x="1977" y="590"/>
                  </a:cubicBezTo>
                  <a:cubicBezTo>
                    <a:pt x="1956" y="550"/>
                    <a:pt x="1936" y="529"/>
                    <a:pt x="1896" y="488"/>
                  </a:cubicBezTo>
                  <a:cubicBezTo>
                    <a:pt x="1835" y="609"/>
                    <a:pt x="1794" y="751"/>
                    <a:pt x="1775" y="892"/>
                  </a:cubicBezTo>
                  <a:cubicBezTo>
                    <a:pt x="1654" y="711"/>
                    <a:pt x="1533" y="569"/>
                    <a:pt x="1412" y="429"/>
                  </a:cubicBezTo>
                  <a:cubicBezTo>
                    <a:pt x="1251" y="268"/>
                    <a:pt x="988" y="66"/>
                    <a:pt x="646" y="5"/>
                  </a:cubicBezTo>
                  <a:cubicBezTo>
                    <a:pt x="618" y="2"/>
                    <a:pt x="589" y="0"/>
                    <a:pt x="559"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
            <p:cNvSpPr/>
            <p:nvPr/>
          </p:nvSpPr>
          <p:spPr>
            <a:xfrm>
              <a:off x="7688153" y="1317153"/>
              <a:ext cx="416180" cy="562776"/>
            </a:xfrm>
            <a:custGeom>
              <a:rect b="b" l="l" r="r" t="t"/>
              <a:pathLst>
                <a:path extrusionOk="0" h="9678" w="7157">
                  <a:moveTo>
                    <a:pt x="60" y="0"/>
                  </a:moveTo>
                  <a:cubicBezTo>
                    <a:pt x="20" y="21"/>
                    <a:pt x="0" y="62"/>
                    <a:pt x="0" y="102"/>
                  </a:cubicBezTo>
                  <a:cubicBezTo>
                    <a:pt x="20" y="142"/>
                    <a:pt x="1532" y="5444"/>
                    <a:pt x="2903" y="7299"/>
                  </a:cubicBezTo>
                  <a:cubicBezTo>
                    <a:pt x="4132" y="8952"/>
                    <a:pt x="5524" y="9678"/>
                    <a:pt x="6290" y="9678"/>
                  </a:cubicBezTo>
                  <a:cubicBezTo>
                    <a:pt x="6390" y="9678"/>
                    <a:pt x="6492" y="9658"/>
                    <a:pt x="6573" y="9637"/>
                  </a:cubicBezTo>
                  <a:cubicBezTo>
                    <a:pt x="6592" y="9618"/>
                    <a:pt x="7156" y="9336"/>
                    <a:pt x="6815" y="8368"/>
                  </a:cubicBezTo>
                  <a:cubicBezTo>
                    <a:pt x="6799" y="8338"/>
                    <a:pt x="6774" y="8319"/>
                    <a:pt x="6745" y="8319"/>
                  </a:cubicBezTo>
                  <a:cubicBezTo>
                    <a:pt x="6735" y="8319"/>
                    <a:pt x="6724" y="8322"/>
                    <a:pt x="6713" y="8328"/>
                  </a:cubicBezTo>
                  <a:cubicBezTo>
                    <a:pt x="6673" y="8347"/>
                    <a:pt x="6653" y="8387"/>
                    <a:pt x="6673" y="8428"/>
                  </a:cubicBezTo>
                  <a:cubicBezTo>
                    <a:pt x="6976" y="9255"/>
                    <a:pt x="6532" y="9497"/>
                    <a:pt x="6511" y="9497"/>
                  </a:cubicBezTo>
                  <a:cubicBezTo>
                    <a:pt x="6445" y="9523"/>
                    <a:pt x="6364" y="9536"/>
                    <a:pt x="6271" y="9536"/>
                  </a:cubicBezTo>
                  <a:cubicBezTo>
                    <a:pt x="5579" y="9536"/>
                    <a:pt x="4215" y="8799"/>
                    <a:pt x="3024" y="7199"/>
                  </a:cubicBezTo>
                  <a:cubicBezTo>
                    <a:pt x="1673" y="5363"/>
                    <a:pt x="161" y="102"/>
                    <a:pt x="161" y="62"/>
                  </a:cubicBezTo>
                  <a:cubicBezTo>
                    <a:pt x="140" y="21"/>
                    <a:pt x="100" y="0"/>
                    <a:pt x="60"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
            <p:cNvSpPr/>
            <p:nvPr/>
          </p:nvSpPr>
          <p:spPr>
            <a:xfrm>
              <a:off x="7716297" y="1342507"/>
              <a:ext cx="201664" cy="455373"/>
            </a:xfrm>
            <a:custGeom>
              <a:rect b="b" l="l" r="r" t="t"/>
              <a:pathLst>
                <a:path extrusionOk="0" h="7831" w="3468">
                  <a:moveTo>
                    <a:pt x="92" y="0"/>
                  </a:moveTo>
                  <a:cubicBezTo>
                    <a:pt x="81" y="0"/>
                    <a:pt x="70" y="3"/>
                    <a:pt x="60" y="8"/>
                  </a:cubicBezTo>
                  <a:cubicBezTo>
                    <a:pt x="19" y="29"/>
                    <a:pt x="0" y="69"/>
                    <a:pt x="19" y="110"/>
                  </a:cubicBezTo>
                  <a:cubicBezTo>
                    <a:pt x="100" y="371"/>
                    <a:pt x="2419" y="6561"/>
                    <a:pt x="3306" y="7790"/>
                  </a:cubicBezTo>
                  <a:cubicBezTo>
                    <a:pt x="3326" y="7811"/>
                    <a:pt x="3347" y="7830"/>
                    <a:pt x="3366" y="7830"/>
                  </a:cubicBezTo>
                  <a:cubicBezTo>
                    <a:pt x="3387" y="7830"/>
                    <a:pt x="3406" y="7830"/>
                    <a:pt x="3427" y="7811"/>
                  </a:cubicBezTo>
                  <a:cubicBezTo>
                    <a:pt x="3447" y="7790"/>
                    <a:pt x="3468" y="7750"/>
                    <a:pt x="3427" y="7709"/>
                  </a:cubicBezTo>
                  <a:cubicBezTo>
                    <a:pt x="2560" y="6480"/>
                    <a:pt x="181" y="110"/>
                    <a:pt x="161" y="48"/>
                  </a:cubicBezTo>
                  <a:cubicBezTo>
                    <a:pt x="146" y="19"/>
                    <a:pt x="120" y="0"/>
                    <a:pt x="92"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
            <p:cNvSpPr/>
            <p:nvPr/>
          </p:nvSpPr>
          <p:spPr>
            <a:xfrm>
              <a:off x="7754909" y="1353032"/>
              <a:ext cx="229867" cy="499974"/>
            </a:xfrm>
            <a:custGeom>
              <a:rect b="b" l="l" r="r" t="t"/>
              <a:pathLst>
                <a:path extrusionOk="0" h="8598" w="3953">
                  <a:moveTo>
                    <a:pt x="76" y="1"/>
                  </a:moveTo>
                  <a:cubicBezTo>
                    <a:pt x="64" y="1"/>
                    <a:pt x="52" y="4"/>
                    <a:pt x="41" y="9"/>
                  </a:cubicBezTo>
                  <a:cubicBezTo>
                    <a:pt x="21" y="29"/>
                    <a:pt x="1" y="69"/>
                    <a:pt x="21" y="109"/>
                  </a:cubicBezTo>
                  <a:lnTo>
                    <a:pt x="3791" y="8557"/>
                  </a:lnTo>
                  <a:cubicBezTo>
                    <a:pt x="3812" y="8577"/>
                    <a:pt x="3831" y="8598"/>
                    <a:pt x="3852" y="8598"/>
                  </a:cubicBezTo>
                  <a:cubicBezTo>
                    <a:pt x="3871" y="8598"/>
                    <a:pt x="3871" y="8598"/>
                    <a:pt x="3892" y="8577"/>
                  </a:cubicBezTo>
                  <a:cubicBezTo>
                    <a:pt x="3933" y="8577"/>
                    <a:pt x="3952" y="8517"/>
                    <a:pt x="3933" y="8496"/>
                  </a:cubicBezTo>
                  <a:lnTo>
                    <a:pt x="142" y="50"/>
                  </a:lnTo>
                  <a:cubicBezTo>
                    <a:pt x="142" y="20"/>
                    <a:pt x="110" y="1"/>
                    <a:pt x="76"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
            <p:cNvSpPr/>
            <p:nvPr/>
          </p:nvSpPr>
          <p:spPr>
            <a:xfrm>
              <a:off x="7801778" y="1402285"/>
              <a:ext cx="242834" cy="475318"/>
            </a:xfrm>
            <a:custGeom>
              <a:rect b="b" l="l" r="r" t="t"/>
              <a:pathLst>
                <a:path extrusionOk="0" h="8174" w="4176">
                  <a:moveTo>
                    <a:pt x="77" y="0"/>
                  </a:moveTo>
                  <a:cubicBezTo>
                    <a:pt x="65" y="0"/>
                    <a:pt x="53" y="3"/>
                    <a:pt x="41" y="9"/>
                  </a:cubicBezTo>
                  <a:cubicBezTo>
                    <a:pt x="22" y="28"/>
                    <a:pt x="1" y="69"/>
                    <a:pt x="22" y="109"/>
                  </a:cubicBezTo>
                  <a:lnTo>
                    <a:pt x="4033" y="8133"/>
                  </a:lnTo>
                  <a:cubicBezTo>
                    <a:pt x="4054" y="8173"/>
                    <a:pt x="4073" y="8173"/>
                    <a:pt x="4094" y="8173"/>
                  </a:cubicBezTo>
                  <a:lnTo>
                    <a:pt x="4135" y="8173"/>
                  </a:lnTo>
                  <a:cubicBezTo>
                    <a:pt x="4175" y="8154"/>
                    <a:pt x="4175" y="8114"/>
                    <a:pt x="4175" y="8073"/>
                  </a:cubicBezTo>
                  <a:lnTo>
                    <a:pt x="143" y="28"/>
                  </a:lnTo>
                  <a:cubicBezTo>
                    <a:pt x="128" y="15"/>
                    <a:pt x="104" y="0"/>
                    <a:pt x="77"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
            <p:cNvSpPr/>
            <p:nvPr/>
          </p:nvSpPr>
          <p:spPr>
            <a:xfrm>
              <a:off x="7814745" y="1374664"/>
              <a:ext cx="268479" cy="495903"/>
            </a:xfrm>
            <a:custGeom>
              <a:rect b="b" l="l" r="r" t="t"/>
              <a:pathLst>
                <a:path extrusionOk="0" h="8528" w="4617">
                  <a:moveTo>
                    <a:pt x="1" y="0"/>
                  </a:moveTo>
                  <a:lnTo>
                    <a:pt x="1" y="40"/>
                  </a:lnTo>
                  <a:lnTo>
                    <a:pt x="20" y="60"/>
                  </a:lnTo>
                  <a:lnTo>
                    <a:pt x="4436" y="8427"/>
                  </a:lnTo>
                  <a:lnTo>
                    <a:pt x="4476" y="8487"/>
                  </a:lnTo>
                  <a:cubicBezTo>
                    <a:pt x="4476" y="8508"/>
                    <a:pt x="4496" y="8527"/>
                    <a:pt x="4517" y="8527"/>
                  </a:cubicBezTo>
                  <a:lnTo>
                    <a:pt x="4576" y="8527"/>
                  </a:lnTo>
                  <a:cubicBezTo>
                    <a:pt x="4576" y="8508"/>
                    <a:pt x="4597" y="8508"/>
                    <a:pt x="4597" y="8508"/>
                  </a:cubicBezTo>
                  <a:cubicBezTo>
                    <a:pt x="4617" y="8487"/>
                    <a:pt x="4617" y="8468"/>
                    <a:pt x="4617" y="8447"/>
                  </a:cubicBezTo>
                  <a:cubicBezTo>
                    <a:pt x="4617" y="8427"/>
                    <a:pt x="4617" y="8427"/>
                    <a:pt x="4597" y="8406"/>
                  </a:cubicBezTo>
                  <a:lnTo>
                    <a:pt x="4597" y="8387"/>
                  </a:lnTo>
                  <a:lnTo>
                    <a:pt x="4536" y="8285"/>
                  </a:lnTo>
                  <a:lnTo>
                    <a:pt x="686" y="1008"/>
                  </a:lnTo>
                  <a:lnTo>
                    <a:pt x="686" y="987"/>
                  </a:lnTo>
                  <a:cubicBezTo>
                    <a:pt x="646" y="947"/>
                    <a:pt x="625" y="907"/>
                    <a:pt x="584" y="866"/>
                  </a:cubicBezTo>
                  <a:cubicBezTo>
                    <a:pt x="404" y="584"/>
                    <a:pt x="222" y="302"/>
                    <a:pt x="20" y="40"/>
                  </a:cubicBezTo>
                  <a:cubicBezTo>
                    <a:pt x="20" y="19"/>
                    <a:pt x="1" y="19"/>
                    <a:pt x="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1"/>
          <p:cNvGrpSpPr/>
          <p:nvPr/>
        </p:nvGrpSpPr>
        <p:grpSpPr>
          <a:xfrm rot="1898567">
            <a:off x="451949" y="1292981"/>
            <a:ext cx="531062" cy="594443"/>
            <a:chOff x="8164110" y="-299533"/>
            <a:chExt cx="531084" cy="594467"/>
          </a:xfrm>
        </p:grpSpPr>
        <p:sp>
          <p:nvSpPr>
            <p:cNvPr id="1551" name="Google Shape;1551;p1"/>
            <p:cNvSpPr/>
            <p:nvPr/>
          </p:nvSpPr>
          <p:spPr>
            <a:xfrm>
              <a:off x="8208653" y="-299533"/>
              <a:ext cx="467759" cy="594467"/>
            </a:xfrm>
            <a:custGeom>
              <a:rect b="b" l="l" r="r" t="t"/>
              <a:pathLst>
                <a:path extrusionOk="0" h="10223" w="8044">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
            <p:cNvSpPr/>
            <p:nvPr/>
          </p:nvSpPr>
          <p:spPr>
            <a:xfrm>
              <a:off x="8525222" y="-277262"/>
              <a:ext cx="169972" cy="170089"/>
            </a:xfrm>
            <a:custGeom>
              <a:rect b="b" l="l" r="r" t="t"/>
              <a:pathLst>
                <a:path extrusionOk="0" h="2925" w="2923">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
            <p:cNvSpPr/>
            <p:nvPr/>
          </p:nvSpPr>
          <p:spPr>
            <a:xfrm>
              <a:off x="8164110" y="-255281"/>
              <a:ext cx="192302" cy="169565"/>
            </a:xfrm>
            <a:custGeom>
              <a:rect b="b" l="l" r="r" t="t"/>
              <a:pathLst>
                <a:path extrusionOk="0" h="2916" w="3307">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4" name="Google Shape;1554;p1"/>
          <p:cNvGrpSpPr/>
          <p:nvPr/>
        </p:nvGrpSpPr>
        <p:grpSpPr>
          <a:xfrm rot="-3062856">
            <a:off x="8010420" y="3909868"/>
            <a:ext cx="531105" cy="594550"/>
            <a:chOff x="7463054" y="3308849"/>
            <a:chExt cx="531084" cy="594526"/>
          </a:xfrm>
        </p:grpSpPr>
        <p:sp>
          <p:nvSpPr>
            <p:cNvPr id="1555" name="Google Shape;1555;p1"/>
            <p:cNvSpPr/>
            <p:nvPr/>
          </p:nvSpPr>
          <p:spPr>
            <a:xfrm>
              <a:off x="7507597" y="3308849"/>
              <a:ext cx="467759" cy="594526"/>
            </a:xfrm>
            <a:custGeom>
              <a:rect b="b" l="l" r="r" t="t"/>
              <a:pathLst>
                <a:path extrusionOk="0" h="10224" w="8044">
                  <a:moveTo>
                    <a:pt x="7911" y="1"/>
                  </a:moveTo>
                  <a:cubicBezTo>
                    <a:pt x="7871" y="1"/>
                    <a:pt x="7835" y="18"/>
                    <a:pt x="7823" y="44"/>
                  </a:cubicBezTo>
                  <a:cubicBezTo>
                    <a:pt x="7802" y="63"/>
                    <a:pt x="6713" y="1635"/>
                    <a:pt x="5544" y="3652"/>
                  </a:cubicBezTo>
                  <a:cubicBezTo>
                    <a:pt x="4576" y="5285"/>
                    <a:pt x="3347" y="7543"/>
                    <a:pt x="2721" y="9398"/>
                  </a:cubicBezTo>
                  <a:cubicBezTo>
                    <a:pt x="2702" y="8772"/>
                    <a:pt x="2600" y="7826"/>
                    <a:pt x="2420" y="6716"/>
                  </a:cubicBezTo>
                  <a:cubicBezTo>
                    <a:pt x="2237" y="5608"/>
                    <a:pt x="1976" y="4560"/>
                    <a:pt x="1673" y="3592"/>
                  </a:cubicBezTo>
                  <a:cubicBezTo>
                    <a:pt x="1291" y="2402"/>
                    <a:pt x="807" y="1334"/>
                    <a:pt x="242" y="466"/>
                  </a:cubicBezTo>
                  <a:cubicBezTo>
                    <a:pt x="216" y="427"/>
                    <a:pt x="173" y="405"/>
                    <a:pt x="135" y="405"/>
                  </a:cubicBezTo>
                  <a:cubicBezTo>
                    <a:pt x="114" y="405"/>
                    <a:pt x="95" y="412"/>
                    <a:pt x="81" y="426"/>
                  </a:cubicBezTo>
                  <a:cubicBezTo>
                    <a:pt x="20" y="466"/>
                    <a:pt x="0" y="547"/>
                    <a:pt x="41" y="587"/>
                  </a:cubicBezTo>
                  <a:cubicBezTo>
                    <a:pt x="726" y="1676"/>
                    <a:pt x="1654" y="3611"/>
                    <a:pt x="2178" y="6756"/>
                  </a:cubicBezTo>
                  <a:cubicBezTo>
                    <a:pt x="2500" y="8651"/>
                    <a:pt x="2520" y="10084"/>
                    <a:pt x="2520" y="10103"/>
                  </a:cubicBezTo>
                  <a:cubicBezTo>
                    <a:pt x="2520" y="10164"/>
                    <a:pt x="2560" y="10224"/>
                    <a:pt x="2621" y="10224"/>
                  </a:cubicBezTo>
                  <a:lnTo>
                    <a:pt x="2641" y="10224"/>
                  </a:lnTo>
                  <a:cubicBezTo>
                    <a:pt x="2702" y="10224"/>
                    <a:pt x="2742" y="10184"/>
                    <a:pt x="2762" y="10124"/>
                  </a:cubicBezTo>
                  <a:cubicBezTo>
                    <a:pt x="3710" y="6455"/>
                    <a:pt x="7963" y="245"/>
                    <a:pt x="8003" y="184"/>
                  </a:cubicBezTo>
                  <a:cubicBezTo>
                    <a:pt x="8044" y="124"/>
                    <a:pt x="8044" y="63"/>
                    <a:pt x="7984" y="23"/>
                  </a:cubicBezTo>
                  <a:cubicBezTo>
                    <a:pt x="7961" y="7"/>
                    <a:pt x="7935" y="1"/>
                    <a:pt x="791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
            <p:cNvSpPr/>
            <p:nvPr/>
          </p:nvSpPr>
          <p:spPr>
            <a:xfrm>
              <a:off x="7824107" y="3331237"/>
              <a:ext cx="170031" cy="170089"/>
            </a:xfrm>
            <a:custGeom>
              <a:rect b="b" l="l" r="r" t="t"/>
              <a:pathLst>
                <a:path extrusionOk="0" h="2925" w="2924">
                  <a:moveTo>
                    <a:pt x="1472" y="0"/>
                  </a:moveTo>
                  <a:cubicBezTo>
                    <a:pt x="665" y="0"/>
                    <a:pt x="1" y="646"/>
                    <a:pt x="1" y="1452"/>
                  </a:cubicBezTo>
                  <a:cubicBezTo>
                    <a:pt x="1" y="2258"/>
                    <a:pt x="665" y="2925"/>
                    <a:pt x="1472" y="2925"/>
                  </a:cubicBezTo>
                  <a:cubicBezTo>
                    <a:pt x="2278" y="2925"/>
                    <a:pt x="2923" y="2258"/>
                    <a:pt x="2923" y="1452"/>
                  </a:cubicBezTo>
                  <a:cubicBezTo>
                    <a:pt x="2923" y="646"/>
                    <a:pt x="2278" y="0"/>
                    <a:pt x="14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
            <p:cNvSpPr/>
            <p:nvPr/>
          </p:nvSpPr>
          <p:spPr>
            <a:xfrm>
              <a:off x="7463054" y="3352752"/>
              <a:ext cx="192302" cy="170031"/>
            </a:xfrm>
            <a:custGeom>
              <a:rect b="b" l="l" r="r" t="t"/>
              <a:pathLst>
                <a:path extrusionOk="0" h="2924" w="3307">
                  <a:moveTo>
                    <a:pt x="1667" y="1"/>
                  </a:moveTo>
                  <a:cubicBezTo>
                    <a:pt x="1361" y="1"/>
                    <a:pt x="1051" y="98"/>
                    <a:pt x="786" y="297"/>
                  </a:cubicBezTo>
                  <a:cubicBezTo>
                    <a:pt x="141" y="780"/>
                    <a:pt x="0" y="1687"/>
                    <a:pt x="484" y="2332"/>
                  </a:cubicBezTo>
                  <a:cubicBezTo>
                    <a:pt x="773" y="2718"/>
                    <a:pt x="1213" y="2923"/>
                    <a:pt x="1658" y="2923"/>
                  </a:cubicBezTo>
                  <a:cubicBezTo>
                    <a:pt x="1958" y="2923"/>
                    <a:pt x="2260" y="2830"/>
                    <a:pt x="2520" y="2635"/>
                  </a:cubicBezTo>
                  <a:cubicBezTo>
                    <a:pt x="3165" y="2151"/>
                    <a:pt x="3307" y="1243"/>
                    <a:pt x="2823" y="579"/>
                  </a:cubicBezTo>
                  <a:cubicBezTo>
                    <a:pt x="2538" y="199"/>
                    <a:pt x="2106" y="1"/>
                    <a:pt x="16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3"/>
          <p:cNvSpPr txBox="1"/>
          <p:nvPr>
            <p:ph type="title"/>
          </p:nvPr>
        </p:nvSpPr>
        <p:spPr>
          <a:xfrm>
            <a:off x="3832325" y="1492550"/>
            <a:ext cx="4785600" cy="108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Insight,Conclusion and </a:t>
            </a:r>
            <a:endParaRPr sz="3000"/>
          </a:p>
          <a:p>
            <a:pPr indent="0" lvl="0" marL="0" rtl="0" algn="l">
              <a:lnSpc>
                <a:spcPct val="100000"/>
              </a:lnSpc>
              <a:spcBef>
                <a:spcPts val="0"/>
              </a:spcBef>
              <a:spcAft>
                <a:spcPts val="0"/>
              </a:spcAft>
              <a:buSzPts val="3600"/>
              <a:buNone/>
            </a:pPr>
            <a:r>
              <a:rPr lang="en" sz="3000"/>
              <a:t>Recommendations</a:t>
            </a:r>
            <a:endParaRPr sz="3000"/>
          </a:p>
        </p:txBody>
      </p:sp>
      <p:sp>
        <p:nvSpPr>
          <p:cNvPr id="1626" name="Google Shape;1626;p3"/>
          <p:cNvSpPr txBox="1"/>
          <p:nvPr>
            <p:ph idx="1" type="subTitle"/>
          </p:nvPr>
        </p:nvSpPr>
        <p:spPr>
          <a:xfrm>
            <a:off x="3832325" y="2579450"/>
            <a:ext cx="4674300" cy="15750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a:t>This project shows the top twitter trends around the world and in the  philippines. This could </a:t>
            </a:r>
            <a:r>
              <a:rPr lang="en"/>
              <a:t>help</a:t>
            </a:r>
            <a:r>
              <a:rPr lang="en"/>
              <a:t> the user or the content creator to know which </a:t>
            </a:r>
            <a:r>
              <a:rPr lang="en"/>
              <a:t>topic are trending to fit to their content. Therefore</a:t>
            </a:r>
            <a:r>
              <a:rPr lang="en"/>
              <a:t> we conclude that the top trending topic shows that </a:t>
            </a:r>
            <a:r>
              <a:rPr b="1" lang="en"/>
              <a:t>Warriors </a:t>
            </a:r>
            <a:r>
              <a:rPr lang="en"/>
              <a:t>has the highest volume of tweets for today. </a:t>
            </a:r>
            <a:endParaRPr/>
          </a:p>
        </p:txBody>
      </p:sp>
      <p:grpSp>
        <p:nvGrpSpPr>
          <p:cNvPr id="1627" name="Google Shape;1627;p3"/>
          <p:cNvGrpSpPr/>
          <p:nvPr/>
        </p:nvGrpSpPr>
        <p:grpSpPr>
          <a:xfrm>
            <a:off x="-644456" y="1451120"/>
            <a:ext cx="3977258" cy="2886053"/>
            <a:chOff x="1045800" y="3342125"/>
            <a:chExt cx="1827700" cy="1326250"/>
          </a:xfrm>
        </p:grpSpPr>
        <p:sp>
          <p:nvSpPr>
            <p:cNvPr id="1628" name="Google Shape;1628;p3"/>
            <p:cNvSpPr/>
            <p:nvPr/>
          </p:nvSpPr>
          <p:spPr>
            <a:xfrm>
              <a:off x="2065300" y="4160000"/>
              <a:ext cx="808200" cy="508375"/>
            </a:xfrm>
            <a:custGeom>
              <a:rect b="b" l="l" r="r" t="t"/>
              <a:pathLst>
                <a:path extrusionOk="0" h="20335" w="32328">
                  <a:moveTo>
                    <a:pt x="27234" y="0"/>
                  </a:moveTo>
                  <a:cubicBezTo>
                    <a:pt x="22384" y="3140"/>
                    <a:pt x="16163" y="2354"/>
                    <a:pt x="11152" y="5052"/>
                  </a:cubicBezTo>
                  <a:cubicBezTo>
                    <a:pt x="6281" y="7689"/>
                    <a:pt x="2315" y="11775"/>
                    <a:pt x="162" y="16928"/>
                  </a:cubicBezTo>
                  <a:cubicBezTo>
                    <a:pt x="81" y="17129"/>
                    <a:pt x="1" y="17351"/>
                    <a:pt x="1" y="17572"/>
                  </a:cubicBezTo>
                  <a:cubicBezTo>
                    <a:pt x="20" y="17773"/>
                    <a:pt x="100" y="17974"/>
                    <a:pt x="202" y="18156"/>
                  </a:cubicBezTo>
                  <a:cubicBezTo>
                    <a:pt x="886" y="19324"/>
                    <a:pt x="2094" y="20229"/>
                    <a:pt x="3442" y="20330"/>
                  </a:cubicBezTo>
                  <a:cubicBezTo>
                    <a:pt x="3494" y="20333"/>
                    <a:pt x="3547" y="20335"/>
                    <a:pt x="3601" y="20335"/>
                  </a:cubicBezTo>
                  <a:cubicBezTo>
                    <a:pt x="4592" y="20335"/>
                    <a:pt x="5890" y="19825"/>
                    <a:pt x="6482" y="19061"/>
                  </a:cubicBezTo>
                  <a:cubicBezTo>
                    <a:pt x="6643" y="18841"/>
                    <a:pt x="6764" y="18578"/>
                    <a:pt x="6885" y="18317"/>
                  </a:cubicBezTo>
                  <a:cubicBezTo>
                    <a:pt x="8616" y="14673"/>
                    <a:pt x="11393" y="11393"/>
                    <a:pt x="14835" y="9219"/>
                  </a:cubicBezTo>
                  <a:cubicBezTo>
                    <a:pt x="16566" y="8132"/>
                    <a:pt x="18498" y="7306"/>
                    <a:pt x="20511" y="6884"/>
                  </a:cubicBezTo>
                  <a:cubicBezTo>
                    <a:pt x="22464" y="6482"/>
                    <a:pt x="24396" y="6643"/>
                    <a:pt x="26308" y="6160"/>
                  </a:cubicBezTo>
                  <a:cubicBezTo>
                    <a:pt x="28583" y="5556"/>
                    <a:pt x="30535" y="4247"/>
                    <a:pt x="31844" y="2274"/>
                  </a:cubicBezTo>
                  <a:cubicBezTo>
                    <a:pt x="32126" y="1871"/>
                    <a:pt x="32327" y="1450"/>
                    <a:pt x="32086" y="945"/>
                  </a:cubicBezTo>
                  <a:cubicBezTo>
                    <a:pt x="31925" y="583"/>
                    <a:pt x="31562" y="301"/>
                    <a:pt x="31160" y="261"/>
                  </a:cubicBezTo>
                  <a:cubicBezTo>
                    <a:pt x="31143" y="259"/>
                    <a:pt x="31126" y="257"/>
                    <a:pt x="31109" y="257"/>
                  </a:cubicBezTo>
                  <a:cubicBezTo>
                    <a:pt x="30735" y="257"/>
                    <a:pt x="30484" y="877"/>
                    <a:pt x="30234" y="1147"/>
                  </a:cubicBezTo>
                  <a:cubicBezTo>
                    <a:pt x="29871" y="1509"/>
                    <a:pt x="29488" y="1831"/>
                    <a:pt x="29086" y="2113"/>
                  </a:cubicBezTo>
                  <a:cubicBezTo>
                    <a:pt x="28301" y="2657"/>
                    <a:pt x="27416" y="3060"/>
                    <a:pt x="26509" y="3301"/>
                  </a:cubicBezTo>
                  <a:cubicBezTo>
                    <a:pt x="25736" y="3490"/>
                    <a:pt x="24908" y="3625"/>
                    <a:pt x="24127" y="3625"/>
                  </a:cubicBezTo>
                  <a:cubicBezTo>
                    <a:pt x="24075" y="3625"/>
                    <a:pt x="24024" y="3625"/>
                    <a:pt x="23973" y="3623"/>
                  </a:cubicBezTo>
                  <a:cubicBezTo>
                    <a:pt x="23447" y="3623"/>
                    <a:pt x="22691" y="3350"/>
                    <a:pt x="22117" y="3350"/>
                  </a:cubicBezTo>
                  <a:cubicBezTo>
                    <a:pt x="22013" y="3350"/>
                    <a:pt x="21915" y="3359"/>
                    <a:pt x="21826" y="3380"/>
                  </a:cubicBezTo>
                  <a:lnTo>
                    <a:pt x="21826" y="3380"/>
                  </a:lnTo>
                  <a:cubicBezTo>
                    <a:pt x="23676" y="2937"/>
                    <a:pt x="25464" y="2133"/>
                    <a:pt x="27033" y="1047"/>
                  </a:cubicBezTo>
                  <a:cubicBezTo>
                    <a:pt x="27234" y="905"/>
                    <a:pt x="27416" y="765"/>
                    <a:pt x="27496" y="543"/>
                  </a:cubicBezTo>
                  <a:cubicBezTo>
                    <a:pt x="27577" y="322"/>
                    <a:pt x="27456" y="20"/>
                    <a:pt x="272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
            <p:cNvSpPr/>
            <p:nvPr/>
          </p:nvSpPr>
          <p:spPr>
            <a:xfrm>
              <a:off x="2133750" y="4166025"/>
              <a:ext cx="714575" cy="302975"/>
            </a:xfrm>
            <a:custGeom>
              <a:rect b="b" l="l" r="r" t="t"/>
              <a:pathLst>
                <a:path extrusionOk="0" h="12119" w="28583">
                  <a:moveTo>
                    <a:pt x="28542" y="1"/>
                  </a:moveTo>
                  <a:cubicBezTo>
                    <a:pt x="28522" y="1"/>
                    <a:pt x="28522" y="20"/>
                    <a:pt x="28502" y="41"/>
                  </a:cubicBezTo>
                  <a:lnTo>
                    <a:pt x="28583" y="41"/>
                  </a:lnTo>
                  <a:cubicBezTo>
                    <a:pt x="28562" y="41"/>
                    <a:pt x="28542" y="20"/>
                    <a:pt x="28542" y="1"/>
                  </a:cubicBezTo>
                  <a:close/>
                  <a:moveTo>
                    <a:pt x="26871" y="1490"/>
                  </a:moveTo>
                  <a:lnTo>
                    <a:pt x="26871" y="1490"/>
                  </a:lnTo>
                  <a:cubicBezTo>
                    <a:pt x="25402" y="2516"/>
                    <a:pt x="23671" y="3160"/>
                    <a:pt x="21879" y="3361"/>
                  </a:cubicBezTo>
                  <a:cubicBezTo>
                    <a:pt x="22523" y="3321"/>
                    <a:pt x="23167" y="3200"/>
                    <a:pt x="23771" y="3060"/>
                  </a:cubicBezTo>
                  <a:cubicBezTo>
                    <a:pt x="24678" y="2819"/>
                    <a:pt x="25563" y="2416"/>
                    <a:pt x="26348" y="1872"/>
                  </a:cubicBezTo>
                  <a:cubicBezTo>
                    <a:pt x="26530" y="1751"/>
                    <a:pt x="26710" y="1630"/>
                    <a:pt x="26871" y="1490"/>
                  </a:cubicBezTo>
                  <a:close/>
                  <a:moveTo>
                    <a:pt x="4367" y="7408"/>
                  </a:moveTo>
                  <a:cubicBezTo>
                    <a:pt x="4166" y="7529"/>
                    <a:pt x="3986" y="7669"/>
                    <a:pt x="3825" y="7830"/>
                  </a:cubicBezTo>
                  <a:cubicBezTo>
                    <a:pt x="3804" y="7891"/>
                    <a:pt x="3804" y="7931"/>
                    <a:pt x="3784" y="7972"/>
                  </a:cubicBezTo>
                  <a:lnTo>
                    <a:pt x="3784" y="7991"/>
                  </a:lnTo>
                  <a:cubicBezTo>
                    <a:pt x="4005" y="7811"/>
                    <a:pt x="4246" y="7609"/>
                    <a:pt x="4488" y="7427"/>
                  </a:cubicBezTo>
                  <a:cubicBezTo>
                    <a:pt x="4448" y="7408"/>
                    <a:pt x="4407" y="7408"/>
                    <a:pt x="4367" y="7408"/>
                  </a:cubicBezTo>
                  <a:close/>
                  <a:moveTo>
                    <a:pt x="301" y="11675"/>
                  </a:moveTo>
                  <a:cubicBezTo>
                    <a:pt x="201" y="11815"/>
                    <a:pt x="100" y="11976"/>
                    <a:pt x="0" y="12118"/>
                  </a:cubicBezTo>
                  <a:cubicBezTo>
                    <a:pt x="100" y="11976"/>
                    <a:pt x="221" y="11815"/>
                    <a:pt x="322" y="11675"/>
                  </a:cubicBezTo>
                  <a:close/>
                </a:path>
              </a:pathLst>
            </a:custGeom>
            <a:solidFill>
              <a:srgbClr val="9B9B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
            <p:cNvSpPr/>
            <p:nvPr/>
          </p:nvSpPr>
          <p:spPr>
            <a:xfrm>
              <a:off x="2124675" y="4160475"/>
              <a:ext cx="745275" cy="507800"/>
            </a:xfrm>
            <a:custGeom>
              <a:rect b="b" l="l" r="r" t="t"/>
              <a:pathLst>
                <a:path extrusionOk="0" h="20312" w="29811">
                  <a:moveTo>
                    <a:pt x="28744" y="242"/>
                  </a:moveTo>
                  <a:cubicBezTo>
                    <a:pt x="28361" y="242"/>
                    <a:pt x="28100" y="867"/>
                    <a:pt x="27859" y="1128"/>
                  </a:cubicBezTo>
                  <a:cubicBezTo>
                    <a:pt x="27657" y="1329"/>
                    <a:pt x="27456" y="1530"/>
                    <a:pt x="27234" y="1712"/>
                  </a:cubicBezTo>
                  <a:cubicBezTo>
                    <a:pt x="27818" y="1289"/>
                    <a:pt x="28382" y="806"/>
                    <a:pt x="28865" y="263"/>
                  </a:cubicBezTo>
                  <a:cubicBezTo>
                    <a:pt x="28844" y="242"/>
                    <a:pt x="28825" y="242"/>
                    <a:pt x="28785" y="242"/>
                  </a:cubicBezTo>
                  <a:close/>
                  <a:moveTo>
                    <a:pt x="24939" y="1"/>
                  </a:moveTo>
                  <a:cubicBezTo>
                    <a:pt x="24658" y="765"/>
                    <a:pt x="23833" y="1128"/>
                    <a:pt x="23068" y="1431"/>
                  </a:cubicBezTo>
                  <a:cubicBezTo>
                    <a:pt x="21477" y="2034"/>
                    <a:pt x="19867" y="2658"/>
                    <a:pt x="18257" y="3261"/>
                  </a:cubicBezTo>
                  <a:cubicBezTo>
                    <a:pt x="19163" y="3524"/>
                    <a:pt x="20108" y="3664"/>
                    <a:pt x="21055" y="3664"/>
                  </a:cubicBezTo>
                  <a:cubicBezTo>
                    <a:pt x="21458" y="3664"/>
                    <a:pt x="21860" y="3645"/>
                    <a:pt x="22242" y="3583"/>
                  </a:cubicBezTo>
                  <a:lnTo>
                    <a:pt x="22242" y="3583"/>
                  </a:lnTo>
                  <a:cubicBezTo>
                    <a:pt x="22062" y="3604"/>
                    <a:pt x="21860" y="3604"/>
                    <a:pt x="21678" y="3604"/>
                  </a:cubicBezTo>
                  <a:lnTo>
                    <a:pt x="21598" y="3604"/>
                  </a:lnTo>
                  <a:cubicBezTo>
                    <a:pt x="21055" y="3604"/>
                    <a:pt x="20310" y="3323"/>
                    <a:pt x="19746" y="3323"/>
                  </a:cubicBezTo>
                  <a:cubicBezTo>
                    <a:pt x="19667" y="3323"/>
                    <a:pt x="19586" y="3335"/>
                    <a:pt x="19516" y="3350"/>
                  </a:cubicBezTo>
                  <a:lnTo>
                    <a:pt x="19516" y="3350"/>
                  </a:lnTo>
                  <a:cubicBezTo>
                    <a:pt x="21349" y="2905"/>
                    <a:pt x="23102" y="2105"/>
                    <a:pt x="24658" y="1028"/>
                  </a:cubicBezTo>
                  <a:cubicBezTo>
                    <a:pt x="25363" y="524"/>
                    <a:pt x="24819" y="443"/>
                    <a:pt x="24939" y="1"/>
                  </a:cubicBezTo>
                  <a:close/>
                  <a:moveTo>
                    <a:pt x="28946" y="263"/>
                  </a:moveTo>
                  <a:lnTo>
                    <a:pt x="28946" y="263"/>
                  </a:lnTo>
                  <a:cubicBezTo>
                    <a:pt x="29268" y="685"/>
                    <a:pt x="29227" y="1310"/>
                    <a:pt x="28965" y="1772"/>
                  </a:cubicBezTo>
                  <a:cubicBezTo>
                    <a:pt x="28683" y="2255"/>
                    <a:pt x="28221" y="2577"/>
                    <a:pt x="27738" y="2880"/>
                  </a:cubicBezTo>
                  <a:cubicBezTo>
                    <a:pt x="26732" y="3484"/>
                    <a:pt x="25645" y="3986"/>
                    <a:pt x="24517" y="4348"/>
                  </a:cubicBezTo>
                  <a:cubicBezTo>
                    <a:pt x="21638" y="5255"/>
                    <a:pt x="18559" y="5255"/>
                    <a:pt x="15680" y="6141"/>
                  </a:cubicBezTo>
                  <a:cubicBezTo>
                    <a:pt x="15057" y="6321"/>
                    <a:pt x="14453" y="6482"/>
                    <a:pt x="13849" y="6583"/>
                  </a:cubicBezTo>
                  <a:cubicBezTo>
                    <a:pt x="14010" y="6683"/>
                    <a:pt x="14131" y="6844"/>
                    <a:pt x="14191" y="7005"/>
                  </a:cubicBezTo>
                  <a:cubicBezTo>
                    <a:pt x="14373" y="7348"/>
                    <a:pt x="14432" y="7751"/>
                    <a:pt x="14413" y="8133"/>
                  </a:cubicBezTo>
                  <a:cubicBezTo>
                    <a:pt x="15600" y="7569"/>
                    <a:pt x="16848" y="7126"/>
                    <a:pt x="18136" y="6865"/>
                  </a:cubicBezTo>
                  <a:cubicBezTo>
                    <a:pt x="20089" y="6463"/>
                    <a:pt x="22021" y="6624"/>
                    <a:pt x="23933" y="6141"/>
                  </a:cubicBezTo>
                  <a:cubicBezTo>
                    <a:pt x="26208" y="5537"/>
                    <a:pt x="28160" y="4228"/>
                    <a:pt x="29469" y="2255"/>
                  </a:cubicBezTo>
                  <a:cubicBezTo>
                    <a:pt x="29670" y="1973"/>
                    <a:pt x="29810" y="1672"/>
                    <a:pt x="29810" y="1369"/>
                  </a:cubicBezTo>
                  <a:cubicBezTo>
                    <a:pt x="29810" y="1229"/>
                    <a:pt x="29791" y="1068"/>
                    <a:pt x="29711" y="926"/>
                  </a:cubicBezTo>
                  <a:cubicBezTo>
                    <a:pt x="29569" y="604"/>
                    <a:pt x="29268" y="363"/>
                    <a:pt x="28946" y="263"/>
                  </a:cubicBezTo>
                  <a:close/>
                  <a:moveTo>
                    <a:pt x="7328" y="6281"/>
                  </a:moveTo>
                  <a:cubicBezTo>
                    <a:pt x="7126" y="6281"/>
                    <a:pt x="6925" y="6342"/>
                    <a:pt x="6724" y="6503"/>
                  </a:cubicBezTo>
                  <a:cubicBezTo>
                    <a:pt x="6482" y="6704"/>
                    <a:pt x="6321" y="6965"/>
                    <a:pt x="6099" y="7207"/>
                  </a:cubicBezTo>
                  <a:cubicBezTo>
                    <a:pt x="5898" y="7448"/>
                    <a:pt x="5637" y="7649"/>
                    <a:pt x="5315" y="7670"/>
                  </a:cubicBezTo>
                  <a:lnTo>
                    <a:pt x="5254" y="7670"/>
                  </a:lnTo>
                  <a:cubicBezTo>
                    <a:pt x="5154" y="7670"/>
                    <a:pt x="5073" y="7670"/>
                    <a:pt x="4972" y="7649"/>
                  </a:cubicBezTo>
                  <a:lnTo>
                    <a:pt x="4851" y="7649"/>
                  </a:lnTo>
                  <a:cubicBezTo>
                    <a:pt x="4609" y="7831"/>
                    <a:pt x="4368" y="8033"/>
                    <a:pt x="4147" y="8213"/>
                  </a:cubicBezTo>
                  <a:cubicBezTo>
                    <a:pt x="4107" y="8455"/>
                    <a:pt x="4067" y="8736"/>
                    <a:pt x="4188" y="8938"/>
                  </a:cubicBezTo>
                  <a:cubicBezTo>
                    <a:pt x="4872" y="8253"/>
                    <a:pt x="5798" y="7810"/>
                    <a:pt x="6764" y="7670"/>
                  </a:cubicBezTo>
                  <a:lnTo>
                    <a:pt x="6904" y="7670"/>
                  </a:lnTo>
                  <a:cubicBezTo>
                    <a:pt x="6965" y="7670"/>
                    <a:pt x="7025" y="7670"/>
                    <a:pt x="7086" y="7711"/>
                  </a:cubicBezTo>
                  <a:cubicBezTo>
                    <a:pt x="7266" y="7810"/>
                    <a:pt x="7266" y="8073"/>
                    <a:pt x="7207" y="8274"/>
                  </a:cubicBezTo>
                  <a:cubicBezTo>
                    <a:pt x="7167" y="8414"/>
                    <a:pt x="7105" y="8556"/>
                    <a:pt x="7025" y="8677"/>
                  </a:cubicBezTo>
                  <a:cubicBezTo>
                    <a:pt x="7387" y="8455"/>
                    <a:pt x="7750" y="8294"/>
                    <a:pt x="8052" y="8294"/>
                  </a:cubicBezTo>
                  <a:cubicBezTo>
                    <a:pt x="8233" y="8294"/>
                    <a:pt x="8394" y="8334"/>
                    <a:pt x="8514" y="8495"/>
                  </a:cubicBezTo>
                  <a:cubicBezTo>
                    <a:pt x="8535" y="8516"/>
                    <a:pt x="8555" y="8575"/>
                    <a:pt x="8595" y="8596"/>
                  </a:cubicBezTo>
                  <a:cubicBezTo>
                    <a:pt x="8635" y="8616"/>
                    <a:pt x="8675" y="8637"/>
                    <a:pt x="8737" y="8656"/>
                  </a:cubicBezTo>
                  <a:cubicBezTo>
                    <a:pt x="8857" y="8696"/>
                    <a:pt x="8957" y="8817"/>
                    <a:pt x="8997" y="8959"/>
                  </a:cubicBezTo>
                  <a:cubicBezTo>
                    <a:pt x="8898" y="8857"/>
                    <a:pt x="8756" y="8777"/>
                    <a:pt x="8616" y="8757"/>
                  </a:cubicBezTo>
                  <a:lnTo>
                    <a:pt x="8576" y="8757"/>
                  </a:lnTo>
                  <a:cubicBezTo>
                    <a:pt x="8313" y="8757"/>
                    <a:pt x="7931" y="9039"/>
                    <a:pt x="7690" y="9139"/>
                  </a:cubicBezTo>
                  <a:cubicBezTo>
                    <a:pt x="7387" y="9240"/>
                    <a:pt x="7046" y="9361"/>
                    <a:pt x="6925" y="9662"/>
                  </a:cubicBezTo>
                  <a:cubicBezTo>
                    <a:pt x="7065" y="9703"/>
                    <a:pt x="7186" y="9723"/>
                    <a:pt x="7328" y="9723"/>
                  </a:cubicBezTo>
                  <a:cubicBezTo>
                    <a:pt x="7830" y="9723"/>
                    <a:pt x="8353" y="9501"/>
                    <a:pt x="8817" y="9281"/>
                  </a:cubicBezTo>
                  <a:cubicBezTo>
                    <a:pt x="9220" y="9079"/>
                    <a:pt x="9985" y="8696"/>
                    <a:pt x="10588" y="8696"/>
                  </a:cubicBezTo>
                  <a:cubicBezTo>
                    <a:pt x="10849" y="8696"/>
                    <a:pt x="11091" y="8777"/>
                    <a:pt x="11252" y="8959"/>
                  </a:cubicBezTo>
                  <a:cubicBezTo>
                    <a:pt x="11413" y="9139"/>
                    <a:pt x="11595" y="9340"/>
                    <a:pt x="11654" y="9562"/>
                  </a:cubicBezTo>
                  <a:cubicBezTo>
                    <a:pt x="11675" y="9622"/>
                    <a:pt x="11675" y="9662"/>
                    <a:pt x="11695" y="9723"/>
                  </a:cubicBezTo>
                  <a:cubicBezTo>
                    <a:pt x="11936" y="9541"/>
                    <a:pt x="12199" y="9380"/>
                    <a:pt x="12460" y="9200"/>
                  </a:cubicBezTo>
                  <a:cubicBezTo>
                    <a:pt x="12923" y="8918"/>
                    <a:pt x="13386" y="8656"/>
                    <a:pt x="13869" y="8395"/>
                  </a:cubicBezTo>
                  <a:lnTo>
                    <a:pt x="13869" y="8395"/>
                  </a:lnTo>
                  <a:cubicBezTo>
                    <a:pt x="13828" y="8414"/>
                    <a:pt x="13788" y="8414"/>
                    <a:pt x="13748" y="8414"/>
                  </a:cubicBezTo>
                  <a:cubicBezTo>
                    <a:pt x="13345" y="8414"/>
                    <a:pt x="12943" y="7971"/>
                    <a:pt x="13104" y="7590"/>
                  </a:cubicBezTo>
                  <a:cubicBezTo>
                    <a:pt x="12822" y="7509"/>
                    <a:pt x="12561" y="7488"/>
                    <a:pt x="12279" y="7488"/>
                  </a:cubicBezTo>
                  <a:cubicBezTo>
                    <a:pt x="12057" y="7488"/>
                    <a:pt x="11856" y="7488"/>
                    <a:pt x="11635" y="7509"/>
                  </a:cubicBezTo>
                  <a:cubicBezTo>
                    <a:pt x="11434" y="7529"/>
                    <a:pt x="11212" y="7550"/>
                    <a:pt x="10991" y="7550"/>
                  </a:cubicBezTo>
                  <a:lnTo>
                    <a:pt x="10970" y="7550"/>
                  </a:lnTo>
                  <a:cubicBezTo>
                    <a:pt x="10186" y="7529"/>
                    <a:pt x="9421" y="7327"/>
                    <a:pt x="8756" y="6946"/>
                  </a:cubicBezTo>
                  <a:cubicBezTo>
                    <a:pt x="8313" y="6683"/>
                    <a:pt x="7830" y="6281"/>
                    <a:pt x="7328" y="6281"/>
                  </a:cubicBezTo>
                  <a:close/>
                  <a:moveTo>
                    <a:pt x="5677" y="9683"/>
                  </a:moveTo>
                  <a:lnTo>
                    <a:pt x="5495" y="9743"/>
                  </a:lnTo>
                  <a:cubicBezTo>
                    <a:pt x="5476" y="9743"/>
                    <a:pt x="5436" y="9764"/>
                    <a:pt x="5395" y="9764"/>
                  </a:cubicBezTo>
                  <a:lnTo>
                    <a:pt x="5476" y="9764"/>
                  </a:lnTo>
                  <a:cubicBezTo>
                    <a:pt x="5556" y="9743"/>
                    <a:pt x="5616" y="9723"/>
                    <a:pt x="5677" y="9683"/>
                  </a:cubicBezTo>
                  <a:close/>
                  <a:moveTo>
                    <a:pt x="11212" y="9380"/>
                  </a:moveTo>
                  <a:cubicBezTo>
                    <a:pt x="11072" y="9482"/>
                    <a:pt x="10951" y="9501"/>
                    <a:pt x="10809" y="9501"/>
                  </a:cubicBezTo>
                  <a:cubicBezTo>
                    <a:pt x="10709" y="9501"/>
                    <a:pt x="10608" y="9482"/>
                    <a:pt x="10508" y="9482"/>
                  </a:cubicBezTo>
                  <a:cubicBezTo>
                    <a:pt x="10406" y="9461"/>
                    <a:pt x="10307" y="9461"/>
                    <a:pt x="10205" y="9461"/>
                  </a:cubicBezTo>
                  <a:cubicBezTo>
                    <a:pt x="10125" y="9461"/>
                    <a:pt x="10044" y="9461"/>
                    <a:pt x="9964" y="9482"/>
                  </a:cubicBezTo>
                  <a:cubicBezTo>
                    <a:pt x="9622" y="9582"/>
                    <a:pt x="9360" y="9864"/>
                    <a:pt x="9059" y="10025"/>
                  </a:cubicBezTo>
                  <a:cubicBezTo>
                    <a:pt x="9179" y="10025"/>
                    <a:pt x="9260" y="10005"/>
                    <a:pt x="9340" y="10005"/>
                  </a:cubicBezTo>
                  <a:cubicBezTo>
                    <a:pt x="9381" y="9984"/>
                    <a:pt x="9440" y="9984"/>
                    <a:pt x="9481" y="9984"/>
                  </a:cubicBezTo>
                  <a:cubicBezTo>
                    <a:pt x="9521" y="9965"/>
                    <a:pt x="9542" y="9965"/>
                    <a:pt x="9542" y="9965"/>
                  </a:cubicBezTo>
                  <a:lnTo>
                    <a:pt x="9762" y="9965"/>
                  </a:lnTo>
                  <a:cubicBezTo>
                    <a:pt x="10165" y="9965"/>
                    <a:pt x="10568" y="10065"/>
                    <a:pt x="10870" y="10327"/>
                  </a:cubicBezTo>
                  <a:cubicBezTo>
                    <a:pt x="11091" y="10166"/>
                    <a:pt x="11313" y="9984"/>
                    <a:pt x="11534" y="9823"/>
                  </a:cubicBezTo>
                  <a:cubicBezTo>
                    <a:pt x="11474" y="9662"/>
                    <a:pt x="11353" y="9501"/>
                    <a:pt x="11212" y="9380"/>
                  </a:cubicBezTo>
                  <a:close/>
                  <a:moveTo>
                    <a:pt x="81" y="12823"/>
                  </a:moveTo>
                  <a:cubicBezTo>
                    <a:pt x="60" y="12883"/>
                    <a:pt x="41" y="12944"/>
                    <a:pt x="1" y="13004"/>
                  </a:cubicBezTo>
                  <a:cubicBezTo>
                    <a:pt x="60" y="12963"/>
                    <a:pt x="101" y="12923"/>
                    <a:pt x="162" y="12904"/>
                  </a:cubicBezTo>
                  <a:lnTo>
                    <a:pt x="81" y="12823"/>
                  </a:lnTo>
                  <a:close/>
                  <a:moveTo>
                    <a:pt x="4389" y="10529"/>
                  </a:moveTo>
                  <a:cubicBezTo>
                    <a:pt x="3764" y="10529"/>
                    <a:pt x="3241" y="10830"/>
                    <a:pt x="2658" y="11112"/>
                  </a:cubicBezTo>
                  <a:cubicBezTo>
                    <a:pt x="2234" y="11334"/>
                    <a:pt x="1812" y="11414"/>
                    <a:pt x="1349" y="11495"/>
                  </a:cubicBezTo>
                  <a:cubicBezTo>
                    <a:pt x="1107" y="11535"/>
                    <a:pt x="906" y="11756"/>
                    <a:pt x="685" y="11897"/>
                  </a:cubicBezTo>
                  <a:cubicBezTo>
                    <a:pt x="584" y="12037"/>
                    <a:pt x="463" y="12198"/>
                    <a:pt x="363" y="12340"/>
                  </a:cubicBezTo>
                  <a:cubicBezTo>
                    <a:pt x="283" y="12440"/>
                    <a:pt x="221" y="12561"/>
                    <a:pt x="162" y="12662"/>
                  </a:cubicBezTo>
                  <a:cubicBezTo>
                    <a:pt x="181" y="12743"/>
                    <a:pt x="181" y="12802"/>
                    <a:pt x="221" y="12864"/>
                  </a:cubicBezTo>
                  <a:cubicBezTo>
                    <a:pt x="1571" y="11957"/>
                    <a:pt x="3181" y="11434"/>
                    <a:pt x="4811" y="11353"/>
                  </a:cubicBezTo>
                  <a:lnTo>
                    <a:pt x="4972" y="11353"/>
                  </a:lnTo>
                  <a:cubicBezTo>
                    <a:pt x="5254" y="11353"/>
                    <a:pt x="5556" y="11414"/>
                    <a:pt x="5737" y="11616"/>
                  </a:cubicBezTo>
                  <a:cubicBezTo>
                    <a:pt x="5999" y="11917"/>
                    <a:pt x="5898" y="12380"/>
                    <a:pt x="5758" y="12762"/>
                  </a:cubicBezTo>
                  <a:cubicBezTo>
                    <a:pt x="5294" y="13910"/>
                    <a:pt x="4429" y="14815"/>
                    <a:pt x="3704" y="15802"/>
                  </a:cubicBezTo>
                  <a:cubicBezTo>
                    <a:pt x="3382" y="16224"/>
                    <a:pt x="3060" y="16667"/>
                    <a:pt x="2717" y="17091"/>
                  </a:cubicBezTo>
                  <a:lnTo>
                    <a:pt x="2959" y="17211"/>
                  </a:lnTo>
                  <a:cubicBezTo>
                    <a:pt x="3281" y="17413"/>
                    <a:pt x="3603" y="17633"/>
                    <a:pt x="3825" y="17955"/>
                  </a:cubicBezTo>
                  <a:cubicBezTo>
                    <a:pt x="3866" y="17995"/>
                    <a:pt x="3885" y="18057"/>
                    <a:pt x="3906" y="18097"/>
                  </a:cubicBezTo>
                  <a:cubicBezTo>
                    <a:pt x="4188" y="18599"/>
                    <a:pt x="4107" y="19002"/>
                    <a:pt x="3825" y="19324"/>
                  </a:cubicBezTo>
                  <a:cubicBezTo>
                    <a:pt x="3925" y="19243"/>
                    <a:pt x="4027" y="19144"/>
                    <a:pt x="4107" y="19042"/>
                  </a:cubicBezTo>
                  <a:cubicBezTo>
                    <a:pt x="4268" y="18822"/>
                    <a:pt x="4389" y="18559"/>
                    <a:pt x="4510" y="18298"/>
                  </a:cubicBezTo>
                  <a:cubicBezTo>
                    <a:pt x="5838" y="15480"/>
                    <a:pt x="7811" y="12864"/>
                    <a:pt x="10245" y="10830"/>
                  </a:cubicBezTo>
                  <a:cubicBezTo>
                    <a:pt x="10065" y="10770"/>
                    <a:pt x="9883" y="10749"/>
                    <a:pt x="9682" y="10749"/>
                  </a:cubicBezTo>
                  <a:cubicBezTo>
                    <a:pt x="9239" y="10749"/>
                    <a:pt x="8756" y="10891"/>
                    <a:pt x="8294" y="11012"/>
                  </a:cubicBezTo>
                  <a:cubicBezTo>
                    <a:pt x="7811" y="11152"/>
                    <a:pt x="7328" y="11293"/>
                    <a:pt x="6864" y="11293"/>
                  </a:cubicBezTo>
                  <a:cubicBezTo>
                    <a:pt x="6663" y="11293"/>
                    <a:pt x="6482" y="11273"/>
                    <a:pt x="6300" y="11213"/>
                  </a:cubicBezTo>
                  <a:cubicBezTo>
                    <a:pt x="5798" y="11071"/>
                    <a:pt x="5415" y="10709"/>
                    <a:pt x="4912" y="10588"/>
                  </a:cubicBezTo>
                  <a:cubicBezTo>
                    <a:pt x="4730" y="10548"/>
                    <a:pt x="4550" y="10529"/>
                    <a:pt x="4389" y="10529"/>
                  </a:cubicBezTo>
                  <a:close/>
                  <a:moveTo>
                    <a:pt x="1973" y="20231"/>
                  </a:moveTo>
                  <a:lnTo>
                    <a:pt x="1973" y="20231"/>
                  </a:lnTo>
                  <a:cubicBezTo>
                    <a:pt x="1711" y="20290"/>
                    <a:pt x="1450" y="20311"/>
                    <a:pt x="1249" y="20311"/>
                  </a:cubicBezTo>
                  <a:lnTo>
                    <a:pt x="1268" y="20311"/>
                  </a:lnTo>
                  <a:cubicBezTo>
                    <a:pt x="1490" y="20311"/>
                    <a:pt x="1732" y="20290"/>
                    <a:pt x="1973" y="202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
            <p:cNvSpPr/>
            <p:nvPr/>
          </p:nvSpPr>
          <p:spPr>
            <a:xfrm>
              <a:off x="2065300" y="4591225"/>
              <a:ext cx="155025" cy="75025"/>
            </a:xfrm>
            <a:custGeom>
              <a:rect b="b" l="l" r="r" t="t"/>
              <a:pathLst>
                <a:path extrusionOk="0" h="3001" w="6201">
                  <a:moveTo>
                    <a:pt x="41" y="1"/>
                  </a:moveTo>
                  <a:cubicBezTo>
                    <a:pt x="1" y="102"/>
                    <a:pt x="1" y="183"/>
                    <a:pt x="1" y="282"/>
                  </a:cubicBezTo>
                  <a:cubicBezTo>
                    <a:pt x="1" y="202"/>
                    <a:pt x="20" y="102"/>
                    <a:pt x="41" y="1"/>
                  </a:cubicBezTo>
                  <a:close/>
                  <a:moveTo>
                    <a:pt x="6200" y="2094"/>
                  </a:moveTo>
                  <a:lnTo>
                    <a:pt x="6200" y="2094"/>
                  </a:lnTo>
                  <a:cubicBezTo>
                    <a:pt x="5717" y="2537"/>
                    <a:pt x="5012" y="2859"/>
                    <a:pt x="4348" y="3001"/>
                  </a:cubicBezTo>
                  <a:cubicBezTo>
                    <a:pt x="5033" y="2880"/>
                    <a:pt x="5817" y="2577"/>
                    <a:pt x="6200" y="2094"/>
                  </a:cubicBezTo>
                  <a:close/>
                </a:path>
              </a:pathLst>
            </a:custGeom>
            <a:solidFill>
              <a:srgbClr val="C0C0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
            <p:cNvSpPr/>
            <p:nvPr/>
          </p:nvSpPr>
          <p:spPr>
            <a:xfrm>
              <a:off x="2065300" y="4572100"/>
              <a:ext cx="127325" cy="96175"/>
            </a:xfrm>
            <a:custGeom>
              <a:rect b="b" l="l" r="r" t="t"/>
              <a:pathLst>
                <a:path extrusionOk="0" h="3847" w="5093">
                  <a:moveTo>
                    <a:pt x="2516" y="1"/>
                  </a:moveTo>
                  <a:cubicBezTo>
                    <a:pt x="1872" y="1"/>
                    <a:pt x="1208" y="121"/>
                    <a:pt x="605" y="344"/>
                  </a:cubicBezTo>
                  <a:cubicBezTo>
                    <a:pt x="423" y="403"/>
                    <a:pt x="262" y="484"/>
                    <a:pt x="141" y="626"/>
                  </a:cubicBezTo>
                  <a:cubicBezTo>
                    <a:pt x="100" y="666"/>
                    <a:pt x="60" y="725"/>
                    <a:pt x="41" y="766"/>
                  </a:cubicBezTo>
                  <a:cubicBezTo>
                    <a:pt x="20" y="867"/>
                    <a:pt x="1" y="967"/>
                    <a:pt x="1" y="1047"/>
                  </a:cubicBezTo>
                  <a:cubicBezTo>
                    <a:pt x="20" y="1270"/>
                    <a:pt x="121" y="1490"/>
                    <a:pt x="202" y="1672"/>
                  </a:cubicBezTo>
                  <a:cubicBezTo>
                    <a:pt x="886" y="2840"/>
                    <a:pt x="2094" y="3745"/>
                    <a:pt x="3442" y="3846"/>
                  </a:cubicBezTo>
                  <a:cubicBezTo>
                    <a:pt x="2778" y="3785"/>
                    <a:pt x="2416" y="3403"/>
                    <a:pt x="1893" y="3001"/>
                  </a:cubicBezTo>
                  <a:cubicBezTo>
                    <a:pt x="3221" y="2679"/>
                    <a:pt x="4228" y="1712"/>
                    <a:pt x="5092" y="626"/>
                  </a:cubicBezTo>
                  <a:cubicBezTo>
                    <a:pt x="4308" y="223"/>
                    <a:pt x="3423" y="1"/>
                    <a:pt x="2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
            <p:cNvSpPr/>
            <p:nvPr/>
          </p:nvSpPr>
          <p:spPr>
            <a:xfrm>
              <a:off x="2112600" y="4587725"/>
              <a:ext cx="116775" cy="80550"/>
            </a:xfrm>
            <a:custGeom>
              <a:rect b="b" l="l" r="r" t="t"/>
              <a:pathLst>
                <a:path extrusionOk="0" h="3222" w="4671">
                  <a:moveTo>
                    <a:pt x="3200" y="1"/>
                  </a:moveTo>
                  <a:cubicBezTo>
                    <a:pt x="2336" y="1087"/>
                    <a:pt x="1329" y="2054"/>
                    <a:pt x="1" y="2376"/>
                  </a:cubicBezTo>
                  <a:cubicBezTo>
                    <a:pt x="524" y="2778"/>
                    <a:pt x="886" y="3160"/>
                    <a:pt x="1550" y="3221"/>
                  </a:cubicBezTo>
                  <a:lnTo>
                    <a:pt x="1732" y="3221"/>
                  </a:lnTo>
                  <a:cubicBezTo>
                    <a:pt x="1933" y="3221"/>
                    <a:pt x="2194" y="3200"/>
                    <a:pt x="2456" y="3141"/>
                  </a:cubicBezTo>
                  <a:cubicBezTo>
                    <a:pt x="3120" y="2999"/>
                    <a:pt x="3825" y="2677"/>
                    <a:pt x="4308" y="2234"/>
                  </a:cubicBezTo>
                  <a:cubicBezTo>
                    <a:pt x="4590" y="1912"/>
                    <a:pt x="4671" y="1509"/>
                    <a:pt x="4389" y="1007"/>
                  </a:cubicBezTo>
                  <a:cubicBezTo>
                    <a:pt x="4368" y="967"/>
                    <a:pt x="4349" y="905"/>
                    <a:pt x="4308" y="865"/>
                  </a:cubicBezTo>
                  <a:cubicBezTo>
                    <a:pt x="4086" y="543"/>
                    <a:pt x="3764" y="323"/>
                    <a:pt x="3442" y="121"/>
                  </a:cubicBezTo>
                  <a:lnTo>
                    <a:pt x="32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
            <p:cNvSpPr/>
            <p:nvPr/>
          </p:nvSpPr>
          <p:spPr>
            <a:xfrm>
              <a:off x="2202175" y="4213625"/>
              <a:ext cx="288350" cy="189425"/>
            </a:xfrm>
            <a:custGeom>
              <a:rect b="b" l="l" r="r" t="t"/>
              <a:pathLst>
                <a:path extrusionOk="0" h="7577" w="11534">
                  <a:moveTo>
                    <a:pt x="1" y="491"/>
                  </a:moveTo>
                  <a:cubicBezTo>
                    <a:pt x="1" y="491"/>
                    <a:pt x="1" y="491"/>
                    <a:pt x="1" y="491"/>
                  </a:cubicBezTo>
                  <a:cubicBezTo>
                    <a:pt x="1" y="491"/>
                    <a:pt x="1" y="491"/>
                    <a:pt x="1" y="491"/>
                  </a:cubicBezTo>
                  <a:close/>
                  <a:moveTo>
                    <a:pt x="1244" y="1"/>
                  </a:moveTo>
                  <a:cubicBezTo>
                    <a:pt x="1206" y="1"/>
                    <a:pt x="1177" y="19"/>
                    <a:pt x="1147" y="48"/>
                  </a:cubicBezTo>
                  <a:cubicBezTo>
                    <a:pt x="806" y="271"/>
                    <a:pt x="404" y="432"/>
                    <a:pt x="1" y="491"/>
                  </a:cubicBezTo>
                  <a:lnTo>
                    <a:pt x="1" y="491"/>
                  </a:lnTo>
                  <a:cubicBezTo>
                    <a:pt x="3" y="491"/>
                    <a:pt x="4" y="491"/>
                    <a:pt x="5" y="491"/>
                  </a:cubicBezTo>
                  <a:cubicBezTo>
                    <a:pt x="138" y="491"/>
                    <a:pt x="807" y="1238"/>
                    <a:pt x="927" y="1337"/>
                  </a:cubicBezTo>
                  <a:cubicBezTo>
                    <a:pt x="1249" y="1618"/>
                    <a:pt x="1571" y="1881"/>
                    <a:pt x="1893" y="2163"/>
                  </a:cubicBezTo>
                  <a:cubicBezTo>
                    <a:pt x="2295" y="2525"/>
                    <a:pt x="3160" y="3027"/>
                    <a:pt x="3079" y="3672"/>
                  </a:cubicBezTo>
                  <a:cubicBezTo>
                    <a:pt x="3079" y="3773"/>
                    <a:pt x="3039" y="3873"/>
                    <a:pt x="2999" y="3974"/>
                  </a:cubicBezTo>
                  <a:cubicBezTo>
                    <a:pt x="2819" y="4337"/>
                    <a:pt x="2516" y="4659"/>
                    <a:pt x="2113" y="4799"/>
                  </a:cubicBezTo>
                  <a:cubicBezTo>
                    <a:pt x="1711" y="4940"/>
                    <a:pt x="1249" y="4920"/>
                    <a:pt x="946" y="5222"/>
                  </a:cubicBezTo>
                  <a:cubicBezTo>
                    <a:pt x="725" y="5443"/>
                    <a:pt x="685" y="5786"/>
                    <a:pt x="704" y="6087"/>
                  </a:cubicBezTo>
                  <a:cubicBezTo>
                    <a:pt x="704" y="6390"/>
                    <a:pt x="825" y="6731"/>
                    <a:pt x="1107" y="6852"/>
                  </a:cubicBezTo>
                  <a:cubicBezTo>
                    <a:pt x="946" y="6631"/>
                    <a:pt x="1007" y="6329"/>
                    <a:pt x="1047" y="6068"/>
                  </a:cubicBezTo>
                  <a:cubicBezTo>
                    <a:pt x="1088" y="5907"/>
                    <a:pt x="1128" y="5725"/>
                    <a:pt x="1249" y="5625"/>
                  </a:cubicBezTo>
                  <a:cubicBezTo>
                    <a:pt x="1356" y="5529"/>
                    <a:pt x="1479" y="5504"/>
                    <a:pt x="1607" y="5504"/>
                  </a:cubicBezTo>
                  <a:cubicBezTo>
                    <a:pt x="1693" y="5504"/>
                    <a:pt x="1783" y="5516"/>
                    <a:pt x="1872" y="5523"/>
                  </a:cubicBezTo>
                  <a:cubicBezTo>
                    <a:pt x="1957" y="5538"/>
                    <a:pt x="2043" y="5552"/>
                    <a:pt x="2122" y="5552"/>
                  </a:cubicBezTo>
                  <a:cubicBezTo>
                    <a:pt x="2154" y="5552"/>
                    <a:pt x="2185" y="5550"/>
                    <a:pt x="2215" y="5544"/>
                  </a:cubicBezTo>
                  <a:cubicBezTo>
                    <a:pt x="2537" y="5523"/>
                    <a:pt x="2798" y="5322"/>
                    <a:pt x="2999" y="5081"/>
                  </a:cubicBezTo>
                  <a:cubicBezTo>
                    <a:pt x="3221" y="4839"/>
                    <a:pt x="3382" y="4578"/>
                    <a:pt x="3624" y="4377"/>
                  </a:cubicBezTo>
                  <a:cubicBezTo>
                    <a:pt x="3820" y="4215"/>
                    <a:pt x="4020" y="4151"/>
                    <a:pt x="4219" y="4151"/>
                  </a:cubicBezTo>
                  <a:cubicBezTo>
                    <a:pt x="4716" y="4151"/>
                    <a:pt x="5212" y="4546"/>
                    <a:pt x="5656" y="4820"/>
                  </a:cubicBezTo>
                  <a:cubicBezTo>
                    <a:pt x="6321" y="5201"/>
                    <a:pt x="7086" y="5403"/>
                    <a:pt x="7870" y="5424"/>
                  </a:cubicBezTo>
                  <a:cubicBezTo>
                    <a:pt x="8092" y="5424"/>
                    <a:pt x="8313" y="5403"/>
                    <a:pt x="8535" y="5383"/>
                  </a:cubicBezTo>
                  <a:cubicBezTo>
                    <a:pt x="8742" y="5367"/>
                    <a:pt x="8946" y="5353"/>
                    <a:pt x="9148" y="5353"/>
                  </a:cubicBezTo>
                  <a:cubicBezTo>
                    <a:pt x="9436" y="5353"/>
                    <a:pt x="9720" y="5381"/>
                    <a:pt x="10004" y="5464"/>
                  </a:cubicBezTo>
                  <a:cubicBezTo>
                    <a:pt x="9851" y="5856"/>
                    <a:pt x="10247" y="6292"/>
                    <a:pt x="10654" y="6292"/>
                  </a:cubicBezTo>
                  <a:cubicBezTo>
                    <a:pt x="10727" y="6292"/>
                    <a:pt x="10800" y="6278"/>
                    <a:pt x="10870" y="6248"/>
                  </a:cubicBezTo>
                  <a:lnTo>
                    <a:pt x="10870" y="6248"/>
                  </a:lnTo>
                  <a:cubicBezTo>
                    <a:pt x="10849" y="6691"/>
                    <a:pt x="10728" y="7155"/>
                    <a:pt x="10567" y="7577"/>
                  </a:cubicBezTo>
                  <a:cubicBezTo>
                    <a:pt x="11313" y="6892"/>
                    <a:pt x="11533" y="5765"/>
                    <a:pt x="11091" y="4879"/>
                  </a:cubicBezTo>
                  <a:cubicBezTo>
                    <a:pt x="11010" y="4699"/>
                    <a:pt x="10910" y="4538"/>
                    <a:pt x="10728" y="4457"/>
                  </a:cubicBezTo>
                  <a:cubicBezTo>
                    <a:pt x="10620" y="4403"/>
                    <a:pt x="10502" y="4394"/>
                    <a:pt x="10387" y="4394"/>
                  </a:cubicBezTo>
                  <a:cubicBezTo>
                    <a:pt x="10332" y="4394"/>
                    <a:pt x="10278" y="4396"/>
                    <a:pt x="10226" y="4396"/>
                  </a:cubicBezTo>
                  <a:cubicBezTo>
                    <a:pt x="9521" y="4417"/>
                    <a:pt x="8836" y="4457"/>
                    <a:pt x="8133" y="4477"/>
                  </a:cubicBezTo>
                  <a:cubicBezTo>
                    <a:pt x="8019" y="4483"/>
                    <a:pt x="7906" y="4488"/>
                    <a:pt x="7794" y="4488"/>
                  </a:cubicBezTo>
                  <a:cubicBezTo>
                    <a:pt x="7546" y="4488"/>
                    <a:pt x="7301" y="4466"/>
                    <a:pt x="7065" y="4396"/>
                  </a:cubicBezTo>
                  <a:cubicBezTo>
                    <a:pt x="6783" y="4296"/>
                    <a:pt x="6501" y="4155"/>
                    <a:pt x="6240" y="3974"/>
                  </a:cubicBezTo>
                  <a:cubicBezTo>
                    <a:pt x="6018" y="3854"/>
                    <a:pt x="5817" y="3712"/>
                    <a:pt x="5637" y="3572"/>
                  </a:cubicBezTo>
                  <a:cubicBezTo>
                    <a:pt x="4086" y="2544"/>
                    <a:pt x="2537" y="1478"/>
                    <a:pt x="1348" y="48"/>
                  </a:cubicBezTo>
                  <a:cubicBezTo>
                    <a:pt x="1329" y="29"/>
                    <a:pt x="1308" y="8"/>
                    <a:pt x="1289" y="8"/>
                  </a:cubicBezTo>
                  <a:cubicBezTo>
                    <a:pt x="1273" y="3"/>
                    <a:pt x="1258" y="1"/>
                    <a:pt x="12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
            <p:cNvSpPr/>
            <p:nvPr/>
          </p:nvSpPr>
          <p:spPr>
            <a:xfrm>
              <a:off x="2058250" y="4235950"/>
              <a:ext cx="359750" cy="250625"/>
            </a:xfrm>
            <a:custGeom>
              <a:rect b="b" l="l" r="r" t="t"/>
              <a:pathLst>
                <a:path extrusionOk="0" h="10025" w="14390">
                  <a:moveTo>
                    <a:pt x="14291" y="7188"/>
                  </a:moveTo>
                  <a:lnTo>
                    <a:pt x="14291" y="7188"/>
                  </a:lnTo>
                  <a:cubicBezTo>
                    <a:pt x="14291" y="7194"/>
                    <a:pt x="14292" y="7201"/>
                    <a:pt x="14292" y="7207"/>
                  </a:cubicBezTo>
                  <a:cubicBezTo>
                    <a:pt x="14292" y="7201"/>
                    <a:pt x="14291" y="7194"/>
                    <a:pt x="14291" y="7188"/>
                  </a:cubicBezTo>
                  <a:close/>
                  <a:moveTo>
                    <a:pt x="2355" y="1"/>
                  </a:moveTo>
                  <a:cubicBezTo>
                    <a:pt x="1571" y="41"/>
                    <a:pt x="785" y="102"/>
                    <a:pt x="1" y="162"/>
                  </a:cubicBezTo>
                  <a:cubicBezTo>
                    <a:pt x="1791" y="2054"/>
                    <a:pt x="3584" y="3967"/>
                    <a:pt x="5395" y="5859"/>
                  </a:cubicBezTo>
                  <a:cubicBezTo>
                    <a:pt x="5696" y="6181"/>
                    <a:pt x="5677" y="6563"/>
                    <a:pt x="5476" y="6885"/>
                  </a:cubicBezTo>
                  <a:cubicBezTo>
                    <a:pt x="5315" y="7188"/>
                    <a:pt x="5012" y="7429"/>
                    <a:pt x="4690" y="7590"/>
                  </a:cubicBezTo>
                  <a:cubicBezTo>
                    <a:pt x="4147" y="7832"/>
                    <a:pt x="3543" y="7912"/>
                    <a:pt x="2980" y="8133"/>
                  </a:cubicBezTo>
                  <a:cubicBezTo>
                    <a:pt x="2819" y="8194"/>
                    <a:pt x="2658" y="8274"/>
                    <a:pt x="2637" y="8415"/>
                  </a:cubicBezTo>
                  <a:cubicBezTo>
                    <a:pt x="2618" y="8476"/>
                    <a:pt x="2618" y="8556"/>
                    <a:pt x="2618" y="8616"/>
                  </a:cubicBezTo>
                  <a:cubicBezTo>
                    <a:pt x="2618" y="8696"/>
                    <a:pt x="2577" y="8777"/>
                    <a:pt x="2556" y="8857"/>
                  </a:cubicBezTo>
                  <a:cubicBezTo>
                    <a:pt x="2417" y="9279"/>
                    <a:pt x="2595" y="9778"/>
                    <a:pt x="2992" y="10021"/>
                  </a:cubicBezTo>
                  <a:lnTo>
                    <a:pt x="2992" y="10021"/>
                  </a:lnTo>
                  <a:cubicBezTo>
                    <a:pt x="2758" y="9873"/>
                    <a:pt x="2798" y="9258"/>
                    <a:pt x="2838" y="9039"/>
                  </a:cubicBezTo>
                  <a:cubicBezTo>
                    <a:pt x="2838" y="9018"/>
                    <a:pt x="2838" y="8999"/>
                    <a:pt x="2859" y="8978"/>
                  </a:cubicBezTo>
                  <a:cubicBezTo>
                    <a:pt x="2869" y="8969"/>
                    <a:pt x="2884" y="8964"/>
                    <a:pt x="2901" y="8964"/>
                  </a:cubicBezTo>
                  <a:cubicBezTo>
                    <a:pt x="2919" y="8964"/>
                    <a:pt x="2939" y="8969"/>
                    <a:pt x="2959" y="8978"/>
                  </a:cubicBezTo>
                  <a:cubicBezTo>
                    <a:pt x="2977" y="8980"/>
                    <a:pt x="2994" y="8981"/>
                    <a:pt x="3011" y="8981"/>
                  </a:cubicBezTo>
                  <a:cubicBezTo>
                    <a:pt x="3403" y="8981"/>
                    <a:pt x="3640" y="8553"/>
                    <a:pt x="4006" y="8476"/>
                  </a:cubicBezTo>
                  <a:cubicBezTo>
                    <a:pt x="4469" y="8395"/>
                    <a:pt x="4891" y="8315"/>
                    <a:pt x="5315" y="8093"/>
                  </a:cubicBezTo>
                  <a:cubicBezTo>
                    <a:pt x="5906" y="7804"/>
                    <a:pt x="6423" y="7504"/>
                    <a:pt x="7055" y="7504"/>
                  </a:cubicBezTo>
                  <a:cubicBezTo>
                    <a:pt x="7217" y="7504"/>
                    <a:pt x="7388" y="7524"/>
                    <a:pt x="7569" y="7569"/>
                  </a:cubicBezTo>
                  <a:cubicBezTo>
                    <a:pt x="8072" y="7690"/>
                    <a:pt x="8455" y="8052"/>
                    <a:pt x="8957" y="8194"/>
                  </a:cubicBezTo>
                  <a:cubicBezTo>
                    <a:pt x="9144" y="8246"/>
                    <a:pt x="9332" y="8268"/>
                    <a:pt x="9522" y="8268"/>
                  </a:cubicBezTo>
                  <a:cubicBezTo>
                    <a:pt x="9988" y="8268"/>
                    <a:pt x="10465" y="8136"/>
                    <a:pt x="10951" y="7993"/>
                  </a:cubicBezTo>
                  <a:cubicBezTo>
                    <a:pt x="11423" y="7865"/>
                    <a:pt x="11896" y="7729"/>
                    <a:pt x="12354" y="7729"/>
                  </a:cubicBezTo>
                  <a:cubicBezTo>
                    <a:pt x="12617" y="7729"/>
                    <a:pt x="12875" y="7774"/>
                    <a:pt x="13125" y="7891"/>
                  </a:cubicBezTo>
                  <a:cubicBezTo>
                    <a:pt x="13305" y="7993"/>
                    <a:pt x="13487" y="8133"/>
                    <a:pt x="13527" y="8315"/>
                  </a:cubicBezTo>
                  <a:cubicBezTo>
                    <a:pt x="13608" y="8556"/>
                    <a:pt x="13447" y="8817"/>
                    <a:pt x="13305" y="9039"/>
                  </a:cubicBezTo>
                  <a:cubicBezTo>
                    <a:pt x="13487" y="8777"/>
                    <a:pt x="13708" y="8677"/>
                    <a:pt x="13788" y="8315"/>
                  </a:cubicBezTo>
                  <a:cubicBezTo>
                    <a:pt x="13809" y="8173"/>
                    <a:pt x="13769" y="8012"/>
                    <a:pt x="13627" y="7952"/>
                  </a:cubicBezTo>
                  <a:cubicBezTo>
                    <a:pt x="13729" y="7952"/>
                    <a:pt x="13809" y="7872"/>
                    <a:pt x="13809" y="7791"/>
                  </a:cubicBezTo>
                  <a:cubicBezTo>
                    <a:pt x="13809" y="7711"/>
                    <a:pt x="13769" y="7630"/>
                    <a:pt x="13729" y="7550"/>
                  </a:cubicBezTo>
                  <a:cubicBezTo>
                    <a:pt x="13424" y="7105"/>
                    <a:pt x="12943" y="6941"/>
                    <a:pt x="12437" y="6941"/>
                  </a:cubicBezTo>
                  <a:cubicBezTo>
                    <a:pt x="12141" y="6941"/>
                    <a:pt x="11837" y="6997"/>
                    <a:pt x="11555" y="7086"/>
                  </a:cubicBezTo>
                  <a:cubicBezTo>
                    <a:pt x="11936" y="6965"/>
                    <a:pt x="12218" y="6563"/>
                    <a:pt x="12621" y="6463"/>
                  </a:cubicBezTo>
                  <a:cubicBezTo>
                    <a:pt x="12698" y="6446"/>
                    <a:pt x="12775" y="6439"/>
                    <a:pt x="12853" y="6439"/>
                  </a:cubicBezTo>
                  <a:cubicBezTo>
                    <a:pt x="12957" y="6439"/>
                    <a:pt x="13061" y="6451"/>
                    <a:pt x="13165" y="6463"/>
                  </a:cubicBezTo>
                  <a:cubicBezTo>
                    <a:pt x="13262" y="6471"/>
                    <a:pt x="13360" y="6482"/>
                    <a:pt x="13456" y="6482"/>
                  </a:cubicBezTo>
                  <a:cubicBezTo>
                    <a:pt x="13598" y="6482"/>
                    <a:pt x="13737" y="6457"/>
                    <a:pt x="13869" y="6361"/>
                  </a:cubicBezTo>
                  <a:cubicBezTo>
                    <a:pt x="14126" y="6579"/>
                    <a:pt x="14265" y="6893"/>
                    <a:pt x="14291" y="7188"/>
                  </a:cubicBezTo>
                  <a:lnTo>
                    <a:pt x="14291" y="7188"/>
                  </a:lnTo>
                  <a:cubicBezTo>
                    <a:pt x="14278" y="6976"/>
                    <a:pt x="14390" y="6797"/>
                    <a:pt x="14311" y="6543"/>
                  </a:cubicBezTo>
                  <a:cubicBezTo>
                    <a:pt x="14252" y="6321"/>
                    <a:pt x="14070" y="6120"/>
                    <a:pt x="13909" y="5940"/>
                  </a:cubicBezTo>
                  <a:cubicBezTo>
                    <a:pt x="13739" y="5752"/>
                    <a:pt x="13504" y="5680"/>
                    <a:pt x="13242" y="5680"/>
                  </a:cubicBezTo>
                  <a:cubicBezTo>
                    <a:pt x="12634" y="5680"/>
                    <a:pt x="11882" y="6065"/>
                    <a:pt x="11474" y="6262"/>
                  </a:cubicBezTo>
                  <a:cubicBezTo>
                    <a:pt x="10998" y="6484"/>
                    <a:pt x="10485" y="6693"/>
                    <a:pt x="9984" y="6693"/>
                  </a:cubicBezTo>
                  <a:cubicBezTo>
                    <a:pt x="9848" y="6693"/>
                    <a:pt x="9714" y="6677"/>
                    <a:pt x="9582" y="6643"/>
                  </a:cubicBezTo>
                  <a:cubicBezTo>
                    <a:pt x="9703" y="6342"/>
                    <a:pt x="10044" y="6221"/>
                    <a:pt x="10347" y="6120"/>
                  </a:cubicBezTo>
                  <a:cubicBezTo>
                    <a:pt x="10574" y="6026"/>
                    <a:pt x="10962" y="5735"/>
                    <a:pt x="11225" y="5735"/>
                  </a:cubicBezTo>
                  <a:cubicBezTo>
                    <a:pt x="11242" y="5735"/>
                    <a:pt x="11258" y="5736"/>
                    <a:pt x="11273" y="5738"/>
                  </a:cubicBezTo>
                  <a:cubicBezTo>
                    <a:pt x="11413" y="5758"/>
                    <a:pt x="11555" y="5838"/>
                    <a:pt x="11654" y="5940"/>
                  </a:cubicBezTo>
                  <a:cubicBezTo>
                    <a:pt x="11614" y="5798"/>
                    <a:pt x="11514" y="5677"/>
                    <a:pt x="11394" y="5637"/>
                  </a:cubicBezTo>
                  <a:cubicBezTo>
                    <a:pt x="11332" y="5618"/>
                    <a:pt x="11292" y="5597"/>
                    <a:pt x="11252" y="5577"/>
                  </a:cubicBezTo>
                  <a:cubicBezTo>
                    <a:pt x="11212" y="5556"/>
                    <a:pt x="11192" y="5497"/>
                    <a:pt x="11171" y="5476"/>
                  </a:cubicBezTo>
                  <a:cubicBezTo>
                    <a:pt x="11051" y="5331"/>
                    <a:pt x="10892" y="5271"/>
                    <a:pt x="10711" y="5271"/>
                  </a:cubicBezTo>
                  <a:cubicBezTo>
                    <a:pt x="9985" y="5271"/>
                    <a:pt x="8909" y="6229"/>
                    <a:pt x="8555" y="6503"/>
                  </a:cubicBezTo>
                  <a:cubicBezTo>
                    <a:pt x="8434" y="6603"/>
                    <a:pt x="8294" y="6704"/>
                    <a:pt x="8133" y="6745"/>
                  </a:cubicBezTo>
                  <a:cubicBezTo>
                    <a:pt x="8097" y="6751"/>
                    <a:pt x="8060" y="6755"/>
                    <a:pt x="8025" y="6755"/>
                  </a:cubicBezTo>
                  <a:cubicBezTo>
                    <a:pt x="7743" y="6755"/>
                    <a:pt x="7481" y="6559"/>
                    <a:pt x="7266" y="6361"/>
                  </a:cubicBezTo>
                  <a:cubicBezTo>
                    <a:pt x="6724" y="5859"/>
                    <a:pt x="6260" y="5255"/>
                    <a:pt x="5817" y="4671"/>
                  </a:cubicBezTo>
                  <a:cubicBezTo>
                    <a:pt x="4650" y="3122"/>
                    <a:pt x="3503" y="1571"/>
                    <a:pt x="2355" y="1"/>
                  </a:cubicBezTo>
                  <a:close/>
                  <a:moveTo>
                    <a:pt x="2992" y="10021"/>
                  </a:moveTo>
                  <a:lnTo>
                    <a:pt x="2992" y="10021"/>
                  </a:lnTo>
                  <a:cubicBezTo>
                    <a:pt x="2995" y="10022"/>
                    <a:pt x="2997" y="10024"/>
                    <a:pt x="2999" y="10025"/>
                  </a:cubicBezTo>
                  <a:cubicBezTo>
                    <a:pt x="2997" y="10024"/>
                    <a:pt x="2995" y="10022"/>
                    <a:pt x="2992" y="1002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
            <p:cNvSpPr/>
            <p:nvPr/>
          </p:nvSpPr>
          <p:spPr>
            <a:xfrm>
              <a:off x="2250975" y="4403025"/>
              <a:ext cx="7075" cy="1550"/>
            </a:xfrm>
            <a:custGeom>
              <a:rect b="b" l="l" r="r" t="t"/>
              <a:pathLst>
                <a:path extrusionOk="0" h="62" w="283">
                  <a:moveTo>
                    <a:pt x="0" y="1"/>
                  </a:moveTo>
                  <a:lnTo>
                    <a:pt x="0" y="1"/>
                  </a:lnTo>
                  <a:cubicBezTo>
                    <a:pt x="102" y="41"/>
                    <a:pt x="182" y="62"/>
                    <a:pt x="282" y="62"/>
                  </a:cubicBezTo>
                  <a:cubicBezTo>
                    <a:pt x="182" y="41"/>
                    <a:pt x="81" y="21"/>
                    <a:pt x="0" y="1"/>
                  </a:cubicBezTo>
                  <a:close/>
                </a:path>
              </a:pathLst>
            </a:custGeom>
            <a:solidFill>
              <a:srgbClr val="EED4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
            <p:cNvSpPr/>
            <p:nvPr/>
          </p:nvSpPr>
          <p:spPr>
            <a:xfrm>
              <a:off x="2347100" y="4409600"/>
              <a:ext cx="16125" cy="3525"/>
            </a:xfrm>
            <a:custGeom>
              <a:rect b="b" l="l" r="r" t="t"/>
              <a:pathLst>
                <a:path extrusionOk="0" h="141" w="645">
                  <a:moveTo>
                    <a:pt x="624" y="0"/>
                  </a:moveTo>
                  <a:cubicBezTo>
                    <a:pt x="613" y="0"/>
                    <a:pt x="609" y="6"/>
                    <a:pt x="603" y="11"/>
                  </a:cubicBezTo>
                  <a:lnTo>
                    <a:pt x="603" y="11"/>
                  </a:lnTo>
                  <a:cubicBezTo>
                    <a:pt x="631" y="0"/>
                    <a:pt x="645" y="0"/>
                    <a:pt x="645" y="0"/>
                  </a:cubicBezTo>
                  <a:close/>
                  <a:moveTo>
                    <a:pt x="603" y="11"/>
                  </a:moveTo>
                  <a:lnTo>
                    <a:pt x="603" y="11"/>
                  </a:lnTo>
                  <a:cubicBezTo>
                    <a:pt x="597" y="13"/>
                    <a:pt x="591" y="16"/>
                    <a:pt x="584" y="19"/>
                  </a:cubicBezTo>
                  <a:cubicBezTo>
                    <a:pt x="593" y="19"/>
                    <a:pt x="598" y="15"/>
                    <a:pt x="603" y="11"/>
                  </a:cubicBezTo>
                  <a:close/>
                  <a:moveTo>
                    <a:pt x="443" y="40"/>
                  </a:moveTo>
                  <a:cubicBezTo>
                    <a:pt x="363" y="40"/>
                    <a:pt x="282" y="60"/>
                    <a:pt x="162" y="60"/>
                  </a:cubicBezTo>
                  <a:cubicBezTo>
                    <a:pt x="131" y="75"/>
                    <a:pt x="89" y="102"/>
                    <a:pt x="44" y="123"/>
                  </a:cubicBezTo>
                  <a:lnTo>
                    <a:pt x="44" y="123"/>
                  </a:lnTo>
                  <a:cubicBezTo>
                    <a:pt x="170" y="76"/>
                    <a:pt x="299" y="58"/>
                    <a:pt x="443" y="40"/>
                  </a:cubicBezTo>
                  <a:close/>
                  <a:moveTo>
                    <a:pt x="44" y="123"/>
                  </a:moveTo>
                  <a:lnTo>
                    <a:pt x="44" y="123"/>
                  </a:lnTo>
                  <a:cubicBezTo>
                    <a:pt x="30" y="128"/>
                    <a:pt x="15" y="134"/>
                    <a:pt x="1" y="140"/>
                  </a:cubicBezTo>
                  <a:cubicBezTo>
                    <a:pt x="15" y="135"/>
                    <a:pt x="30" y="129"/>
                    <a:pt x="44" y="123"/>
                  </a:cubicBezTo>
                  <a:close/>
                </a:path>
              </a:pathLst>
            </a:custGeom>
            <a:solidFill>
              <a:srgbClr val="918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
            <p:cNvSpPr/>
            <p:nvPr/>
          </p:nvSpPr>
          <p:spPr>
            <a:xfrm>
              <a:off x="2246950" y="4402025"/>
              <a:ext cx="115750" cy="13100"/>
            </a:xfrm>
            <a:custGeom>
              <a:rect b="b" l="l" r="r" t="t"/>
              <a:pathLst>
                <a:path extrusionOk="0" h="524" w="4630">
                  <a:moveTo>
                    <a:pt x="0" y="0"/>
                  </a:moveTo>
                  <a:lnTo>
                    <a:pt x="0" y="0"/>
                  </a:lnTo>
                  <a:cubicBezTo>
                    <a:pt x="0" y="0"/>
                    <a:pt x="1" y="0"/>
                    <a:pt x="1" y="1"/>
                  </a:cubicBezTo>
                  <a:lnTo>
                    <a:pt x="1" y="1"/>
                  </a:lnTo>
                  <a:lnTo>
                    <a:pt x="0" y="0"/>
                  </a:lnTo>
                  <a:close/>
                  <a:moveTo>
                    <a:pt x="4630" y="303"/>
                  </a:moveTo>
                  <a:cubicBezTo>
                    <a:pt x="4622" y="303"/>
                    <a:pt x="4618" y="306"/>
                    <a:pt x="4614" y="309"/>
                  </a:cubicBezTo>
                  <a:lnTo>
                    <a:pt x="4614" y="309"/>
                  </a:lnTo>
                  <a:cubicBezTo>
                    <a:pt x="4619" y="308"/>
                    <a:pt x="4625" y="305"/>
                    <a:pt x="4630" y="303"/>
                  </a:cubicBezTo>
                  <a:close/>
                  <a:moveTo>
                    <a:pt x="4614" y="309"/>
                  </a:moveTo>
                  <a:cubicBezTo>
                    <a:pt x="4596" y="315"/>
                    <a:pt x="4576" y="319"/>
                    <a:pt x="4552" y="323"/>
                  </a:cubicBezTo>
                  <a:lnTo>
                    <a:pt x="4552" y="323"/>
                  </a:lnTo>
                  <a:cubicBezTo>
                    <a:pt x="4565" y="322"/>
                    <a:pt x="4577" y="322"/>
                    <a:pt x="4590" y="322"/>
                  </a:cubicBezTo>
                  <a:cubicBezTo>
                    <a:pt x="4602" y="322"/>
                    <a:pt x="4607" y="315"/>
                    <a:pt x="4614" y="309"/>
                  </a:cubicBezTo>
                  <a:close/>
                  <a:moveTo>
                    <a:pt x="4552" y="323"/>
                  </a:moveTo>
                  <a:lnTo>
                    <a:pt x="4552" y="323"/>
                  </a:lnTo>
                  <a:cubicBezTo>
                    <a:pt x="4523" y="324"/>
                    <a:pt x="4491" y="329"/>
                    <a:pt x="4449" y="343"/>
                  </a:cubicBezTo>
                  <a:cubicBezTo>
                    <a:pt x="4489" y="333"/>
                    <a:pt x="4523" y="328"/>
                    <a:pt x="4552" y="323"/>
                  </a:cubicBezTo>
                  <a:close/>
                  <a:moveTo>
                    <a:pt x="1" y="1"/>
                  </a:moveTo>
                  <a:lnTo>
                    <a:pt x="182" y="61"/>
                  </a:lnTo>
                  <a:cubicBezTo>
                    <a:pt x="303" y="102"/>
                    <a:pt x="483" y="161"/>
                    <a:pt x="685" y="222"/>
                  </a:cubicBezTo>
                  <a:cubicBezTo>
                    <a:pt x="1127" y="343"/>
                    <a:pt x="1712" y="443"/>
                    <a:pt x="2295" y="504"/>
                  </a:cubicBezTo>
                  <a:cubicBezTo>
                    <a:pt x="2496" y="504"/>
                    <a:pt x="2678" y="524"/>
                    <a:pt x="2859" y="524"/>
                  </a:cubicBezTo>
                  <a:cubicBezTo>
                    <a:pt x="3261" y="524"/>
                    <a:pt x="3623" y="483"/>
                    <a:pt x="3926" y="443"/>
                  </a:cubicBezTo>
                  <a:lnTo>
                    <a:pt x="4007" y="443"/>
                  </a:lnTo>
                  <a:cubicBezTo>
                    <a:pt x="4187" y="403"/>
                    <a:pt x="4348" y="384"/>
                    <a:pt x="4449" y="343"/>
                  </a:cubicBezTo>
                  <a:lnTo>
                    <a:pt x="4449" y="343"/>
                  </a:lnTo>
                  <a:cubicBezTo>
                    <a:pt x="4305" y="361"/>
                    <a:pt x="4176" y="379"/>
                    <a:pt x="4050" y="426"/>
                  </a:cubicBezTo>
                  <a:lnTo>
                    <a:pt x="4050" y="426"/>
                  </a:lnTo>
                  <a:cubicBezTo>
                    <a:pt x="4095" y="405"/>
                    <a:pt x="4137" y="378"/>
                    <a:pt x="4168" y="363"/>
                  </a:cubicBezTo>
                  <a:cubicBezTo>
                    <a:pt x="4087" y="363"/>
                    <a:pt x="4007" y="384"/>
                    <a:pt x="3926" y="384"/>
                  </a:cubicBezTo>
                  <a:cubicBezTo>
                    <a:pt x="3704" y="403"/>
                    <a:pt x="3443" y="424"/>
                    <a:pt x="3161" y="424"/>
                  </a:cubicBezTo>
                  <a:lnTo>
                    <a:pt x="3060" y="424"/>
                  </a:lnTo>
                  <a:cubicBezTo>
                    <a:pt x="2818" y="424"/>
                    <a:pt x="2557" y="424"/>
                    <a:pt x="2316" y="403"/>
                  </a:cubicBezTo>
                  <a:cubicBezTo>
                    <a:pt x="2013" y="384"/>
                    <a:pt x="1731" y="343"/>
                    <a:pt x="1450" y="303"/>
                  </a:cubicBezTo>
                  <a:cubicBezTo>
                    <a:pt x="1168" y="263"/>
                    <a:pt x="926" y="222"/>
                    <a:pt x="706" y="161"/>
                  </a:cubicBezTo>
                  <a:cubicBezTo>
                    <a:pt x="604" y="142"/>
                    <a:pt x="524" y="121"/>
                    <a:pt x="443" y="102"/>
                  </a:cubicBezTo>
                  <a:cubicBezTo>
                    <a:pt x="343" y="102"/>
                    <a:pt x="263" y="81"/>
                    <a:pt x="161" y="41"/>
                  </a:cubicBezTo>
                  <a:cubicBezTo>
                    <a:pt x="69" y="23"/>
                    <a:pt x="9" y="3"/>
                    <a:pt x="1" y="1"/>
                  </a:cubicBezTo>
                  <a:close/>
                </a:path>
              </a:pathLst>
            </a:custGeom>
            <a:solidFill>
              <a:srgbClr val="EED4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
            <p:cNvSpPr/>
            <p:nvPr/>
          </p:nvSpPr>
          <p:spPr>
            <a:xfrm>
              <a:off x="1045800" y="3342125"/>
              <a:ext cx="1589175" cy="1084725"/>
            </a:xfrm>
            <a:custGeom>
              <a:rect b="b" l="l" r="r" t="t"/>
              <a:pathLst>
                <a:path extrusionOk="0" h="43389" w="63567">
                  <a:moveTo>
                    <a:pt x="54491" y="0"/>
                  </a:moveTo>
                  <a:cubicBezTo>
                    <a:pt x="53504" y="0"/>
                    <a:pt x="52522" y="179"/>
                    <a:pt x="51589" y="489"/>
                  </a:cubicBezTo>
                  <a:cubicBezTo>
                    <a:pt x="51811" y="671"/>
                    <a:pt x="52032" y="872"/>
                    <a:pt x="52254" y="1052"/>
                  </a:cubicBezTo>
                  <a:cubicBezTo>
                    <a:pt x="52020" y="1028"/>
                    <a:pt x="51785" y="1015"/>
                    <a:pt x="51550" y="1015"/>
                  </a:cubicBezTo>
                  <a:cubicBezTo>
                    <a:pt x="50450" y="1015"/>
                    <a:pt x="49351" y="1283"/>
                    <a:pt x="48389" y="1798"/>
                  </a:cubicBezTo>
                  <a:cubicBezTo>
                    <a:pt x="48529" y="2018"/>
                    <a:pt x="48752" y="2200"/>
                    <a:pt x="49012" y="2260"/>
                  </a:cubicBezTo>
                  <a:cubicBezTo>
                    <a:pt x="48148" y="2281"/>
                    <a:pt x="47281" y="2542"/>
                    <a:pt x="46537" y="2985"/>
                  </a:cubicBezTo>
                  <a:cubicBezTo>
                    <a:pt x="46396" y="3065"/>
                    <a:pt x="46256" y="3167"/>
                    <a:pt x="46215" y="3328"/>
                  </a:cubicBezTo>
                  <a:cubicBezTo>
                    <a:pt x="46095" y="3770"/>
                    <a:pt x="46879" y="3972"/>
                    <a:pt x="46980" y="4434"/>
                  </a:cubicBezTo>
                  <a:cubicBezTo>
                    <a:pt x="44726" y="4857"/>
                    <a:pt x="44243" y="7112"/>
                    <a:pt x="44082" y="8964"/>
                  </a:cubicBezTo>
                  <a:cubicBezTo>
                    <a:pt x="44061" y="9165"/>
                    <a:pt x="41967" y="10030"/>
                    <a:pt x="41686" y="10191"/>
                  </a:cubicBezTo>
                  <a:cubicBezTo>
                    <a:pt x="40880" y="10654"/>
                    <a:pt x="40096" y="11137"/>
                    <a:pt x="39331" y="11661"/>
                  </a:cubicBezTo>
                  <a:cubicBezTo>
                    <a:pt x="37781" y="12687"/>
                    <a:pt x="36331" y="13835"/>
                    <a:pt x="34963" y="15062"/>
                  </a:cubicBezTo>
                  <a:cubicBezTo>
                    <a:pt x="33615" y="16269"/>
                    <a:pt x="32488" y="17579"/>
                    <a:pt x="31219" y="18827"/>
                  </a:cubicBezTo>
                  <a:cubicBezTo>
                    <a:pt x="29911" y="20134"/>
                    <a:pt x="28441" y="21261"/>
                    <a:pt x="26932" y="22329"/>
                  </a:cubicBezTo>
                  <a:cubicBezTo>
                    <a:pt x="26267" y="22812"/>
                    <a:pt x="25604" y="23274"/>
                    <a:pt x="24919" y="23738"/>
                  </a:cubicBezTo>
                  <a:cubicBezTo>
                    <a:pt x="24638" y="23939"/>
                    <a:pt x="24335" y="24140"/>
                    <a:pt x="24174" y="24442"/>
                  </a:cubicBezTo>
                  <a:cubicBezTo>
                    <a:pt x="24013" y="24744"/>
                    <a:pt x="24034" y="25166"/>
                    <a:pt x="24315" y="25368"/>
                  </a:cubicBezTo>
                  <a:cubicBezTo>
                    <a:pt x="24496" y="25488"/>
                    <a:pt x="24758" y="25509"/>
                    <a:pt x="24979" y="25509"/>
                  </a:cubicBezTo>
                  <a:cubicBezTo>
                    <a:pt x="24839" y="25509"/>
                    <a:pt x="24597" y="25630"/>
                    <a:pt x="24335" y="25770"/>
                  </a:cubicBezTo>
                  <a:cubicBezTo>
                    <a:pt x="17512" y="29857"/>
                    <a:pt x="10668" y="33923"/>
                    <a:pt x="4126" y="38451"/>
                  </a:cubicBezTo>
                  <a:cubicBezTo>
                    <a:pt x="2797" y="39377"/>
                    <a:pt x="1469" y="40324"/>
                    <a:pt x="140" y="41269"/>
                  </a:cubicBezTo>
                  <a:cubicBezTo>
                    <a:pt x="81" y="41330"/>
                    <a:pt x="0" y="41371"/>
                    <a:pt x="0" y="41451"/>
                  </a:cubicBezTo>
                  <a:cubicBezTo>
                    <a:pt x="0" y="41551"/>
                    <a:pt x="81" y="41631"/>
                    <a:pt x="161" y="41693"/>
                  </a:cubicBezTo>
                  <a:cubicBezTo>
                    <a:pt x="448" y="41855"/>
                    <a:pt x="761" y="41921"/>
                    <a:pt x="1084" y="41921"/>
                  </a:cubicBezTo>
                  <a:cubicBezTo>
                    <a:pt x="1757" y="41921"/>
                    <a:pt x="2474" y="41636"/>
                    <a:pt x="3100" y="41350"/>
                  </a:cubicBezTo>
                  <a:lnTo>
                    <a:pt x="3100" y="41350"/>
                  </a:lnTo>
                  <a:cubicBezTo>
                    <a:pt x="2556" y="41773"/>
                    <a:pt x="2193" y="42396"/>
                    <a:pt x="2113" y="43061"/>
                  </a:cubicBezTo>
                  <a:cubicBezTo>
                    <a:pt x="2496" y="43021"/>
                    <a:pt x="2878" y="42920"/>
                    <a:pt x="3221" y="42739"/>
                  </a:cubicBezTo>
                  <a:lnTo>
                    <a:pt x="3221" y="42739"/>
                  </a:lnTo>
                  <a:cubicBezTo>
                    <a:pt x="2999" y="42941"/>
                    <a:pt x="3200" y="43322"/>
                    <a:pt x="3482" y="43383"/>
                  </a:cubicBezTo>
                  <a:cubicBezTo>
                    <a:pt x="3506" y="43387"/>
                    <a:pt x="3530" y="43388"/>
                    <a:pt x="3553" y="43388"/>
                  </a:cubicBezTo>
                  <a:cubicBezTo>
                    <a:pt x="3828" y="43388"/>
                    <a:pt x="4077" y="43182"/>
                    <a:pt x="4206" y="42960"/>
                  </a:cubicBezTo>
                  <a:cubicBezTo>
                    <a:pt x="4227" y="43061"/>
                    <a:pt x="4227" y="43182"/>
                    <a:pt x="4246" y="43303"/>
                  </a:cubicBezTo>
                  <a:cubicBezTo>
                    <a:pt x="4283" y="43321"/>
                    <a:pt x="4322" y="43329"/>
                    <a:pt x="4362" y="43329"/>
                  </a:cubicBezTo>
                  <a:cubicBezTo>
                    <a:pt x="4497" y="43329"/>
                    <a:pt x="4646" y="43239"/>
                    <a:pt x="4770" y="43161"/>
                  </a:cubicBezTo>
                  <a:cubicBezTo>
                    <a:pt x="6522" y="41934"/>
                    <a:pt x="8253" y="40686"/>
                    <a:pt x="9963" y="39438"/>
                  </a:cubicBezTo>
                  <a:cubicBezTo>
                    <a:pt x="11514" y="38330"/>
                    <a:pt x="12821" y="37042"/>
                    <a:pt x="14391" y="35955"/>
                  </a:cubicBezTo>
                  <a:cubicBezTo>
                    <a:pt x="16807" y="34305"/>
                    <a:pt x="19444" y="32775"/>
                    <a:pt x="22383" y="32433"/>
                  </a:cubicBezTo>
                  <a:lnTo>
                    <a:pt x="22383" y="32433"/>
                  </a:lnTo>
                  <a:cubicBezTo>
                    <a:pt x="21758" y="33681"/>
                    <a:pt x="21638" y="35171"/>
                    <a:pt x="22061" y="36499"/>
                  </a:cubicBezTo>
                  <a:cubicBezTo>
                    <a:pt x="25402" y="35574"/>
                    <a:pt x="28079" y="32917"/>
                    <a:pt x="31522" y="32474"/>
                  </a:cubicBezTo>
                  <a:cubicBezTo>
                    <a:pt x="33414" y="35211"/>
                    <a:pt x="36996" y="36438"/>
                    <a:pt x="40397" y="36801"/>
                  </a:cubicBezTo>
                  <a:cubicBezTo>
                    <a:pt x="41174" y="36882"/>
                    <a:pt x="41955" y="36922"/>
                    <a:pt x="42736" y="36922"/>
                  </a:cubicBezTo>
                  <a:cubicBezTo>
                    <a:pt x="45056" y="36922"/>
                    <a:pt x="47378" y="36567"/>
                    <a:pt x="49576" y="35875"/>
                  </a:cubicBezTo>
                  <a:cubicBezTo>
                    <a:pt x="52595" y="34929"/>
                    <a:pt x="55413" y="33319"/>
                    <a:pt x="57587" y="31084"/>
                  </a:cubicBezTo>
                  <a:cubicBezTo>
                    <a:pt x="58674" y="29997"/>
                    <a:pt x="59761" y="28770"/>
                    <a:pt x="60386" y="27361"/>
                  </a:cubicBezTo>
                  <a:cubicBezTo>
                    <a:pt x="61090" y="25730"/>
                    <a:pt x="61433" y="23959"/>
                    <a:pt x="61734" y="22227"/>
                  </a:cubicBezTo>
                  <a:cubicBezTo>
                    <a:pt x="62096" y="20195"/>
                    <a:pt x="62418" y="18081"/>
                    <a:pt x="61916" y="16089"/>
                  </a:cubicBezTo>
                  <a:cubicBezTo>
                    <a:pt x="61613" y="14941"/>
                    <a:pt x="62257" y="14559"/>
                    <a:pt x="62761" y="13633"/>
                  </a:cubicBezTo>
                  <a:cubicBezTo>
                    <a:pt x="63022" y="13150"/>
                    <a:pt x="63223" y="12646"/>
                    <a:pt x="63304" y="12104"/>
                  </a:cubicBezTo>
                  <a:cubicBezTo>
                    <a:pt x="63545" y="10835"/>
                    <a:pt x="63566" y="9527"/>
                    <a:pt x="63445" y="8239"/>
                  </a:cubicBezTo>
                  <a:cubicBezTo>
                    <a:pt x="63263" y="6508"/>
                    <a:pt x="62901" y="4836"/>
                    <a:pt x="61854" y="3387"/>
                  </a:cubicBezTo>
                  <a:cubicBezTo>
                    <a:pt x="60990" y="2160"/>
                    <a:pt x="59721" y="1254"/>
                    <a:pt x="58312" y="711"/>
                  </a:cubicBezTo>
                  <a:cubicBezTo>
                    <a:pt x="57206" y="268"/>
                    <a:pt x="55998" y="46"/>
                    <a:pt x="54790" y="6"/>
                  </a:cubicBezTo>
                  <a:cubicBezTo>
                    <a:pt x="54690" y="2"/>
                    <a:pt x="54591" y="0"/>
                    <a:pt x="54491" y="0"/>
                  </a:cubicBezTo>
                  <a:close/>
                </a:path>
              </a:pathLst>
            </a:custGeom>
            <a:solidFill>
              <a:srgbClr val="ABBC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
            <p:cNvSpPr/>
            <p:nvPr/>
          </p:nvSpPr>
          <p:spPr>
            <a:xfrm>
              <a:off x="1045800" y="3912900"/>
              <a:ext cx="752825" cy="513950"/>
            </a:xfrm>
            <a:custGeom>
              <a:rect b="b" l="l" r="r" t="t"/>
              <a:pathLst>
                <a:path extrusionOk="0" h="20558" w="30113">
                  <a:moveTo>
                    <a:pt x="30113" y="0"/>
                  </a:moveTo>
                  <a:cubicBezTo>
                    <a:pt x="27757" y="665"/>
                    <a:pt x="25845" y="1852"/>
                    <a:pt x="23852" y="3221"/>
                  </a:cubicBezTo>
                  <a:cubicBezTo>
                    <a:pt x="21739" y="4691"/>
                    <a:pt x="19383" y="5899"/>
                    <a:pt x="17190" y="7247"/>
                  </a:cubicBezTo>
                  <a:cubicBezTo>
                    <a:pt x="12762" y="9925"/>
                    <a:pt x="8374" y="12681"/>
                    <a:pt x="4126" y="15620"/>
                  </a:cubicBezTo>
                  <a:cubicBezTo>
                    <a:pt x="2797" y="16546"/>
                    <a:pt x="1469" y="17493"/>
                    <a:pt x="140" y="18438"/>
                  </a:cubicBezTo>
                  <a:cubicBezTo>
                    <a:pt x="81" y="18499"/>
                    <a:pt x="0" y="18540"/>
                    <a:pt x="0" y="18620"/>
                  </a:cubicBezTo>
                  <a:cubicBezTo>
                    <a:pt x="0" y="18720"/>
                    <a:pt x="81" y="18800"/>
                    <a:pt x="161" y="18862"/>
                  </a:cubicBezTo>
                  <a:cubicBezTo>
                    <a:pt x="448" y="19024"/>
                    <a:pt x="761" y="19090"/>
                    <a:pt x="1084" y="19090"/>
                  </a:cubicBezTo>
                  <a:cubicBezTo>
                    <a:pt x="1757" y="19090"/>
                    <a:pt x="2474" y="18805"/>
                    <a:pt x="3100" y="18519"/>
                  </a:cubicBezTo>
                  <a:lnTo>
                    <a:pt x="3100" y="18519"/>
                  </a:lnTo>
                  <a:cubicBezTo>
                    <a:pt x="2556" y="18942"/>
                    <a:pt x="2193" y="19565"/>
                    <a:pt x="2113" y="20230"/>
                  </a:cubicBezTo>
                  <a:cubicBezTo>
                    <a:pt x="2496" y="20190"/>
                    <a:pt x="2878" y="20089"/>
                    <a:pt x="3221" y="19908"/>
                  </a:cubicBezTo>
                  <a:lnTo>
                    <a:pt x="3221" y="19908"/>
                  </a:lnTo>
                  <a:cubicBezTo>
                    <a:pt x="2999" y="20110"/>
                    <a:pt x="3200" y="20491"/>
                    <a:pt x="3482" y="20552"/>
                  </a:cubicBezTo>
                  <a:cubicBezTo>
                    <a:pt x="3506" y="20556"/>
                    <a:pt x="3530" y="20557"/>
                    <a:pt x="3553" y="20557"/>
                  </a:cubicBezTo>
                  <a:cubicBezTo>
                    <a:pt x="3828" y="20557"/>
                    <a:pt x="4077" y="20351"/>
                    <a:pt x="4206" y="20129"/>
                  </a:cubicBezTo>
                  <a:cubicBezTo>
                    <a:pt x="4227" y="20230"/>
                    <a:pt x="4227" y="20351"/>
                    <a:pt x="4246" y="20472"/>
                  </a:cubicBezTo>
                  <a:cubicBezTo>
                    <a:pt x="4283" y="20490"/>
                    <a:pt x="4322" y="20498"/>
                    <a:pt x="4362" y="20498"/>
                  </a:cubicBezTo>
                  <a:cubicBezTo>
                    <a:pt x="4497" y="20498"/>
                    <a:pt x="4646" y="20408"/>
                    <a:pt x="4770" y="20330"/>
                  </a:cubicBezTo>
                  <a:cubicBezTo>
                    <a:pt x="6522" y="19103"/>
                    <a:pt x="8253" y="17855"/>
                    <a:pt x="9963" y="16607"/>
                  </a:cubicBezTo>
                  <a:cubicBezTo>
                    <a:pt x="11514" y="15499"/>
                    <a:pt x="12821" y="14211"/>
                    <a:pt x="14391" y="13124"/>
                  </a:cubicBezTo>
                  <a:cubicBezTo>
                    <a:pt x="16163" y="11916"/>
                    <a:pt x="18014" y="10770"/>
                    <a:pt x="20068" y="10126"/>
                  </a:cubicBezTo>
                  <a:cubicBezTo>
                    <a:pt x="21839" y="9541"/>
                    <a:pt x="23551" y="10045"/>
                    <a:pt x="24697" y="8253"/>
                  </a:cubicBezTo>
                  <a:cubicBezTo>
                    <a:pt x="25563" y="6905"/>
                    <a:pt x="26006" y="5335"/>
                    <a:pt x="26871" y="3986"/>
                  </a:cubicBezTo>
                  <a:cubicBezTo>
                    <a:pt x="27778" y="2537"/>
                    <a:pt x="29106" y="1390"/>
                    <a:pt x="301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
            <p:cNvSpPr/>
            <p:nvPr/>
          </p:nvSpPr>
          <p:spPr>
            <a:xfrm>
              <a:off x="1045800" y="4010025"/>
              <a:ext cx="637075" cy="416825"/>
            </a:xfrm>
            <a:custGeom>
              <a:rect b="b" l="l" r="r" t="t"/>
              <a:pathLst>
                <a:path extrusionOk="0" h="16673" w="25483">
                  <a:moveTo>
                    <a:pt x="25483" y="1"/>
                  </a:moveTo>
                  <a:lnTo>
                    <a:pt x="25483" y="1"/>
                  </a:lnTo>
                  <a:cubicBezTo>
                    <a:pt x="25422" y="61"/>
                    <a:pt x="25341" y="101"/>
                    <a:pt x="25282" y="162"/>
                  </a:cubicBezTo>
                  <a:cubicBezTo>
                    <a:pt x="24356" y="866"/>
                    <a:pt x="23530" y="1671"/>
                    <a:pt x="22826" y="2577"/>
                  </a:cubicBezTo>
                  <a:cubicBezTo>
                    <a:pt x="23068" y="2476"/>
                    <a:pt x="23309" y="2395"/>
                    <a:pt x="23570" y="2355"/>
                  </a:cubicBezTo>
                  <a:lnTo>
                    <a:pt x="23570" y="2355"/>
                  </a:lnTo>
                  <a:cubicBezTo>
                    <a:pt x="22947" y="3181"/>
                    <a:pt x="22121" y="3866"/>
                    <a:pt x="21195" y="4368"/>
                  </a:cubicBezTo>
                  <a:lnTo>
                    <a:pt x="21497" y="3463"/>
                  </a:lnTo>
                  <a:lnTo>
                    <a:pt x="21497" y="3463"/>
                  </a:lnTo>
                  <a:lnTo>
                    <a:pt x="19927" y="5093"/>
                  </a:lnTo>
                  <a:cubicBezTo>
                    <a:pt x="20250" y="4610"/>
                    <a:pt x="20510" y="4107"/>
                    <a:pt x="20712" y="3563"/>
                  </a:cubicBezTo>
                  <a:lnTo>
                    <a:pt x="20712" y="3563"/>
                  </a:lnTo>
                  <a:cubicBezTo>
                    <a:pt x="19907" y="4308"/>
                    <a:pt x="19163" y="5114"/>
                    <a:pt x="18518" y="5978"/>
                  </a:cubicBezTo>
                  <a:cubicBezTo>
                    <a:pt x="18800" y="5576"/>
                    <a:pt x="18881" y="5033"/>
                    <a:pt x="18739" y="4550"/>
                  </a:cubicBezTo>
                  <a:lnTo>
                    <a:pt x="18739" y="4550"/>
                  </a:lnTo>
                  <a:cubicBezTo>
                    <a:pt x="18156" y="5234"/>
                    <a:pt x="17633" y="5938"/>
                    <a:pt x="17150" y="6684"/>
                  </a:cubicBezTo>
                  <a:cubicBezTo>
                    <a:pt x="17411" y="6160"/>
                    <a:pt x="17512" y="5556"/>
                    <a:pt x="17411" y="4993"/>
                  </a:cubicBezTo>
                  <a:lnTo>
                    <a:pt x="17411" y="4993"/>
                  </a:lnTo>
                  <a:cubicBezTo>
                    <a:pt x="16485" y="5858"/>
                    <a:pt x="15660" y="6804"/>
                    <a:pt x="14955" y="7830"/>
                  </a:cubicBezTo>
                  <a:cubicBezTo>
                    <a:pt x="15196" y="7207"/>
                    <a:pt x="15438" y="6542"/>
                    <a:pt x="15217" y="5898"/>
                  </a:cubicBezTo>
                  <a:lnTo>
                    <a:pt x="15217" y="5898"/>
                  </a:lnTo>
                  <a:cubicBezTo>
                    <a:pt x="14533" y="6663"/>
                    <a:pt x="13908" y="7489"/>
                    <a:pt x="13345" y="8334"/>
                  </a:cubicBezTo>
                  <a:cubicBezTo>
                    <a:pt x="13486" y="7911"/>
                    <a:pt x="13527" y="7428"/>
                    <a:pt x="13425" y="6985"/>
                  </a:cubicBezTo>
                  <a:lnTo>
                    <a:pt x="13425" y="6985"/>
                  </a:lnTo>
                  <a:cubicBezTo>
                    <a:pt x="12359" y="7932"/>
                    <a:pt x="11573" y="9139"/>
                    <a:pt x="10588" y="10186"/>
                  </a:cubicBezTo>
                  <a:cubicBezTo>
                    <a:pt x="9420" y="11434"/>
                    <a:pt x="7931" y="12440"/>
                    <a:pt x="6280" y="13084"/>
                  </a:cubicBezTo>
                  <a:cubicBezTo>
                    <a:pt x="6662" y="12601"/>
                    <a:pt x="7064" y="12118"/>
                    <a:pt x="7448" y="11635"/>
                  </a:cubicBezTo>
                  <a:lnTo>
                    <a:pt x="7448" y="11635"/>
                  </a:lnTo>
                  <a:cubicBezTo>
                    <a:pt x="6581" y="12218"/>
                    <a:pt x="5575" y="12642"/>
                    <a:pt x="4509" y="12862"/>
                  </a:cubicBezTo>
                  <a:cubicBezTo>
                    <a:pt x="4770" y="12400"/>
                    <a:pt x="5253" y="12078"/>
                    <a:pt x="5696" y="11796"/>
                  </a:cubicBezTo>
                  <a:cubicBezTo>
                    <a:pt x="8172" y="10205"/>
                    <a:pt x="10467" y="8334"/>
                    <a:pt x="12520" y="6260"/>
                  </a:cubicBezTo>
                  <a:lnTo>
                    <a:pt x="12520" y="6260"/>
                  </a:lnTo>
                  <a:cubicBezTo>
                    <a:pt x="11836" y="6502"/>
                    <a:pt x="11192" y="7065"/>
                    <a:pt x="10607" y="7449"/>
                  </a:cubicBezTo>
                  <a:cubicBezTo>
                    <a:pt x="9863" y="7911"/>
                    <a:pt x="9118" y="8394"/>
                    <a:pt x="8393" y="8877"/>
                  </a:cubicBezTo>
                  <a:cubicBezTo>
                    <a:pt x="6965" y="9803"/>
                    <a:pt x="5535" y="10769"/>
                    <a:pt x="4126" y="11735"/>
                  </a:cubicBezTo>
                  <a:cubicBezTo>
                    <a:pt x="2797" y="12661"/>
                    <a:pt x="1469" y="13608"/>
                    <a:pt x="140" y="14553"/>
                  </a:cubicBezTo>
                  <a:cubicBezTo>
                    <a:pt x="81" y="14614"/>
                    <a:pt x="0" y="14655"/>
                    <a:pt x="0" y="14735"/>
                  </a:cubicBezTo>
                  <a:cubicBezTo>
                    <a:pt x="0" y="14835"/>
                    <a:pt x="81" y="14915"/>
                    <a:pt x="161" y="14977"/>
                  </a:cubicBezTo>
                  <a:cubicBezTo>
                    <a:pt x="448" y="15139"/>
                    <a:pt x="761" y="15205"/>
                    <a:pt x="1084" y="15205"/>
                  </a:cubicBezTo>
                  <a:cubicBezTo>
                    <a:pt x="1757" y="15205"/>
                    <a:pt x="2474" y="14920"/>
                    <a:pt x="3100" y="14634"/>
                  </a:cubicBezTo>
                  <a:lnTo>
                    <a:pt x="3100" y="14634"/>
                  </a:lnTo>
                  <a:cubicBezTo>
                    <a:pt x="2556" y="15057"/>
                    <a:pt x="2193" y="15680"/>
                    <a:pt x="2113" y="16345"/>
                  </a:cubicBezTo>
                  <a:cubicBezTo>
                    <a:pt x="2496" y="16305"/>
                    <a:pt x="2878" y="16204"/>
                    <a:pt x="3221" y="16023"/>
                  </a:cubicBezTo>
                  <a:lnTo>
                    <a:pt x="3221" y="16023"/>
                  </a:lnTo>
                  <a:cubicBezTo>
                    <a:pt x="2999" y="16225"/>
                    <a:pt x="3200" y="16606"/>
                    <a:pt x="3482" y="16667"/>
                  </a:cubicBezTo>
                  <a:cubicBezTo>
                    <a:pt x="3506" y="16671"/>
                    <a:pt x="3530" y="16672"/>
                    <a:pt x="3553" y="16672"/>
                  </a:cubicBezTo>
                  <a:cubicBezTo>
                    <a:pt x="3828" y="16672"/>
                    <a:pt x="4077" y="16466"/>
                    <a:pt x="4206" y="16244"/>
                  </a:cubicBezTo>
                  <a:cubicBezTo>
                    <a:pt x="4227" y="16345"/>
                    <a:pt x="4227" y="16466"/>
                    <a:pt x="4246" y="16587"/>
                  </a:cubicBezTo>
                  <a:cubicBezTo>
                    <a:pt x="4283" y="16605"/>
                    <a:pt x="4322" y="16613"/>
                    <a:pt x="4362" y="16613"/>
                  </a:cubicBezTo>
                  <a:cubicBezTo>
                    <a:pt x="4497" y="16613"/>
                    <a:pt x="4646" y="16523"/>
                    <a:pt x="4770" y="16445"/>
                  </a:cubicBezTo>
                  <a:cubicBezTo>
                    <a:pt x="6522" y="15218"/>
                    <a:pt x="8253" y="13970"/>
                    <a:pt x="9963" y="12722"/>
                  </a:cubicBezTo>
                  <a:cubicBezTo>
                    <a:pt x="11514" y="11614"/>
                    <a:pt x="12821" y="10326"/>
                    <a:pt x="14391" y="9239"/>
                  </a:cubicBezTo>
                  <a:cubicBezTo>
                    <a:pt x="15982" y="8152"/>
                    <a:pt x="17652" y="7126"/>
                    <a:pt x="19464" y="6442"/>
                  </a:cubicBezTo>
                  <a:cubicBezTo>
                    <a:pt x="21154" y="5798"/>
                    <a:pt x="23248" y="6059"/>
                    <a:pt x="24315" y="4469"/>
                  </a:cubicBezTo>
                  <a:cubicBezTo>
                    <a:pt x="25201" y="3160"/>
                    <a:pt x="25462" y="1550"/>
                    <a:pt x="254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
            <p:cNvSpPr/>
            <p:nvPr/>
          </p:nvSpPr>
          <p:spPr>
            <a:xfrm>
              <a:off x="1672275" y="3598400"/>
              <a:ext cx="672850" cy="560775"/>
            </a:xfrm>
            <a:custGeom>
              <a:rect b="b" l="l" r="r" t="t"/>
              <a:pathLst>
                <a:path extrusionOk="0" h="22431" w="26914">
                  <a:moveTo>
                    <a:pt x="16627" y="1"/>
                  </a:moveTo>
                  <a:cubicBezTo>
                    <a:pt x="15821" y="463"/>
                    <a:pt x="15037" y="886"/>
                    <a:pt x="14272" y="1410"/>
                  </a:cubicBezTo>
                  <a:cubicBezTo>
                    <a:pt x="12722" y="2436"/>
                    <a:pt x="11272" y="3584"/>
                    <a:pt x="9904" y="4811"/>
                  </a:cubicBezTo>
                  <a:cubicBezTo>
                    <a:pt x="8556" y="6018"/>
                    <a:pt x="7429" y="7328"/>
                    <a:pt x="6160" y="8576"/>
                  </a:cubicBezTo>
                  <a:cubicBezTo>
                    <a:pt x="5194" y="9542"/>
                    <a:pt x="4128" y="10487"/>
                    <a:pt x="3000" y="11273"/>
                  </a:cubicBezTo>
                  <a:cubicBezTo>
                    <a:pt x="2496" y="11614"/>
                    <a:pt x="1632" y="12158"/>
                    <a:pt x="1954" y="12762"/>
                  </a:cubicBezTo>
                  <a:cubicBezTo>
                    <a:pt x="2013" y="12883"/>
                    <a:pt x="2115" y="13004"/>
                    <a:pt x="2276" y="13125"/>
                  </a:cubicBezTo>
                  <a:cubicBezTo>
                    <a:pt x="2437" y="13245"/>
                    <a:pt x="2657" y="13326"/>
                    <a:pt x="2880" y="13345"/>
                  </a:cubicBezTo>
                  <a:cubicBezTo>
                    <a:pt x="2818" y="14070"/>
                    <a:pt x="2617" y="14775"/>
                    <a:pt x="2276" y="15398"/>
                  </a:cubicBezTo>
                  <a:cubicBezTo>
                    <a:pt x="1873" y="16163"/>
                    <a:pt x="1248" y="16888"/>
                    <a:pt x="1329" y="17733"/>
                  </a:cubicBezTo>
                  <a:cubicBezTo>
                    <a:pt x="1329" y="17935"/>
                    <a:pt x="1409" y="18136"/>
                    <a:pt x="1409" y="18337"/>
                  </a:cubicBezTo>
                  <a:cubicBezTo>
                    <a:pt x="1409" y="18740"/>
                    <a:pt x="1229" y="19102"/>
                    <a:pt x="1068" y="19445"/>
                  </a:cubicBezTo>
                  <a:lnTo>
                    <a:pt x="223" y="21075"/>
                  </a:lnTo>
                  <a:cubicBezTo>
                    <a:pt x="121" y="21297"/>
                    <a:pt x="0" y="21538"/>
                    <a:pt x="62" y="21780"/>
                  </a:cubicBezTo>
                  <a:cubicBezTo>
                    <a:pt x="142" y="22182"/>
                    <a:pt x="665" y="22363"/>
                    <a:pt x="1108" y="22403"/>
                  </a:cubicBezTo>
                  <a:cubicBezTo>
                    <a:pt x="1296" y="22421"/>
                    <a:pt x="1483" y="22430"/>
                    <a:pt x="1668" y="22430"/>
                  </a:cubicBezTo>
                  <a:cubicBezTo>
                    <a:pt x="3916" y="22430"/>
                    <a:pt x="6023" y="21121"/>
                    <a:pt x="7529" y="19485"/>
                  </a:cubicBezTo>
                  <a:cubicBezTo>
                    <a:pt x="7810" y="19182"/>
                    <a:pt x="8073" y="18860"/>
                    <a:pt x="8435" y="18619"/>
                  </a:cubicBezTo>
                  <a:cubicBezTo>
                    <a:pt x="8685" y="18442"/>
                    <a:pt x="9001" y="18330"/>
                    <a:pt x="9310" y="18330"/>
                  </a:cubicBezTo>
                  <a:cubicBezTo>
                    <a:pt x="9423" y="18330"/>
                    <a:pt x="9535" y="18345"/>
                    <a:pt x="9643" y="18377"/>
                  </a:cubicBezTo>
                  <a:cubicBezTo>
                    <a:pt x="10045" y="18479"/>
                    <a:pt x="10367" y="18922"/>
                    <a:pt x="10247" y="19303"/>
                  </a:cubicBezTo>
                  <a:cubicBezTo>
                    <a:pt x="10145" y="19585"/>
                    <a:pt x="9925" y="19968"/>
                    <a:pt x="10206" y="20068"/>
                  </a:cubicBezTo>
                  <a:cubicBezTo>
                    <a:pt x="10230" y="20078"/>
                    <a:pt x="10254" y="20082"/>
                    <a:pt x="10279" y="20082"/>
                  </a:cubicBezTo>
                  <a:cubicBezTo>
                    <a:pt x="10361" y="20082"/>
                    <a:pt x="10446" y="20039"/>
                    <a:pt x="10508" y="20009"/>
                  </a:cubicBezTo>
                  <a:cubicBezTo>
                    <a:pt x="11433" y="19545"/>
                    <a:pt x="12037" y="18680"/>
                    <a:pt x="12923" y="18157"/>
                  </a:cubicBezTo>
                  <a:cubicBezTo>
                    <a:pt x="12992" y="18122"/>
                    <a:pt x="13091" y="18072"/>
                    <a:pt x="13195" y="18072"/>
                  </a:cubicBezTo>
                  <a:cubicBezTo>
                    <a:pt x="13211" y="18072"/>
                    <a:pt x="13228" y="18073"/>
                    <a:pt x="13245" y="18076"/>
                  </a:cubicBezTo>
                  <a:cubicBezTo>
                    <a:pt x="13446" y="18136"/>
                    <a:pt x="13467" y="18418"/>
                    <a:pt x="13406" y="18600"/>
                  </a:cubicBezTo>
                  <a:cubicBezTo>
                    <a:pt x="13346" y="18801"/>
                    <a:pt x="13226" y="19021"/>
                    <a:pt x="13306" y="19203"/>
                  </a:cubicBezTo>
                  <a:cubicBezTo>
                    <a:pt x="14433" y="18941"/>
                    <a:pt x="15037" y="17733"/>
                    <a:pt x="16063" y="17231"/>
                  </a:cubicBezTo>
                  <a:cubicBezTo>
                    <a:pt x="16185" y="17169"/>
                    <a:pt x="16329" y="17123"/>
                    <a:pt x="16460" y="17123"/>
                  </a:cubicBezTo>
                  <a:cubicBezTo>
                    <a:pt x="16545" y="17123"/>
                    <a:pt x="16624" y="17143"/>
                    <a:pt x="16688" y="17191"/>
                  </a:cubicBezTo>
                  <a:cubicBezTo>
                    <a:pt x="16889" y="17352"/>
                    <a:pt x="16868" y="17653"/>
                    <a:pt x="17069" y="17794"/>
                  </a:cubicBezTo>
                  <a:cubicBezTo>
                    <a:pt x="17126" y="17837"/>
                    <a:pt x="17194" y="17854"/>
                    <a:pt x="17266" y="17854"/>
                  </a:cubicBezTo>
                  <a:cubicBezTo>
                    <a:pt x="17401" y="17854"/>
                    <a:pt x="17549" y="17793"/>
                    <a:pt x="17654" y="17714"/>
                  </a:cubicBezTo>
                  <a:cubicBezTo>
                    <a:pt x="17815" y="17593"/>
                    <a:pt x="17936" y="17411"/>
                    <a:pt x="18116" y="17290"/>
                  </a:cubicBezTo>
                  <a:cubicBezTo>
                    <a:pt x="18379" y="17110"/>
                    <a:pt x="18741" y="17110"/>
                    <a:pt x="19063" y="17009"/>
                  </a:cubicBezTo>
                  <a:cubicBezTo>
                    <a:pt x="19385" y="16888"/>
                    <a:pt x="19646" y="16687"/>
                    <a:pt x="19908" y="16485"/>
                  </a:cubicBezTo>
                  <a:cubicBezTo>
                    <a:pt x="21377" y="15358"/>
                    <a:pt x="22686" y="14070"/>
                    <a:pt x="23854" y="12682"/>
                  </a:cubicBezTo>
                  <a:cubicBezTo>
                    <a:pt x="24095" y="12400"/>
                    <a:pt x="24356" y="12097"/>
                    <a:pt x="24718" y="12017"/>
                  </a:cubicBezTo>
                  <a:cubicBezTo>
                    <a:pt x="24748" y="12012"/>
                    <a:pt x="24778" y="12010"/>
                    <a:pt x="24808" y="12010"/>
                  </a:cubicBezTo>
                  <a:cubicBezTo>
                    <a:pt x="25152" y="12010"/>
                    <a:pt x="25531" y="12307"/>
                    <a:pt x="25383" y="12621"/>
                  </a:cubicBezTo>
                  <a:cubicBezTo>
                    <a:pt x="25684" y="12601"/>
                    <a:pt x="25866" y="12319"/>
                    <a:pt x="25987" y="12078"/>
                  </a:cubicBezTo>
                  <a:cubicBezTo>
                    <a:pt x="26610" y="10729"/>
                    <a:pt x="26913" y="8737"/>
                    <a:pt x="26208" y="7368"/>
                  </a:cubicBezTo>
                  <a:cubicBezTo>
                    <a:pt x="26068" y="7106"/>
                    <a:pt x="25597" y="6363"/>
                    <a:pt x="25226" y="6363"/>
                  </a:cubicBezTo>
                  <a:cubicBezTo>
                    <a:pt x="25168" y="6363"/>
                    <a:pt x="25113" y="6380"/>
                    <a:pt x="25061" y="6421"/>
                  </a:cubicBezTo>
                  <a:cubicBezTo>
                    <a:pt x="24780" y="6663"/>
                    <a:pt x="24477" y="6904"/>
                    <a:pt x="24195" y="7126"/>
                  </a:cubicBezTo>
                  <a:cubicBezTo>
                    <a:pt x="24055" y="6783"/>
                    <a:pt x="23974" y="6402"/>
                    <a:pt x="23994" y="6018"/>
                  </a:cubicBezTo>
                  <a:lnTo>
                    <a:pt x="23994" y="6018"/>
                  </a:lnTo>
                  <a:cubicBezTo>
                    <a:pt x="23672" y="6200"/>
                    <a:pt x="23371" y="6381"/>
                    <a:pt x="23068" y="6563"/>
                  </a:cubicBezTo>
                  <a:cubicBezTo>
                    <a:pt x="22907" y="6361"/>
                    <a:pt x="22866" y="6080"/>
                    <a:pt x="22907" y="5838"/>
                  </a:cubicBezTo>
                  <a:lnTo>
                    <a:pt x="22907" y="5838"/>
                  </a:lnTo>
                  <a:cubicBezTo>
                    <a:pt x="22726" y="6080"/>
                    <a:pt x="22464" y="6281"/>
                    <a:pt x="22163" y="6402"/>
                  </a:cubicBezTo>
                  <a:cubicBezTo>
                    <a:pt x="22142" y="6080"/>
                    <a:pt x="22203" y="5777"/>
                    <a:pt x="22343" y="5516"/>
                  </a:cubicBezTo>
                  <a:lnTo>
                    <a:pt x="22343" y="5516"/>
                  </a:lnTo>
                  <a:cubicBezTo>
                    <a:pt x="21981" y="5656"/>
                    <a:pt x="21760" y="5999"/>
                    <a:pt x="21457" y="6220"/>
                  </a:cubicBezTo>
                  <a:cubicBezTo>
                    <a:pt x="21299" y="6329"/>
                    <a:pt x="21093" y="6394"/>
                    <a:pt x="20902" y="6394"/>
                  </a:cubicBezTo>
                  <a:cubicBezTo>
                    <a:pt x="20704" y="6394"/>
                    <a:pt x="20524" y="6324"/>
                    <a:pt x="20432" y="6160"/>
                  </a:cubicBezTo>
                  <a:cubicBezTo>
                    <a:pt x="20330" y="5978"/>
                    <a:pt x="20391" y="5758"/>
                    <a:pt x="20451" y="5576"/>
                  </a:cubicBezTo>
                  <a:cubicBezTo>
                    <a:pt x="20593" y="5154"/>
                    <a:pt x="20754" y="4730"/>
                    <a:pt x="20955" y="4308"/>
                  </a:cubicBezTo>
                  <a:lnTo>
                    <a:pt x="20955" y="4308"/>
                  </a:lnTo>
                  <a:cubicBezTo>
                    <a:pt x="20612" y="4671"/>
                    <a:pt x="20190" y="4952"/>
                    <a:pt x="19726" y="5113"/>
                  </a:cubicBezTo>
                  <a:cubicBezTo>
                    <a:pt x="19887" y="4429"/>
                    <a:pt x="20069" y="3745"/>
                    <a:pt x="20230" y="3039"/>
                  </a:cubicBezTo>
                  <a:lnTo>
                    <a:pt x="20230" y="3039"/>
                  </a:lnTo>
                  <a:cubicBezTo>
                    <a:pt x="19908" y="3342"/>
                    <a:pt x="19565" y="3603"/>
                    <a:pt x="19163" y="3825"/>
                  </a:cubicBezTo>
                  <a:cubicBezTo>
                    <a:pt x="19243" y="3200"/>
                    <a:pt x="19385" y="2577"/>
                    <a:pt x="19627" y="1973"/>
                  </a:cubicBezTo>
                  <a:lnTo>
                    <a:pt x="19627" y="1973"/>
                  </a:lnTo>
                  <a:cubicBezTo>
                    <a:pt x="19385" y="2315"/>
                    <a:pt x="19123" y="2637"/>
                    <a:pt x="18881" y="2959"/>
                  </a:cubicBezTo>
                  <a:cubicBezTo>
                    <a:pt x="18881" y="2436"/>
                    <a:pt x="18902" y="1912"/>
                    <a:pt x="18921" y="1389"/>
                  </a:cubicBezTo>
                  <a:lnTo>
                    <a:pt x="18921" y="1389"/>
                  </a:lnTo>
                  <a:cubicBezTo>
                    <a:pt x="18580" y="1732"/>
                    <a:pt x="18237" y="2073"/>
                    <a:pt x="17875" y="2416"/>
                  </a:cubicBezTo>
                  <a:cubicBezTo>
                    <a:pt x="17732" y="2558"/>
                    <a:pt x="17527" y="2714"/>
                    <a:pt x="17328" y="2714"/>
                  </a:cubicBezTo>
                  <a:cubicBezTo>
                    <a:pt x="17275" y="2714"/>
                    <a:pt x="17222" y="2703"/>
                    <a:pt x="17171" y="2677"/>
                  </a:cubicBezTo>
                  <a:cubicBezTo>
                    <a:pt x="16970" y="2556"/>
                    <a:pt x="16970" y="2295"/>
                    <a:pt x="16989" y="2054"/>
                  </a:cubicBezTo>
                  <a:cubicBezTo>
                    <a:pt x="17029" y="1630"/>
                    <a:pt x="17050" y="1209"/>
                    <a:pt x="17090" y="785"/>
                  </a:cubicBezTo>
                  <a:lnTo>
                    <a:pt x="17090" y="785"/>
                  </a:lnTo>
                  <a:cubicBezTo>
                    <a:pt x="16728" y="1128"/>
                    <a:pt x="16366" y="1490"/>
                    <a:pt x="16003" y="1832"/>
                  </a:cubicBezTo>
                  <a:cubicBezTo>
                    <a:pt x="16224" y="1228"/>
                    <a:pt x="16425" y="605"/>
                    <a:pt x="16627"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
            <p:cNvSpPr/>
            <p:nvPr/>
          </p:nvSpPr>
          <p:spPr>
            <a:xfrm>
              <a:off x="1672275" y="3752875"/>
              <a:ext cx="665800" cy="406300"/>
            </a:xfrm>
            <a:custGeom>
              <a:rect b="b" l="l" r="r" t="t"/>
              <a:pathLst>
                <a:path extrusionOk="0" h="16252" w="26632">
                  <a:moveTo>
                    <a:pt x="8817" y="0"/>
                  </a:moveTo>
                  <a:lnTo>
                    <a:pt x="8817" y="0"/>
                  </a:lnTo>
                  <a:cubicBezTo>
                    <a:pt x="7730" y="403"/>
                    <a:pt x="6946" y="1632"/>
                    <a:pt x="6160" y="2397"/>
                  </a:cubicBezTo>
                  <a:cubicBezTo>
                    <a:pt x="5194" y="3363"/>
                    <a:pt x="4128" y="4308"/>
                    <a:pt x="3000" y="5094"/>
                  </a:cubicBezTo>
                  <a:cubicBezTo>
                    <a:pt x="2496" y="5435"/>
                    <a:pt x="1632" y="5979"/>
                    <a:pt x="1954" y="6583"/>
                  </a:cubicBezTo>
                  <a:cubicBezTo>
                    <a:pt x="2013" y="6704"/>
                    <a:pt x="2115" y="6825"/>
                    <a:pt x="2276" y="6946"/>
                  </a:cubicBezTo>
                  <a:cubicBezTo>
                    <a:pt x="2437" y="7066"/>
                    <a:pt x="2657" y="7147"/>
                    <a:pt x="2880" y="7166"/>
                  </a:cubicBezTo>
                  <a:cubicBezTo>
                    <a:pt x="2818" y="7891"/>
                    <a:pt x="2617" y="8596"/>
                    <a:pt x="2276" y="9219"/>
                  </a:cubicBezTo>
                  <a:cubicBezTo>
                    <a:pt x="1873" y="9984"/>
                    <a:pt x="1248" y="10709"/>
                    <a:pt x="1329" y="11554"/>
                  </a:cubicBezTo>
                  <a:cubicBezTo>
                    <a:pt x="1329" y="11756"/>
                    <a:pt x="1409" y="11957"/>
                    <a:pt x="1409" y="12158"/>
                  </a:cubicBezTo>
                  <a:cubicBezTo>
                    <a:pt x="1409" y="12561"/>
                    <a:pt x="1229" y="12923"/>
                    <a:pt x="1068" y="13266"/>
                  </a:cubicBezTo>
                  <a:lnTo>
                    <a:pt x="223" y="14896"/>
                  </a:lnTo>
                  <a:cubicBezTo>
                    <a:pt x="121" y="15118"/>
                    <a:pt x="0" y="15359"/>
                    <a:pt x="62" y="15601"/>
                  </a:cubicBezTo>
                  <a:cubicBezTo>
                    <a:pt x="142" y="16003"/>
                    <a:pt x="665" y="16184"/>
                    <a:pt x="1108" y="16224"/>
                  </a:cubicBezTo>
                  <a:cubicBezTo>
                    <a:pt x="1296" y="16242"/>
                    <a:pt x="1483" y="16251"/>
                    <a:pt x="1668" y="16251"/>
                  </a:cubicBezTo>
                  <a:cubicBezTo>
                    <a:pt x="3916" y="16251"/>
                    <a:pt x="6023" y="14942"/>
                    <a:pt x="7529" y="13306"/>
                  </a:cubicBezTo>
                  <a:cubicBezTo>
                    <a:pt x="7810" y="13003"/>
                    <a:pt x="8073" y="12681"/>
                    <a:pt x="8435" y="12440"/>
                  </a:cubicBezTo>
                  <a:cubicBezTo>
                    <a:pt x="8685" y="12263"/>
                    <a:pt x="9001" y="12151"/>
                    <a:pt x="9310" y="12151"/>
                  </a:cubicBezTo>
                  <a:cubicBezTo>
                    <a:pt x="9423" y="12151"/>
                    <a:pt x="9535" y="12166"/>
                    <a:pt x="9643" y="12198"/>
                  </a:cubicBezTo>
                  <a:cubicBezTo>
                    <a:pt x="10045" y="12300"/>
                    <a:pt x="10367" y="12743"/>
                    <a:pt x="10247" y="13124"/>
                  </a:cubicBezTo>
                  <a:cubicBezTo>
                    <a:pt x="10145" y="13406"/>
                    <a:pt x="9925" y="13789"/>
                    <a:pt x="10206" y="13889"/>
                  </a:cubicBezTo>
                  <a:cubicBezTo>
                    <a:pt x="10230" y="13899"/>
                    <a:pt x="10254" y="13903"/>
                    <a:pt x="10279" y="13903"/>
                  </a:cubicBezTo>
                  <a:cubicBezTo>
                    <a:pt x="10361" y="13903"/>
                    <a:pt x="10446" y="13860"/>
                    <a:pt x="10508" y="13830"/>
                  </a:cubicBezTo>
                  <a:cubicBezTo>
                    <a:pt x="11433" y="13366"/>
                    <a:pt x="12037" y="12501"/>
                    <a:pt x="12923" y="11978"/>
                  </a:cubicBezTo>
                  <a:cubicBezTo>
                    <a:pt x="12992" y="11943"/>
                    <a:pt x="13091" y="11893"/>
                    <a:pt x="13195" y="11893"/>
                  </a:cubicBezTo>
                  <a:cubicBezTo>
                    <a:pt x="13211" y="11893"/>
                    <a:pt x="13228" y="11894"/>
                    <a:pt x="13245" y="11897"/>
                  </a:cubicBezTo>
                  <a:cubicBezTo>
                    <a:pt x="13446" y="11957"/>
                    <a:pt x="13467" y="12239"/>
                    <a:pt x="13406" y="12421"/>
                  </a:cubicBezTo>
                  <a:cubicBezTo>
                    <a:pt x="13346" y="12622"/>
                    <a:pt x="13226" y="12842"/>
                    <a:pt x="13306" y="13024"/>
                  </a:cubicBezTo>
                  <a:cubicBezTo>
                    <a:pt x="14433" y="12762"/>
                    <a:pt x="15037" y="11554"/>
                    <a:pt x="16063" y="11052"/>
                  </a:cubicBezTo>
                  <a:cubicBezTo>
                    <a:pt x="16185" y="10990"/>
                    <a:pt x="16329" y="10944"/>
                    <a:pt x="16460" y="10944"/>
                  </a:cubicBezTo>
                  <a:cubicBezTo>
                    <a:pt x="16545" y="10944"/>
                    <a:pt x="16624" y="10964"/>
                    <a:pt x="16688" y="11012"/>
                  </a:cubicBezTo>
                  <a:cubicBezTo>
                    <a:pt x="16889" y="11173"/>
                    <a:pt x="16868" y="11474"/>
                    <a:pt x="17069" y="11615"/>
                  </a:cubicBezTo>
                  <a:cubicBezTo>
                    <a:pt x="17126" y="11658"/>
                    <a:pt x="17194" y="11675"/>
                    <a:pt x="17266" y="11675"/>
                  </a:cubicBezTo>
                  <a:cubicBezTo>
                    <a:pt x="17401" y="11675"/>
                    <a:pt x="17549" y="11614"/>
                    <a:pt x="17654" y="11535"/>
                  </a:cubicBezTo>
                  <a:cubicBezTo>
                    <a:pt x="17815" y="11414"/>
                    <a:pt x="17936" y="11232"/>
                    <a:pt x="18116" y="11111"/>
                  </a:cubicBezTo>
                  <a:cubicBezTo>
                    <a:pt x="18379" y="10931"/>
                    <a:pt x="18741" y="10931"/>
                    <a:pt x="19063" y="10830"/>
                  </a:cubicBezTo>
                  <a:cubicBezTo>
                    <a:pt x="19385" y="10709"/>
                    <a:pt x="19646" y="10508"/>
                    <a:pt x="19908" y="10306"/>
                  </a:cubicBezTo>
                  <a:cubicBezTo>
                    <a:pt x="21377" y="9179"/>
                    <a:pt x="22686" y="7891"/>
                    <a:pt x="23854" y="6503"/>
                  </a:cubicBezTo>
                  <a:cubicBezTo>
                    <a:pt x="24095" y="6221"/>
                    <a:pt x="24356" y="5918"/>
                    <a:pt x="24718" y="5838"/>
                  </a:cubicBezTo>
                  <a:cubicBezTo>
                    <a:pt x="24748" y="5833"/>
                    <a:pt x="24778" y="5831"/>
                    <a:pt x="24808" y="5831"/>
                  </a:cubicBezTo>
                  <a:cubicBezTo>
                    <a:pt x="25152" y="5831"/>
                    <a:pt x="25531" y="6128"/>
                    <a:pt x="25383" y="6442"/>
                  </a:cubicBezTo>
                  <a:cubicBezTo>
                    <a:pt x="25684" y="6422"/>
                    <a:pt x="25866" y="6140"/>
                    <a:pt x="25987" y="5899"/>
                  </a:cubicBezTo>
                  <a:cubicBezTo>
                    <a:pt x="26329" y="5174"/>
                    <a:pt x="26530" y="4369"/>
                    <a:pt x="26591" y="3564"/>
                  </a:cubicBezTo>
                  <a:cubicBezTo>
                    <a:pt x="26631" y="3161"/>
                    <a:pt x="26631" y="2759"/>
                    <a:pt x="26570" y="2376"/>
                  </a:cubicBezTo>
                  <a:cubicBezTo>
                    <a:pt x="26511" y="2074"/>
                    <a:pt x="26309" y="1732"/>
                    <a:pt x="26309" y="1450"/>
                  </a:cubicBezTo>
                  <a:cubicBezTo>
                    <a:pt x="26269" y="2397"/>
                    <a:pt x="25765" y="3322"/>
                    <a:pt x="24981" y="3865"/>
                  </a:cubicBezTo>
                  <a:cubicBezTo>
                    <a:pt x="24919" y="3912"/>
                    <a:pt x="24844" y="3959"/>
                    <a:pt x="24776" y="3959"/>
                  </a:cubicBezTo>
                  <a:cubicBezTo>
                    <a:pt x="24756" y="3959"/>
                    <a:pt x="24737" y="3955"/>
                    <a:pt x="24718" y="3946"/>
                  </a:cubicBezTo>
                  <a:cubicBezTo>
                    <a:pt x="24659" y="3905"/>
                    <a:pt x="24618" y="3846"/>
                    <a:pt x="24557" y="3806"/>
                  </a:cubicBezTo>
                  <a:cubicBezTo>
                    <a:pt x="24477" y="3719"/>
                    <a:pt x="24378" y="3684"/>
                    <a:pt x="24271" y="3684"/>
                  </a:cubicBezTo>
                  <a:cubicBezTo>
                    <a:pt x="24029" y="3684"/>
                    <a:pt x="23746" y="3865"/>
                    <a:pt x="23551" y="4047"/>
                  </a:cubicBezTo>
                  <a:cubicBezTo>
                    <a:pt x="22866" y="4691"/>
                    <a:pt x="22163" y="5314"/>
                    <a:pt x="21438" y="5939"/>
                  </a:cubicBezTo>
                  <a:cubicBezTo>
                    <a:pt x="21272" y="6060"/>
                    <a:pt x="21073" y="6191"/>
                    <a:pt x="20890" y="6191"/>
                  </a:cubicBezTo>
                  <a:cubicBezTo>
                    <a:pt x="20829" y="6191"/>
                    <a:pt x="20769" y="6176"/>
                    <a:pt x="20714" y="6140"/>
                  </a:cubicBezTo>
                  <a:cubicBezTo>
                    <a:pt x="20371" y="5939"/>
                    <a:pt x="20612" y="5395"/>
                    <a:pt x="20451" y="5033"/>
                  </a:cubicBezTo>
                  <a:lnTo>
                    <a:pt x="20451" y="5033"/>
                  </a:lnTo>
                  <a:cubicBezTo>
                    <a:pt x="19404" y="5878"/>
                    <a:pt x="18379" y="6744"/>
                    <a:pt x="17351" y="7590"/>
                  </a:cubicBezTo>
                  <a:cubicBezTo>
                    <a:pt x="17263" y="7666"/>
                    <a:pt x="17127" y="7733"/>
                    <a:pt x="17013" y="7733"/>
                  </a:cubicBezTo>
                  <a:cubicBezTo>
                    <a:pt x="16946" y="7733"/>
                    <a:pt x="16886" y="7709"/>
                    <a:pt x="16849" y="7649"/>
                  </a:cubicBezTo>
                  <a:cubicBezTo>
                    <a:pt x="16828" y="7590"/>
                    <a:pt x="16828" y="7509"/>
                    <a:pt x="16849" y="7448"/>
                  </a:cubicBezTo>
                  <a:cubicBezTo>
                    <a:pt x="16908" y="7066"/>
                    <a:pt x="16989" y="6704"/>
                    <a:pt x="17050" y="6342"/>
                  </a:cubicBezTo>
                  <a:lnTo>
                    <a:pt x="17050" y="6342"/>
                  </a:lnTo>
                  <a:cubicBezTo>
                    <a:pt x="15862" y="6804"/>
                    <a:pt x="14957" y="7831"/>
                    <a:pt x="13830" y="8395"/>
                  </a:cubicBezTo>
                  <a:cubicBezTo>
                    <a:pt x="13741" y="8454"/>
                    <a:pt x="13631" y="8491"/>
                    <a:pt x="13531" y="8491"/>
                  </a:cubicBezTo>
                  <a:cubicBezTo>
                    <a:pt x="13495" y="8491"/>
                    <a:pt x="13459" y="8486"/>
                    <a:pt x="13427" y="8475"/>
                  </a:cubicBezTo>
                  <a:cubicBezTo>
                    <a:pt x="13185" y="8374"/>
                    <a:pt x="13226" y="8033"/>
                    <a:pt x="13306" y="7791"/>
                  </a:cubicBezTo>
                  <a:cubicBezTo>
                    <a:pt x="13709" y="6664"/>
                    <a:pt x="14171" y="5556"/>
                    <a:pt x="14694" y="4469"/>
                  </a:cubicBezTo>
                  <a:cubicBezTo>
                    <a:pt x="14433" y="4469"/>
                    <a:pt x="14171" y="4611"/>
                    <a:pt x="13950" y="4751"/>
                  </a:cubicBezTo>
                  <a:cubicBezTo>
                    <a:pt x="12380" y="5717"/>
                    <a:pt x="10851" y="6764"/>
                    <a:pt x="9380" y="7891"/>
                  </a:cubicBezTo>
                  <a:cubicBezTo>
                    <a:pt x="9132" y="8074"/>
                    <a:pt x="8842" y="8284"/>
                    <a:pt x="8533" y="8284"/>
                  </a:cubicBezTo>
                  <a:cubicBezTo>
                    <a:pt x="8467" y="8284"/>
                    <a:pt x="8401" y="8274"/>
                    <a:pt x="8334" y="8253"/>
                  </a:cubicBezTo>
                  <a:cubicBezTo>
                    <a:pt x="8636" y="7206"/>
                    <a:pt x="9179" y="6221"/>
                    <a:pt x="9904" y="5395"/>
                  </a:cubicBezTo>
                  <a:lnTo>
                    <a:pt x="9904" y="5395"/>
                  </a:lnTo>
                  <a:cubicBezTo>
                    <a:pt x="8918" y="5577"/>
                    <a:pt x="8173" y="6401"/>
                    <a:pt x="7268" y="6844"/>
                  </a:cubicBezTo>
                  <a:cubicBezTo>
                    <a:pt x="7160" y="6898"/>
                    <a:pt x="7029" y="6941"/>
                    <a:pt x="6909" y="6941"/>
                  </a:cubicBezTo>
                  <a:cubicBezTo>
                    <a:pt x="6805" y="6941"/>
                    <a:pt x="6709" y="6909"/>
                    <a:pt x="6643" y="6825"/>
                  </a:cubicBezTo>
                  <a:cubicBezTo>
                    <a:pt x="6543" y="6704"/>
                    <a:pt x="6562" y="6503"/>
                    <a:pt x="6603" y="6342"/>
                  </a:cubicBezTo>
                  <a:cubicBezTo>
                    <a:pt x="7147" y="4168"/>
                    <a:pt x="8677" y="2255"/>
                    <a:pt x="88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
            <p:cNvSpPr/>
            <p:nvPr/>
          </p:nvSpPr>
          <p:spPr>
            <a:xfrm>
              <a:off x="1586250" y="3820825"/>
              <a:ext cx="737725" cy="434200"/>
            </a:xfrm>
            <a:custGeom>
              <a:rect b="b" l="l" r="r" t="t"/>
              <a:pathLst>
                <a:path extrusionOk="0" h="17368" w="29509">
                  <a:moveTo>
                    <a:pt x="9238" y="1"/>
                  </a:moveTo>
                  <a:cubicBezTo>
                    <a:pt x="7971" y="1088"/>
                    <a:pt x="6763" y="2274"/>
                    <a:pt x="5314" y="3181"/>
                  </a:cubicBezTo>
                  <a:cubicBezTo>
                    <a:pt x="4649" y="3664"/>
                    <a:pt x="3986" y="4126"/>
                    <a:pt x="3301" y="4590"/>
                  </a:cubicBezTo>
                  <a:cubicBezTo>
                    <a:pt x="3020" y="4791"/>
                    <a:pt x="2717" y="4992"/>
                    <a:pt x="2556" y="5294"/>
                  </a:cubicBezTo>
                  <a:cubicBezTo>
                    <a:pt x="2307" y="5775"/>
                    <a:pt x="2570" y="6385"/>
                    <a:pt x="3156" y="6385"/>
                  </a:cubicBezTo>
                  <a:cubicBezTo>
                    <a:pt x="3183" y="6385"/>
                    <a:pt x="3211" y="6383"/>
                    <a:pt x="3240" y="6381"/>
                  </a:cubicBezTo>
                  <a:cubicBezTo>
                    <a:pt x="3462" y="6361"/>
                    <a:pt x="3683" y="6281"/>
                    <a:pt x="3884" y="6160"/>
                  </a:cubicBezTo>
                  <a:cubicBezTo>
                    <a:pt x="4531" y="5847"/>
                    <a:pt x="5138" y="5496"/>
                    <a:pt x="5689" y="5070"/>
                  </a:cubicBezTo>
                  <a:lnTo>
                    <a:pt x="5689" y="5070"/>
                  </a:lnTo>
                  <a:cubicBezTo>
                    <a:pt x="5129" y="5517"/>
                    <a:pt x="4698" y="6256"/>
                    <a:pt x="4247" y="6804"/>
                  </a:cubicBezTo>
                  <a:cubicBezTo>
                    <a:pt x="3744" y="7427"/>
                    <a:pt x="3200" y="8052"/>
                    <a:pt x="2757" y="8715"/>
                  </a:cubicBezTo>
                  <a:cubicBezTo>
                    <a:pt x="3221" y="8616"/>
                    <a:pt x="3664" y="8414"/>
                    <a:pt x="4045" y="8152"/>
                  </a:cubicBezTo>
                  <a:lnTo>
                    <a:pt x="4045" y="8152"/>
                  </a:lnTo>
                  <a:cubicBezTo>
                    <a:pt x="3683" y="8535"/>
                    <a:pt x="3240" y="8857"/>
                    <a:pt x="2859" y="9239"/>
                  </a:cubicBezTo>
                  <a:cubicBezTo>
                    <a:pt x="2456" y="9601"/>
                    <a:pt x="2113" y="10044"/>
                    <a:pt x="2013" y="10567"/>
                  </a:cubicBezTo>
                  <a:cubicBezTo>
                    <a:pt x="2068" y="10586"/>
                    <a:pt x="2124" y="10594"/>
                    <a:pt x="2179" y="10594"/>
                  </a:cubicBezTo>
                  <a:cubicBezTo>
                    <a:pt x="2364" y="10594"/>
                    <a:pt x="2547" y="10504"/>
                    <a:pt x="2717" y="10427"/>
                  </a:cubicBezTo>
                  <a:cubicBezTo>
                    <a:pt x="3079" y="10226"/>
                    <a:pt x="3441" y="10044"/>
                    <a:pt x="3804" y="9864"/>
                  </a:cubicBezTo>
                  <a:lnTo>
                    <a:pt x="3804" y="9864"/>
                  </a:lnTo>
                  <a:cubicBezTo>
                    <a:pt x="3361" y="10467"/>
                    <a:pt x="2697" y="10809"/>
                    <a:pt x="2174" y="11332"/>
                  </a:cubicBezTo>
                  <a:cubicBezTo>
                    <a:pt x="1670" y="11856"/>
                    <a:pt x="1268" y="12561"/>
                    <a:pt x="926" y="13205"/>
                  </a:cubicBezTo>
                  <a:cubicBezTo>
                    <a:pt x="242" y="14493"/>
                    <a:pt x="0" y="15942"/>
                    <a:pt x="443" y="17351"/>
                  </a:cubicBezTo>
                  <a:cubicBezTo>
                    <a:pt x="447" y="17362"/>
                    <a:pt x="459" y="17367"/>
                    <a:pt x="480" y="17367"/>
                  </a:cubicBezTo>
                  <a:cubicBezTo>
                    <a:pt x="882" y="17367"/>
                    <a:pt x="4341" y="15389"/>
                    <a:pt x="4609" y="15218"/>
                  </a:cubicBezTo>
                  <a:cubicBezTo>
                    <a:pt x="5918" y="14372"/>
                    <a:pt x="7306" y="13648"/>
                    <a:pt x="8755" y="13044"/>
                  </a:cubicBezTo>
                  <a:cubicBezTo>
                    <a:pt x="10145" y="12459"/>
                    <a:pt x="12279" y="11595"/>
                    <a:pt x="12499" y="9904"/>
                  </a:cubicBezTo>
                  <a:lnTo>
                    <a:pt x="12499" y="9904"/>
                  </a:lnTo>
                  <a:cubicBezTo>
                    <a:pt x="12440" y="10406"/>
                    <a:pt x="12419" y="10889"/>
                    <a:pt x="12480" y="11393"/>
                  </a:cubicBezTo>
                  <a:cubicBezTo>
                    <a:pt x="12499" y="11574"/>
                    <a:pt x="12540" y="11756"/>
                    <a:pt x="12660" y="11896"/>
                  </a:cubicBezTo>
                  <a:cubicBezTo>
                    <a:pt x="12771" y="12007"/>
                    <a:pt x="12918" y="12049"/>
                    <a:pt x="13076" y="12049"/>
                  </a:cubicBezTo>
                  <a:cubicBezTo>
                    <a:pt x="13292" y="12049"/>
                    <a:pt x="13530" y="11969"/>
                    <a:pt x="13728" y="11876"/>
                  </a:cubicBezTo>
                  <a:cubicBezTo>
                    <a:pt x="14713" y="11372"/>
                    <a:pt x="15599" y="10669"/>
                    <a:pt x="16283" y="9802"/>
                  </a:cubicBezTo>
                  <a:lnTo>
                    <a:pt x="16283" y="9802"/>
                  </a:lnTo>
                  <a:cubicBezTo>
                    <a:pt x="16525" y="10124"/>
                    <a:pt x="16063" y="10769"/>
                    <a:pt x="16444" y="10930"/>
                  </a:cubicBezTo>
                  <a:cubicBezTo>
                    <a:pt x="16477" y="10939"/>
                    <a:pt x="16509" y="10943"/>
                    <a:pt x="16541" y="10943"/>
                  </a:cubicBezTo>
                  <a:cubicBezTo>
                    <a:pt x="16650" y="10943"/>
                    <a:pt x="16758" y="10896"/>
                    <a:pt x="16868" y="10849"/>
                  </a:cubicBezTo>
                  <a:cubicBezTo>
                    <a:pt x="17894" y="10347"/>
                    <a:pt x="18841" y="9703"/>
                    <a:pt x="19686" y="8957"/>
                  </a:cubicBezTo>
                  <a:lnTo>
                    <a:pt x="19686" y="8957"/>
                  </a:lnTo>
                  <a:cubicBezTo>
                    <a:pt x="19646" y="9179"/>
                    <a:pt x="19585" y="9440"/>
                    <a:pt x="19665" y="9662"/>
                  </a:cubicBezTo>
                  <a:cubicBezTo>
                    <a:pt x="19726" y="9904"/>
                    <a:pt x="19947" y="10105"/>
                    <a:pt x="20209" y="10105"/>
                  </a:cubicBezTo>
                  <a:cubicBezTo>
                    <a:pt x="20370" y="10084"/>
                    <a:pt x="20510" y="10004"/>
                    <a:pt x="20631" y="9904"/>
                  </a:cubicBezTo>
                  <a:cubicBezTo>
                    <a:pt x="23369" y="8052"/>
                    <a:pt x="26167" y="6120"/>
                    <a:pt x="27898" y="3382"/>
                  </a:cubicBezTo>
                  <a:cubicBezTo>
                    <a:pt x="27979" y="3785"/>
                    <a:pt x="28079" y="4166"/>
                    <a:pt x="28159" y="4569"/>
                  </a:cubicBezTo>
                  <a:cubicBezTo>
                    <a:pt x="28160" y="4574"/>
                    <a:pt x="28164" y="4577"/>
                    <a:pt x="28170" y="4577"/>
                  </a:cubicBezTo>
                  <a:cubicBezTo>
                    <a:pt x="28272" y="4577"/>
                    <a:pt x="29069" y="3759"/>
                    <a:pt x="29125" y="3664"/>
                  </a:cubicBezTo>
                  <a:cubicBezTo>
                    <a:pt x="29428" y="3181"/>
                    <a:pt x="29509" y="2617"/>
                    <a:pt x="29388" y="2073"/>
                  </a:cubicBezTo>
                  <a:cubicBezTo>
                    <a:pt x="29272" y="2056"/>
                    <a:pt x="29158" y="2047"/>
                    <a:pt x="29045" y="2047"/>
                  </a:cubicBezTo>
                  <a:cubicBezTo>
                    <a:pt x="27859" y="2047"/>
                    <a:pt x="26822" y="2966"/>
                    <a:pt x="26087" y="3885"/>
                  </a:cubicBezTo>
                  <a:cubicBezTo>
                    <a:pt x="25564" y="4550"/>
                    <a:pt x="25080" y="5234"/>
                    <a:pt x="24678" y="5959"/>
                  </a:cubicBezTo>
                  <a:cubicBezTo>
                    <a:pt x="24758" y="5656"/>
                    <a:pt x="24697" y="5315"/>
                    <a:pt x="24517" y="5033"/>
                  </a:cubicBezTo>
                  <a:cubicBezTo>
                    <a:pt x="23812" y="5798"/>
                    <a:pt x="23127" y="6563"/>
                    <a:pt x="22423" y="7306"/>
                  </a:cubicBezTo>
                  <a:cubicBezTo>
                    <a:pt x="22322" y="6864"/>
                    <a:pt x="22222" y="6442"/>
                    <a:pt x="22121" y="5999"/>
                  </a:cubicBezTo>
                  <a:cubicBezTo>
                    <a:pt x="21758" y="6381"/>
                    <a:pt x="21457" y="6804"/>
                    <a:pt x="21195" y="7266"/>
                  </a:cubicBezTo>
                  <a:cubicBezTo>
                    <a:pt x="21235" y="6984"/>
                    <a:pt x="21176" y="6683"/>
                    <a:pt x="21074" y="6421"/>
                  </a:cubicBezTo>
                  <a:cubicBezTo>
                    <a:pt x="20813" y="6804"/>
                    <a:pt x="20551" y="7166"/>
                    <a:pt x="20290" y="7548"/>
                  </a:cubicBezTo>
                  <a:cubicBezTo>
                    <a:pt x="20290" y="7226"/>
                    <a:pt x="20229" y="6904"/>
                    <a:pt x="20089" y="6622"/>
                  </a:cubicBezTo>
                  <a:cubicBezTo>
                    <a:pt x="20048" y="6563"/>
                    <a:pt x="20008" y="6482"/>
                    <a:pt x="19947" y="6461"/>
                  </a:cubicBezTo>
                  <a:cubicBezTo>
                    <a:pt x="19921" y="6452"/>
                    <a:pt x="19894" y="6448"/>
                    <a:pt x="19868" y="6448"/>
                  </a:cubicBezTo>
                  <a:cubicBezTo>
                    <a:pt x="19775" y="6448"/>
                    <a:pt x="19688" y="6500"/>
                    <a:pt x="19625" y="6563"/>
                  </a:cubicBezTo>
                  <a:cubicBezTo>
                    <a:pt x="18538" y="7529"/>
                    <a:pt x="18337" y="9319"/>
                    <a:pt x="16968" y="9864"/>
                  </a:cubicBezTo>
                  <a:cubicBezTo>
                    <a:pt x="17150" y="9158"/>
                    <a:pt x="17129" y="8414"/>
                    <a:pt x="16949" y="7709"/>
                  </a:cubicBezTo>
                  <a:cubicBezTo>
                    <a:pt x="16203" y="8756"/>
                    <a:pt x="15298" y="9703"/>
                    <a:pt x="14251" y="10508"/>
                  </a:cubicBezTo>
                  <a:cubicBezTo>
                    <a:pt x="14654" y="9622"/>
                    <a:pt x="15076" y="8675"/>
                    <a:pt x="14874" y="7730"/>
                  </a:cubicBezTo>
                  <a:cubicBezTo>
                    <a:pt x="14821" y="7532"/>
                    <a:pt x="14687" y="7318"/>
                    <a:pt x="14501" y="7318"/>
                  </a:cubicBezTo>
                  <a:cubicBezTo>
                    <a:pt x="14479" y="7318"/>
                    <a:pt x="14455" y="7321"/>
                    <a:pt x="14432" y="7327"/>
                  </a:cubicBezTo>
                  <a:cubicBezTo>
                    <a:pt x="14351" y="7368"/>
                    <a:pt x="14292" y="7448"/>
                    <a:pt x="14230" y="7529"/>
                  </a:cubicBezTo>
                  <a:cubicBezTo>
                    <a:pt x="13849" y="8133"/>
                    <a:pt x="13486" y="8715"/>
                    <a:pt x="13103" y="9300"/>
                  </a:cubicBezTo>
                  <a:cubicBezTo>
                    <a:pt x="12959" y="8939"/>
                    <a:pt x="12669" y="8496"/>
                    <a:pt x="12276" y="8496"/>
                  </a:cubicBezTo>
                  <a:cubicBezTo>
                    <a:pt x="12231" y="8496"/>
                    <a:pt x="12185" y="8502"/>
                    <a:pt x="12137" y="8514"/>
                  </a:cubicBezTo>
                  <a:cubicBezTo>
                    <a:pt x="11997" y="8554"/>
                    <a:pt x="11876" y="8675"/>
                    <a:pt x="11755" y="8796"/>
                  </a:cubicBezTo>
                  <a:cubicBezTo>
                    <a:pt x="11211" y="9340"/>
                    <a:pt x="10709" y="9904"/>
                    <a:pt x="10145" y="10447"/>
                  </a:cubicBezTo>
                  <a:cubicBezTo>
                    <a:pt x="10124" y="10306"/>
                    <a:pt x="10185" y="10186"/>
                    <a:pt x="10205" y="10065"/>
                  </a:cubicBezTo>
                  <a:cubicBezTo>
                    <a:pt x="10245" y="9944"/>
                    <a:pt x="10205" y="9783"/>
                    <a:pt x="10084" y="9743"/>
                  </a:cubicBezTo>
                  <a:cubicBezTo>
                    <a:pt x="10065" y="9733"/>
                    <a:pt x="10045" y="9729"/>
                    <a:pt x="10025" y="9729"/>
                  </a:cubicBezTo>
                  <a:cubicBezTo>
                    <a:pt x="9958" y="9729"/>
                    <a:pt x="9885" y="9772"/>
                    <a:pt x="9823" y="9802"/>
                  </a:cubicBezTo>
                  <a:cubicBezTo>
                    <a:pt x="8916" y="10306"/>
                    <a:pt x="8071" y="10930"/>
                    <a:pt x="7166" y="11474"/>
                  </a:cubicBezTo>
                  <a:cubicBezTo>
                    <a:pt x="6259" y="11997"/>
                    <a:pt x="5253" y="12419"/>
                    <a:pt x="4187" y="12480"/>
                  </a:cubicBezTo>
                  <a:cubicBezTo>
                    <a:pt x="5193" y="11976"/>
                    <a:pt x="6160" y="11413"/>
                    <a:pt x="7145" y="10910"/>
                  </a:cubicBezTo>
                  <a:cubicBezTo>
                    <a:pt x="7569" y="10688"/>
                    <a:pt x="7971" y="10447"/>
                    <a:pt x="8353" y="10165"/>
                  </a:cubicBezTo>
                  <a:cubicBezTo>
                    <a:pt x="8615" y="9963"/>
                    <a:pt x="9179" y="9239"/>
                    <a:pt x="9480" y="9158"/>
                  </a:cubicBezTo>
                  <a:lnTo>
                    <a:pt x="9480" y="9158"/>
                  </a:lnTo>
                  <a:cubicBezTo>
                    <a:pt x="8575" y="9381"/>
                    <a:pt x="7668" y="9582"/>
                    <a:pt x="6763" y="9802"/>
                  </a:cubicBezTo>
                  <a:cubicBezTo>
                    <a:pt x="7749" y="9099"/>
                    <a:pt x="8776" y="8374"/>
                    <a:pt x="9300" y="7327"/>
                  </a:cubicBezTo>
                  <a:lnTo>
                    <a:pt x="9300" y="7327"/>
                  </a:lnTo>
                  <a:cubicBezTo>
                    <a:pt x="8031" y="7770"/>
                    <a:pt x="6763" y="8232"/>
                    <a:pt x="5495" y="8696"/>
                  </a:cubicBezTo>
                  <a:cubicBezTo>
                    <a:pt x="6160" y="8273"/>
                    <a:pt x="6844" y="7830"/>
                    <a:pt x="7346" y="7266"/>
                  </a:cubicBezTo>
                  <a:cubicBezTo>
                    <a:pt x="6924" y="7266"/>
                    <a:pt x="6482" y="7368"/>
                    <a:pt x="6079" y="7508"/>
                  </a:cubicBezTo>
                  <a:cubicBezTo>
                    <a:pt x="7145" y="6904"/>
                    <a:pt x="8031" y="5999"/>
                    <a:pt x="8594" y="4972"/>
                  </a:cubicBezTo>
                  <a:lnTo>
                    <a:pt x="8594" y="4972"/>
                  </a:lnTo>
                  <a:cubicBezTo>
                    <a:pt x="7931" y="5355"/>
                    <a:pt x="7287" y="5736"/>
                    <a:pt x="6622" y="6120"/>
                  </a:cubicBezTo>
                  <a:cubicBezTo>
                    <a:pt x="7427" y="5575"/>
                    <a:pt x="8111" y="4872"/>
                    <a:pt x="8615" y="4067"/>
                  </a:cubicBezTo>
                  <a:lnTo>
                    <a:pt x="8615" y="4067"/>
                  </a:lnTo>
                  <a:lnTo>
                    <a:pt x="6743" y="4851"/>
                  </a:lnTo>
                  <a:cubicBezTo>
                    <a:pt x="7206" y="4408"/>
                    <a:pt x="7668" y="3946"/>
                    <a:pt x="8132" y="3503"/>
                  </a:cubicBezTo>
                  <a:lnTo>
                    <a:pt x="8132" y="3503"/>
                  </a:lnTo>
                  <a:cubicBezTo>
                    <a:pt x="7689" y="3664"/>
                    <a:pt x="6984" y="4107"/>
                    <a:pt x="6522" y="4126"/>
                  </a:cubicBezTo>
                  <a:cubicBezTo>
                    <a:pt x="6441" y="4126"/>
                    <a:pt x="6380" y="4126"/>
                    <a:pt x="6340" y="4067"/>
                  </a:cubicBezTo>
                  <a:cubicBezTo>
                    <a:pt x="6280" y="4005"/>
                    <a:pt x="6300" y="3906"/>
                    <a:pt x="6340" y="3844"/>
                  </a:cubicBezTo>
                  <a:cubicBezTo>
                    <a:pt x="6541" y="3422"/>
                    <a:pt x="6904" y="3079"/>
                    <a:pt x="7226" y="2738"/>
                  </a:cubicBezTo>
                  <a:cubicBezTo>
                    <a:pt x="8011" y="1893"/>
                    <a:pt x="8635" y="946"/>
                    <a:pt x="9238"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
            <p:cNvSpPr/>
            <p:nvPr/>
          </p:nvSpPr>
          <p:spPr>
            <a:xfrm>
              <a:off x="2127175" y="3342125"/>
              <a:ext cx="478600" cy="303975"/>
            </a:xfrm>
            <a:custGeom>
              <a:rect b="b" l="l" r="r" t="t"/>
              <a:pathLst>
                <a:path extrusionOk="0" h="12159" w="19144">
                  <a:moveTo>
                    <a:pt x="1" y="10191"/>
                  </a:moveTo>
                  <a:cubicBezTo>
                    <a:pt x="1" y="10191"/>
                    <a:pt x="2" y="10191"/>
                    <a:pt x="2" y="10191"/>
                  </a:cubicBezTo>
                  <a:lnTo>
                    <a:pt x="2" y="10191"/>
                  </a:lnTo>
                  <a:cubicBezTo>
                    <a:pt x="2" y="10191"/>
                    <a:pt x="1" y="10191"/>
                    <a:pt x="1" y="10191"/>
                  </a:cubicBezTo>
                  <a:close/>
                  <a:moveTo>
                    <a:pt x="11236" y="0"/>
                  </a:moveTo>
                  <a:cubicBezTo>
                    <a:pt x="10249" y="0"/>
                    <a:pt x="9267" y="179"/>
                    <a:pt x="8334" y="489"/>
                  </a:cubicBezTo>
                  <a:cubicBezTo>
                    <a:pt x="8556" y="671"/>
                    <a:pt x="8777" y="872"/>
                    <a:pt x="8999" y="1052"/>
                  </a:cubicBezTo>
                  <a:cubicBezTo>
                    <a:pt x="8765" y="1028"/>
                    <a:pt x="8530" y="1015"/>
                    <a:pt x="8295" y="1015"/>
                  </a:cubicBezTo>
                  <a:cubicBezTo>
                    <a:pt x="7195" y="1015"/>
                    <a:pt x="6096" y="1283"/>
                    <a:pt x="5134" y="1798"/>
                  </a:cubicBezTo>
                  <a:cubicBezTo>
                    <a:pt x="5274" y="2018"/>
                    <a:pt x="5497" y="2200"/>
                    <a:pt x="5757" y="2260"/>
                  </a:cubicBezTo>
                  <a:cubicBezTo>
                    <a:pt x="4893" y="2281"/>
                    <a:pt x="4026" y="2542"/>
                    <a:pt x="3282" y="2985"/>
                  </a:cubicBezTo>
                  <a:cubicBezTo>
                    <a:pt x="3141" y="3065"/>
                    <a:pt x="3001" y="3167"/>
                    <a:pt x="2960" y="3328"/>
                  </a:cubicBezTo>
                  <a:cubicBezTo>
                    <a:pt x="2840" y="3770"/>
                    <a:pt x="3624" y="3972"/>
                    <a:pt x="3725" y="4434"/>
                  </a:cubicBezTo>
                  <a:cubicBezTo>
                    <a:pt x="2437" y="4675"/>
                    <a:pt x="1632" y="5622"/>
                    <a:pt x="1249" y="6749"/>
                  </a:cubicBezTo>
                  <a:cubicBezTo>
                    <a:pt x="1047" y="7292"/>
                    <a:pt x="927" y="7877"/>
                    <a:pt x="867" y="8460"/>
                  </a:cubicBezTo>
                  <a:cubicBezTo>
                    <a:pt x="846" y="8762"/>
                    <a:pt x="846" y="8964"/>
                    <a:pt x="706" y="9245"/>
                  </a:cubicBezTo>
                  <a:cubicBezTo>
                    <a:pt x="666" y="9344"/>
                    <a:pt x="134" y="10191"/>
                    <a:pt x="5" y="10191"/>
                  </a:cubicBezTo>
                  <a:cubicBezTo>
                    <a:pt x="4" y="10191"/>
                    <a:pt x="3" y="10191"/>
                    <a:pt x="2" y="10191"/>
                  </a:cubicBezTo>
                  <a:lnTo>
                    <a:pt x="2" y="10191"/>
                  </a:lnTo>
                  <a:cubicBezTo>
                    <a:pt x="74" y="10201"/>
                    <a:pt x="147" y="10206"/>
                    <a:pt x="220" y="10206"/>
                  </a:cubicBezTo>
                  <a:cubicBezTo>
                    <a:pt x="716" y="10206"/>
                    <a:pt x="1215" y="9975"/>
                    <a:pt x="1530" y="9608"/>
                  </a:cubicBezTo>
                  <a:lnTo>
                    <a:pt x="1530" y="9608"/>
                  </a:lnTo>
                  <a:cubicBezTo>
                    <a:pt x="1208" y="10091"/>
                    <a:pt x="988" y="10593"/>
                    <a:pt x="827" y="11137"/>
                  </a:cubicBezTo>
                  <a:cubicBezTo>
                    <a:pt x="1511" y="11057"/>
                    <a:pt x="2155" y="10754"/>
                    <a:pt x="2638" y="10311"/>
                  </a:cubicBezTo>
                  <a:lnTo>
                    <a:pt x="2638" y="10311"/>
                  </a:lnTo>
                  <a:cubicBezTo>
                    <a:pt x="2336" y="10735"/>
                    <a:pt x="2134" y="11218"/>
                    <a:pt x="2054" y="11720"/>
                  </a:cubicBezTo>
                  <a:cubicBezTo>
                    <a:pt x="2679" y="11580"/>
                    <a:pt x="3261" y="11298"/>
                    <a:pt x="3766" y="10896"/>
                  </a:cubicBezTo>
                  <a:lnTo>
                    <a:pt x="3766" y="10896"/>
                  </a:lnTo>
                  <a:cubicBezTo>
                    <a:pt x="3685" y="11178"/>
                    <a:pt x="3624" y="11460"/>
                    <a:pt x="3543" y="11741"/>
                  </a:cubicBezTo>
                  <a:cubicBezTo>
                    <a:pt x="3524" y="11862"/>
                    <a:pt x="3484" y="12002"/>
                    <a:pt x="3584" y="12104"/>
                  </a:cubicBezTo>
                  <a:cubicBezTo>
                    <a:pt x="3623" y="12143"/>
                    <a:pt x="3675" y="12159"/>
                    <a:pt x="3732" y="12159"/>
                  </a:cubicBezTo>
                  <a:cubicBezTo>
                    <a:pt x="3851" y="12159"/>
                    <a:pt x="3992" y="12091"/>
                    <a:pt x="4088" y="12023"/>
                  </a:cubicBezTo>
                  <a:cubicBezTo>
                    <a:pt x="4691" y="11621"/>
                    <a:pt x="5274" y="11237"/>
                    <a:pt x="5859" y="10835"/>
                  </a:cubicBezTo>
                  <a:lnTo>
                    <a:pt x="5859" y="10835"/>
                  </a:lnTo>
                  <a:cubicBezTo>
                    <a:pt x="5778" y="11178"/>
                    <a:pt x="5738" y="11640"/>
                    <a:pt x="6079" y="11801"/>
                  </a:cubicBezTo>
                  <a:cubicBezTo>
                    <a:pt x="6155" y="11838"/>
                    <a:pt x="6238" y="11854"/>
                    <a:pt x="6325" y="11854"/>
                  </a:cubicBezTo>
                  <a:cubicBezTo>
                    <a:pt x="6424" y="11854"/>
                    <a:pt x="6527" y="11834"/>
                    <a:pt x="6624" y="11801"/>
                  </a:cubicBezTo>
                  <a:cubicBezTo>
                    <a:pt x="7086" y="11661"/>
                    <a:pt x="7509" y="11419"/>
                    <a:pt x="7851" y="11076"/>
                  </a:cubicBezTo>
                  <a:cubicBezTo>
                    <a:pt x="7952" y="11339"/>
                    <a:pt x="8052" y="11600"/>
                    <a:pt x="8173" y="11862"/>
                  </a:cubicBezTo>
                  <a:cubicBezTo>
                    <a:pt x="8213" y="11962"/>
                    <a:pt x="8253" y="12063"/>
                    <a:pt x="8355" y="12104"/>
                  </a:cubicBezTo>
                  <a:cubicBezTo>
                    <a:pt x="8376" y="12109"/>
                    <a:pt x="8398" y="12111"/>
                    <a:pt x="8419" y="12111"/>
                  </a:cubicBezTo>
                  <a:cubicBezTo>
                    <a:pt x="8477" y="12111"/>
                    <a:pt x="8532" y="12093"/>
                    <a:pt x="8575" y="12063"/>
                  </a:cubicBezTo>
                  <a:cubicBezTo>
                    <a:pt x="9200" y="11801"/>
                    <a:pt x="9260" y="10835"/>
                    <a:pt x="9925" y="10633"/>
                  </a:cubicBezTo>
                  <a:cubicBezTo>
                    <a:pt x="10025" y="10604"/>
                    <a:pt x="10126" y="10594"/>
                    <a:pt x="10227" y="10594"/>
                  </a:cubicBezTo>
                  <a:cubicBezTo>
                    <a:pt x="10327" y="10594"/>
                    <a:pt x="10428" y="10604"/>
                    <a:pt x="10529" y="10614"/>
                  </a:cubicBezTo>
                  <a:cubicBezTo>
                    <a:pt x="10749" y="10632"/>
                    <a:pt x="10970" y="10640"/>
                    <a:pt x="11191" y="10640"/>
                  </a:cubicBezTo>
                  <a:cubicBezTo>
                    <a:pt x="12729" y="10640"/>
                    <a:pt x="14275" y="10218"/>
                    <a:pt x="15561" y="9426"/>
                  </a:cubicBezTo>
                  <a:cubicBezTo>
                    <a:pt x="17050" y="8521"/>
                    <a:pt x="18197" y="7152"/>
                    <a:pt x="18801" y="5582"/>
                  </a:cubicBezTo>
                  <a:cubicBezTo>
                    <a:pt x="19144" y="4716"/>
                    <a:pt x="19123" y="4133"/>
                    <a:pt x="18599" y="3387"/>
                  </a:cubicBezTo>
                  <a:cubicBezTo>
                    <a:pt x="17735" y="2160"/>
                    <a:pt x="16466" y="1254"/>
                    <a:pt x="15057" y="711"/>
                  </a:cubicBezTo>
                  <a:cubicBezTo>
                    <a:pt x="13951" y="268"/>
                    <a:pt x="12743" y="46"/>
                    <a:pt x="11535" y="6"/>
                  </a:cubicBezTo>
                  <a:cubicBezTo>
                    <a:pt x="11435" y="2"/>
                    <a:pt x="11336" y="0"/>
                    <a:pt x="11236" y="0"/>
                  </a:cubicBez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
            <p:cNvSpPr/>
            <p:nvPr/>
          </p:nvSpPr>
          <p:spPr>
            <a:xfrm>
              <a:off x="1721600" y="3645700"/>
              <a:ext cx="906800" cy="550025"/>
            </a:xfrm>
            <a:custGeom>
              <a:rect b="b" l="l" r="r" t="t"/>
              <a:pathLst>
                <a:path extrusionOk="0" h="22001" w="36272">
                  <a:moveTo>
                    <a:pt x="36272" y="1"/>
                  </a:moveTo>
                  <a:cubicBezTo>
                    <a:pt x="36172" y="524"/>
                    <a:pt x="35990" y="1027"/>
                    <a:pt x="35729" y="1490"/>
                  </a:cubicBezTo>
                  <a:cubicBezTo>
                    <a:pt x="36011" y="1007"/>
                    <a:pt x="36191" y="503"/>
                    <a:pt x="36272" y="1"/>
                  </a:cubicBezTo>
                  <a:close/>
                  <a:moveTo>
                    <a:pt x="4468" y="20331"/>
                  </a:moveTo>
                  <a:cubicBezTo>
                    <a:pt x="3043" y="20509"/>
                    <a:pt x="1761" y="21080"/>
                    <a:pt x="494" y="21740"/>
                  </a:cubicBezTo>
                  <a:lnTo>
                    <a:pt x="494" y="21740"/>
                  </a:lnTo>
                  <a:cubicBezTo>
                    <a:pt x="1737" y="21093"/>
                    <a:pt x="3047" y="20508"/>
                    <a:pt x="4468" y="20331"/>
                  </a:cubicBezTo>
                  <a:close/>
                  <a:moveTo>
                    <a:pt x="494" y="21740"/>
                  </a:moveTo>
                  <a:cubicBezTo>
                    <a:pt x="328" y="21826"/>
                    <a:pt x="164" y="21913"/>
                    <a:pt x="0" y="22001"/>
                  </a:cubicBezTo>
                  <a:cubicBezTo>
                    <a:pt x="165" y="21913"/>
                    <a:pt x="329" y="21825"/>
                    <a:pt x="494" y="21740"/>
                  </a:cubicBezTo>
                  <a:close/>
                </a:path>
              </a:pathLst>
            </a:custGeom>
            <a:solidFill>
              <a:srgbClr val="B8B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
            <p:cNvSpPr/>
            <p:nvPr/>
          </p:nvSpPr>
          <p:spPr>
            <a:xfrm>
              <a:off x="1628525" y="3606950"/>
              <a:ext cx="1001900" cy="658225"/>
            </a:xfrm>
            <a:custGeom>
              <a:rect b="b" l="l" r="r" t="t"/>
              <a:pathLst>
                <a:path extrusionOk="0" h="26329" w="40076">
                  <a:moveTo>
                    <a:pt x="39814" y="0"/>
                  </a:moveTo>
                  <a:cubicBezTo>
                    <a:pt x="39632" y="403"/>
                    <a:pt x="39049" y="1651"/>
                    <a:pt x="38465" y="1651"/>
                  </a:cubicBezTo>
                  <a:cubicBezTo>
                    <a:pt x="38384" y="1651"/>
                    <a:pt x="38325" y="1631"/>
                    <a:pt x="38264" y="1610"/>
                  </a:cubicBezTo>
                  <a:cubicBezTo>
                    <a:pt x="38022" y="1490"/>
                    <a:pt x="37901" y="1168"/>
                    <a:pt x="37660" y="1168"/>
                  </a:cubicBezTo>
                  <a:lnTo>
                    <a:pt x="37640" y="1168"/>
                  </a:lnTo>
                  <a:cubicBezTo>
                    <a:pt x="37399" y="1771"/>
                    <a:pt x="36674" y="2114"/>
                    <a:pt x="35969" y="2114"/>
                  </a:cubicBezTo>
                  <a:cubicBezTo>
                    <a:pt x="35285" y="2114"/>
                    <a:pt x="34641" y="1852"/>
                    <a:pt x="34017" y="1591"/>
                  </a:cubicBezTo>
                  <a:lnTo>
                    <a:pt x="34017" y="1591"/>
                  </a:lnTo>
                  <a:cubicBezTo>
                    <a:pt x="34117" y="1852"/>
                    <a:pt x="34138" y="2134"/>
                    <a:pt x="34098" y="2396"/>
                  </a:cubicBezTo>
                  <a:cubicBezTo>
                    <a:pt x="33695" y="2214"/>
                    <a:pt x="33293" y="2013"/>
                    <a:pt x="32890" y="1833"/>
                  </a:cubicBezTo>
                  <a:cubicBezTo>
                    <a:pt x="32850" y="1892"/>
                    <a:pt x="32850" y="2013"/>
                    <a:pt x="32890" y="2074"/>
                  </a:cubicBezTo>
                  <a:cubicBezTo>
                    <a:pt x="32467" y="2013"/>
                    <a:pt x="32024" y="1953"/>
                    <a:pt x="31581" y="1873"/>
                  </a:cubicBezTo>
                  <a:lnTo>
                    <a:pt x="31581" y="1873"/>
                  </a:lnTo>
                  <a:cubicBezTo>
                    <a:pt x="31682" y="1973"/>
                    <a:pt x="31782" y="2094"/>
                    <a:pt x="31884" y="2195"/>
                  </a:cubicBezTo>
                  <a:cubicBezTo>
                    <a:pt x="31199" y="2114"/>
                    <a:pt x="30494" y="2074"/>
                    <a:pt x="29790" y="2074"/>
                  </a:cubicBezTo>
                  <a:cubicBezTo>
                    <a:pt x="28763" y="2074"/>
                    <a:pt x="27757" y="2134"/>
                    <a:pt x="26731" y="2214"/>
                  </a:cubicBezTo>
                  <a:cubicBezTo>
                    <a:pt x="27939" y="2496"/>
                    <a:pt x="29146" y="2778"/>
                    <a:pt x="30333" y="3060"/>
                  </a:cubicBezTo>
                  <a:cubicBezTo>
                    <a:pt x="31259" y="3301"/>
                    <a:pt x="32306" y="3403"/>
                    <a:pt x="33151" y="3865"/>
                  </a:cubicBezTo>
                  <a:cubicBezTo>
                    <a:pt x="33413" y="3986"/>
                    <a:pt x="33695" y="4147"/>
                    <a:pt x="33956" y="4147"/>
                  </a:cubicBezTo>
                  <a:cubicBezTo>
                    <a:pt x="34037" y="4147"/>
                    <a:pt x="34117" y="4127"/>
                    <a:pt x="34198" y="4106"/>
                  </a:cubicBezTo>
                  <a:cubicBezTo>
                    <a:pt x="34399" y="4026"/>
                    <a:pt x="34581" y="3825"/>
                    <a:pt x="34782" y="3825"/>
                  </a:cubicBezTo>
                  <a:cubicBezTo>
                    <a:pt x="34822" y="3825"/>
                    <a:pt x="34863" y="3825"/>
                    <a:pt x="34903" y="3846"/>
                  </a:cubicBezTo>
                  <a:cubicBezTo>
                    <a:pt x="35003" y="3905"/>
                    <a:pt x="35064" y="4007"/>
                    <a:pt x="35124" y="4127"/>
                  </a:cubicBezTo>
                  <a:cubicBezTo>
                    <a:pt x="35265" y="4329"/>
                    <a:pt x="35467" y="4509"/>
                    <a:pt x="35727" y="4530"/>
                  </a:cubicBezTo>
                  <a:lnTo>
                    <a:pt x="35768" y="4530"/>
                  </a:lnTo>
                  <a:cubicBezTo>
                    <a:pt x="36009" y="4530"/>
                    <a:pt x="36251" y="4348"/>
                    <a:pt x="36231" y="4106"/>
                  </a:cubicBezTo>
                  <a:lnTo>
                    <a:pt x="36231" y="4106"/>
                  </a:lnTo>
                  <a:cubicBezTo>
                    <a:pt x="37922" y="7166"/>
                    <a:pt x="37297" y="11473"/>
                    <a:pt x="35869" y="14514"/>
                  </a:cubicBezTo>
                  <a:cubicBezTo>
                    <a:pt x="35909" y="14192"/>
                    <a:pt x="35869" y="13870"/>
                    <a:pt x="35727" y="13567"/>
                  </a:cubicBezTo>
                  <a:cubicBezTo>
                    <a:pt x="35566" y="14090"/>
                    <a:pt x="35426" y="14594"/>
                    <a:pt x="35265" y="15118"/>
                  </a:cubicBezTo>
                  <a:cubicBezTo>
                    <a:pt x="35185" y="14514"/>
                    <a:pt x="34882" y="13406"/>
                    <a:pt x="34219" y="13185"/>
                  </a:cubicBezTo>
                  <a:lnTo>
                    <a:pt x="34219" y="13185"/>
                  </a:lnTo>
                  <a:cubicBezTo>
                    <a:pt x="34238" y="14211"/>
                    <a:pt x="34058" y="15238"/>
                    <a:pt x="33674" y="16204"/>
                  </a:cubicBezTo>
                  <a:cubicBezTo>
                    <a:pt x="33755" y="15641"/>
                    <a:pt x="33554" y="15056"/>
                    <a:pt x="33132" y="14634"/>
                  </a:cubicBezTo>
                  <a:cubicBezTo>
                    <a:pt x="32990" y="15520"/>
                    <a:pt x="32829" y="16406"/>
                    <a:pt x="32507" y="17251"/>
                  </a:cubicBezTo>
                  <a:cubicBezTo>
                    <a:pt x="32185" y="18076"/>
                    <a:pt x="31661" y="18881"/>
                    <a:pt x="30918" y="19404"/>
                  </a:cubicBezTo>
                  <a:cubicBezTo>
                    <a:pt x="30837" y="19022"/>
                    <a:pt x="30636" y="18679"/>
                    <a:pt x="30333" y="18419"/>
                  </a:cubicBezTo>
                  <a:cubicBezTo>
                    <a:pt x="29930" y="19283"/>
                    <a:pt x="29528" y="20150"/>
                    <a:pt x="28945" y="20894"/>
                  </a:cubicBezTo>
                  <a:cubicBezTo>
                    <a:pt x="28422" y="21559"/>
                    <a:pt x="27314" y="22605"/>
                    <a:pt x="26449" y="22686"/>
                  </a:cubicBezTo>
                  <a:cubicBezTo>
                    <a:pt x="26409" y="22343"/>
                    <a:pt x="26449" y="21981"/>
                    <a:pt x="26449" y="21639"/>
                  </a:cubicBezTo>
                  <a:lnTo>
                    <a:pt x="26449" y="21639"/>
                  </a:lnTo>
                  <a:cubicBezTo>
                    <a:pt x="25805" y="23088"/>
                    <a:pt x="24254" y="24135"/>
                    <a:pt x="22604" y="24235"/>
                  </a:cubicBezTo>
                  <a:cubicBezTo>
                    <a:pt x="22705" y="23792"/>
                    <a:pt x="22866" y="23370"/>
                    <a:pt x="23108" y="22968"/>
                  </a:cubicBezTo>
                  <a:lnTo>
                    <a:pt x="23108" y="22968"/>
                  </a:lnTo>
                  <a:cubicBezTo>
                    <a:pt x="22805" y="23470"/>
                    <a:pt x="21296" y="23832"/>
                    <a:pt x="20752" y="23993"/>
                  </a:cubicBezTo>
                  <a:cubicBezTo>
                    <a:pt x="19968" y="24216"/>
                    <a:pt x="19101" y="24396"/>
                    <a:pt x="18296" y="24396"/>
                  </a:cubicBezTo>
                  <a:cubicBezTo>
                    <a:pt x="18478" y="24175"/>
                    <a:pt x="18658" y="23934"/>
                    <a:pt x="18840" y="23692"/>
                  </a:cubicBezTo>
                  <a:lnTo>
                    <a:pt x="18840" y="23692"/>
                  </a:lnTo>
                  <a:cubicBezTo>
                    <a:pt x="18216" y="23993"/>
                    <a:pt x="17512" y="24154"/>
                    <a:pt x="16828" y="24154"/>
                  </a:cubicBezTo>
                  <a:cubicBezTo>
                    <a:pt x="16264" y="24154"/>
                    <a:pt x="15720" y="24055"/>
                    <a:pt x="15217" y="23873"/>
                  </a:cubicBezTo>
                  <a:cubicBezTo>
                    <a:pt x="15398" y="23591"/>
                    <a:pt x="15639" y="23370"/>
                    <a:pt x="15921" y="23188"/>
                  </a:cubicBezTo>
                  <a:lnTo>
                    <a:pt x="15921" y="23188"/>
                  </a:lnTo>
                  <a:cubicBezTo>
                    <a:pt x="15720" y="23309"/>
                    <a:pt x="15419" y="23370"/>
                    <a:pt x="15096" y="23370"/>
                  </a:cubicBezTo>
                  <a:cubicBezTo>
                    <a:pt x="14472" y="23370"/>
                    <a:pt x="13728" y="23188"/>
                    <a:pt x="13304" y="23067"/>
                  </a:cubicBezTo>
                  <a:cubicBezTo>
                    <a:pt x="12217" y="22766"/>
                    <a:pt x="11090" y="22082"/>
                    <a:pt x="10245" y="21357"/>
                  </a:cubicBezTo>
                  <a:lnTo>
                    <a:pt x="10245" y="21357"/>
                  </a:lnTo>
                  <a:cubicBezTo>
                    <a:pt x="10668" y="21538"/>
                    <a:pt x="11111" y="21739"/>
                    <a:pt x="11573" y="21820"/>
                  </a:cubicBezTo>
                  <a:cubicBezTo>
                    <a:pt x="11654" y="21820"/>
                    <a:pt x="11755" y="21840"/>
                    <a:pt x="11855" y="21840"/>
                  </a:cubicBezTo>
                  <a:cubicBezTo>
                    <a:pt x="12338" y="21840"/>
                    <a:pt x="12762" y="21658"/>
                    <a:pt x="13204" y="21438"/>
                  </a:cubicBezTo>
                  <a:lnTo>
                    <a:pt x="13204" y="21438"/>
                  </a:lnTo>
                  <a:cubicBezTo>
                    <a:pt x="13103" y="21639"/>
                    <a:pt x="13143" y="21860"/>
                    <a:pt x="13325" y="22021"/>
                  </a:cubicBezTo>
                  <a:cubicBezTo>
                    <a:pt x="13486" y="22163"/>
                    <a:pt x="13728" y="22203"/>
                    <a:pt x="13969" y="22222"/>
                  </a:cubicBezTo>
                  <a:lnTo>
                    <a:pt x="14010" y="22222"/>
                  </a:lnTo>
                  <a:cubicBezTo>
                    <a:pt x="15016" y="22222"/>
                    <a:pt x="15679" y="21417"/>
                    <a:pt x="16404" y="20874"/>
                  </a:cubicBezTo>
                  <a:cubicBezTo>
                    <a:pt x="16505" y="21277"/>
                    <a:pt x="16605" y="21699"/>
                    <a:pt x="16707" y="22122"/>
                  </a:cubicBezTo>
                  <a:cubicBezTo>
                    <a:pt x="16766" y="22303"/>
                    <a:pt x="16828" y="22504"/>
                    <a:pt x="17029" y="22584"/>
                  </a:cubicBezTo>
                  <a:lnTo>
                    <a:pt x="17129" y="22584"/>
                  </a:lnTo>
                  <a:cubicBezTo>
                    <a:pt x="17270" y="22584"/>
                    <a:pt x="17410" y="22525"/>
                    <a:pt x="17531" y="22444"/>
                  </a:cubicBezTo>
                  <a:cubicBezTo>
                    <a:pt x="18175" y="22042"/>
                    <a:pt x="18779" y="21578"/>
                    <a:pt x="19303" y="21055"/>
                  </a:cubicBezTo>
                  <a:cubicBezTo>
                    <a:pt x="19423" y="21518"/>
                    <a:pt x="19605" y="21981"/>
                    <a:pt x="19866" y="22423"/>
                  </a:cubicBezTo>
                  <a:cubicBezTo>
                    <a:pt x="19906" y="22504"/>
                    <a:pt x="19968" y="22605"/>
                    <a:pt x="20067" y="22646"/>
                  </a:cubicBezTo>
                  <a:cubicBezTo>
                    <a:pt x="20108" y="22646"/>
                    <a:pt x="20129" y="22665"/>
                    <a:pt x="20169" y="22665"/>
                  </a:cubicBezTo>
                  <a:cubicBezTo>
                    <a:pt x="20330" y="22665"/>
                    <a:pt x="20470" y="22525"/>
                    <a:pt x="20571" y="22383"/>
                  </a:cubicBezTo>
                  <a:cubicBezTo>
                    <a:pt x="21135" y="21720"/>
                    <a:pt x="21618" y="21014"/>
                    <a:pt x="22080" y="20290"/>
                  </a:cubicBezTo>
                  <a:cubicBezTo>
                    <a:pt x="22182" y="20531"/>
                    <a:pt x="22282" y="20794"/>
                    <a:pt x="22383" y="21055"/>
                  </a:cubicBezTo>
                  <a:cubicBezTo>
                    <a:pt x="22443" y="21175"/>
                    <a:pt x="22523" y="21296"/>
                    <a:pt x="22644" y="21296"/>
                  </a:cubicBezTo>
                  <a:lnTo>
                    <a:pt x="22665" y="21296"/>
                  </a:lnTo>
                  <a:cubicBezTo>
                    <a:pt x="22765" y="21296"/>
                    <a:pt x="22826" y="21196"/>
                    <a:pt x="22885" y="21116"/>
                  </a:cubicBezTo>
                  <a:cubicBezTo>
                    <a:pt x="23087" y="20773"/>
                    <a:pt x="23288" y="20431"/>
                    <a:pt x="23470" y="20088"/>
                  </a:cubicBezTo>
                  <a:cubicBezTo>
                    <a:pt x="23489" y="20330"/>
                    <a:pt x="23591" y="20572"/>
                    <a:pt x="23731" y="20773"/>
                  </a:cubicBezTo>
                  <a:cubicBezTo>
                    <a:pt x="23993" y="20330"/>
                    <a:pt x="24275" y="19868"/>
                    <a:pt x="24536" y="19404"/>
                  </a:cubicBezTo>
                  <a:lnTo>
                    <a:pt x="24536" y="19404"/>
                  </a:lnTo>
                  <a:cubicBezTo>
                    <a:pt x="24496" y="19968"/>
                    <a:pt x="24718" y="20531"/>
                    <a:pt x="25140" y="20894"/>
                  </a:cubicBezTo>
                  <a:cubicBezTo>
                    <a:pt x="25483" y="20209"/>
                    <a:pt x="25824" y="19506"/>
                    <a:pt x="26167" y="18821"/>
                  </a:cubicBezTo>
                  <a:cubicBezTo>
                    <a:pt x="26307" y="19404"/>
                    <a:pt x="26610" y="19948"/>
                    <a:pt x="26992" y="20411"/>
                  </a:cubicBezTo>
                  <a:cubicBezTo>
                    <a:pt x="27193" y="19646"/>
                    <a:pt x="27415" y="18861"/>
                    <a:pt x="27697" y="18137"/>
                  </a:cubicBezTo>
                  <a:cubicBezTo>
                    <a:pt x="27757" y="18277"/>
                    <a:pt x="27837" y="18338"/>
                    <a:pt x="27939" y="18338"/>
                  </a:cubicBezTo>
                  <a:cubicBezTo>
                    <a:pt x="28180" y="18338"/>
                    <a:pt x="28502" y="17815"/>
                    <a:pt x="28562" y="17613"/>
                  </a:cubicBezTo>
                  <a:cubicBezTo>
                    <a:pt x="28803" y="16849"/>
                    <a:pt x="28964" y="16063"/>
                    <a:pt x="29045" y="15279"/>
                  </a:cubicBezTo>
                  <a:lnTo>
                    <a:pt x="29045" y="15279"/>
                  </a:lnTo>
                  <a:cubicBezTo>
                    <a:pt x="28744" y="15963"/>
                    <a:pt x="28360" y="16607"/>
                    <a:pt x="27898" y="17230"/>
                  </a:cubicBezTo>
                  <a:cubicBezTo>
                    <a:pt x="27777" y="16929"/>
                    <a:pt x="27596" y="16667"/>
                    <a:pt x="27354" y="16446"/>
                  </a:cubicBezTo>
                  <a:cubicBezTo>
                    <a:pt x="27153" y="17291"/>
                    <a:pt x="27053" y="18116"/>
                    <a:pt x="26750" y="18942"/>
                  </a:cubicBezTo>
                  <a:cubicBezTo>
                    <a:pt x="26570" y="18378"/>
                    <a:pt x="26388" y="17855"/>
                    <a:pt x="26146" y="17311"/>
                  </a:cubicBezTo>
                  <a:cubicBezTo>
                    <a:pt x="26006" y="17874"/>
                    <a:pt x="25765" y="18398"/>
                    <a:pt x="25422" y="18881"/>
                  </a:cubicBezTo>
                  <a:lnTo>
                    <a:pt x="24879" y="17493"/>
                  </a:lnTo>
                  <a:cubicBezTo>
                    <a:pt x="24818" y="18137"/>
                    <a:pt x="24476" y="18760"/>
                    <a:pt x="23953" y="19163"/>
                  </a:cubicBezTo>
                  <a:cubicBezTo>
                    <a:pt x="23873" y="18821"/>
                    <a:pt x="23691" y="18478"/>
                    <a:pt x="23470" y="18177"/>
                  </a:cubicBezTo>
                  <a:cubicBezTo>
                    <a:pt x="23328" y="18720"/>
                    <a:pt x="23067" y="19243"/>
                    <a:pt x="22705" y="19686"/>
                  </a:cubicBezTo>
                  <a:cubicBezTo>
                    <a:pt x="22483" y="19183"/>
                    <a:pt x="22161" y="18720"/>
                    <a:pt x="21758" y="18357"/>
                  </a:cubicBezTo>
                  <a:cubicBezTo>
                    <a:pt x="21557" y="19385"/>
                    <a:pt x="21034" y="20370"/>
                    <a:pt x="20290" y="21156"/>
                  </a:cubicBezTo>
                  <a:cubicBezTo>
                    <a:pt x="20027" y="20592"/>
                    <a:pt x="19726" y="20029"/>
                    <a:pt x="19364" y="19525"/>
                  </a:cubicBezTo>
                  <a:cubicBezTo>
                    <a:pt x="19021" y="20249"/>
                    <a:pt x="18618" y="21055"/>
                    <a:pt x="17853" y="21398"/>
                  </a:cubicBezTo>
                  <a:cubicBezTo>
                    <a:pt x="17773" y="21417"/>
                    <a:pt x="17673" y="21457"/>
                    <a:pt x="17571" y="21457"/>
                  </a:cubicBezTo>
                  <a:cubicBezTo>
                    <a:pt x="17512" y="21457"/>
                    <a:pt x="17451" y="21438"/>
                    <a:pt x="17410" y="21417"/>
                  </a:cubicBezTo>
                  <a:cubicBezTo>
                    <a:pt x="17290" y="21357"/>
                    <a:pt x="17230" y="21196"/>
                    <a:pt x="17190" y="21055"/>
                  </a:cubicBezTo>
                  <a:cubicBezTo>
                    <a:pt x="17088" y="20652"/>
                    <a:pt x="16968" y="20249"/>
                    <a:pt x="16868" y="19847"/>
                  </a:cubicBezTo>
                  <a:lnTo>
                    <a:pt x="15478" y="20754"/>
                  </a:lnTo>
                  <a:cubicBezTo>
                    <a:pt x="15298" y="20874"/>
                    <a:pt x="15096" y="21014"/>
                    <a:pt x="14874" y="21014"/>
                  </a:cubicBezTo>
                  <a:cubicBezTo>
                    <a:pt x="14855" y="21014"/>
                    <a:pt x="14834" y="21014"/>
                    <a:pt x="14834" y="20995"/>
                  </a:cubicBezTo>
                  <a:cubicBezTo>
                    <a:pt x="14552" y="20995"/>
                    <a:pt x="14351" y="20773"/>
                    <a:pt x="14251" y="20552"/>
                  </a:cubicBezTo>
                  <a:cubicBezTo>
                    <a:pt x="14150" y="20311"/>
                    <a:pt x="14150" y="20048"/>
                    <a:pt x="14130" y="19807"/>
                  </a:cubicBezTo>
                  <a:cubicBezTo>
                    <a:pt x="13526" y="20088"/>
                    <a:pt x="12923" y="20370"/>
                    <a:pt x="12258" y="20472"/>
                  </a:cubicBezTo>
                  <a:cubicBezTo>
                    <a:pt x="12137" y="20472"/>
                    <a:pt x="12016" y="20491"/>
                    <a:pt x="11895" y="20491"/>
                  </a:cubicBezTo>
                  <a:cubicBezTo>
                    <a:pt x="11734" y="20552"/>
                    <a:pt x="11554" y="20592"/>
                    <a:pt x="11372" y="20592"/>
                  </a:cubicBezTo>
                  <a:cubicBezTo>
                    <a:pt x="11232" y="20592"/>
                    <a:pt x="11090" y="20552"/>
                    <a:pt x="10969" y="20451"/>
                  </a:cubicBezTo>
                  <a:cubicBezTo>
                    <a:pt x="10910" y="20370"/>
                    <a:pt x="10869" y="20290"/>
                    <a:pt x="10829" y="20209"/>
                  </a:cubicBezTo>
                  <a:cubicBezTo>
                    <a:pt x="10607" y="20069"/>
                    <a:pt x="10406" y="19868"/>
                    <a:pt x="10266" y="19646"/>
                  </a:cubicBezTo>
                  <a:cubicBezTo>
                    <a:pt x="9501" y="20592"/>
                    <a:pt x="8071" y="21175"/>
                    <a:pt x="7064" y="21599"/>
                  </a:cubicBezTo>
                  <a:cubicBezTo>
                    <a:pt x="5615" y="22203"/>
                    <a:pt x="4227" y="22927"/>
                    <a:pt x="2918" y="23773"/>
                  </a:cubicBezTo>
                  <a:cubicBezTo>
                    <a:pt x="2738" y="23894"/>
                    <a:pt x="1147" y="24799"/>
                    <a:pt x="0" y="25402"/>
                  </a:cubicBezTo>
                  <a:cubicBezTo>
                    <a:pt x="201" y="25322"/>
                    <a:pt x="462" y="25241"/>
                    <a:pt x="583" y="25182"/>
                  </a:cubicBezTo>
                  <a:cubicBezTo>
                    <a:pt x="886" y="25040"/>
                    <a:pt x="1187" y="24940"/>
                    <a:pt x="1490" y="24779"/>
                  </a:cubicBezTo>
                  <a:cubicBezTo>
                    <a:pt x="1871" y="24578"/>
                    <a:pt x="2274" y="24377"/>
                    <a:pt x="2657" y="24154"/>
                  </a:cubicBezTo>
                  <a:cubicBezTo>
                    <a:pt x="2998" y="23953"/>
                    <a:pt x="3341" y="23773"/>
                    <a:pt x="3704" y="23572"/>
                  </a:cubicBezTo>
                  <a:lnTo>
                    <a:pt x="3723" y="23551"/>
                  </a:lnTo>
                  <a:cubicBezTo>
                    <a:pt x="5153" y="22786"/>
                    <a:pt x="6581" y="22082"/>
                    <a:pt x="8192" y="21881"/>
                  </a:cubicBezTo>
                  <a:lnTo>
                    <a:pt x="8213" y="21881"/>
                  </a:lnTo>
                  <a:cubicBezTo>
                    <a:pt x="10105" y="24618"/>
                    <a:pt x="13687" y="25845"/>
                    <a:pt x="17088" y="26208"/>
                  </a:cubicBezTo>
                  <a:cubicBezTo>
                    <a:pt x="17874" y="26288"/>
                    <a:pt x="18639" y="26328"/>
                    <a:pt x="19423" y="26328"/>
                  </a:cubicBezTo>
                  <a:cubicBezTo>
                    <a:pt x="21739" y="26328"/>
                    <a:pt x="24074" y="25966"/>
                    <a:pt x="26267" y="25282"/>
                  </a:cubicBezTo>
                  <a:cubicBezTo>
                    <a:pt x="29286" y="24336"/>
                    <a:pt x="32104" y="22726"/>
                    <a:pt x="34278" y="20491"/>
                  </a:cubicBezTo>
                  <a:cubicBezTo>
                    <a:pt x="35365" y="19404"/>
                    <a:pt x="36452" y="18177"/>
                    <a:pt x="37077" y="16768"/>
                  </a:cubicBezTo>
                  <a:cubicBezTo>
                    <a:pt x="37781" y="15137"/>
                    <a:pt x="38124" y="13366"/>
                    <a:pt x="38425" y="11634"/>
                  </a:cubicBezTo>
                  <a:cubicBezTo>
                    <a:pt x="38647" y="10346"/>
                    <a:pt x="38868" y="9058"/>
                    <a:pt x="38868" y="7770"/>
                  </a:cubicBezTo>
                  <a:cubicBezTo>
                    <a:pt x="38868" y="7005"/>
                    <a:pt x="38787" y="6240"/>
                    <a:pt x="38607" y="5496"/>
                  </a:cubicBezTo>
                  <a:cubicBezTo>
                    <a:pt x="38545" y="5295"/>
                    <a:pt x="38526" y="5113"/>
                    <a:pt x="38526" y="4952"/>
                  </a:cubicBezTo>
                  <a:cubicBezTo>
                    <a:pt x="38526" y="4208"/>
                    <a:pt x="39029" y="3805"/>
                    <a:pt x="39452" y="3040"/>
                  </a:cubicBezTo>
                  <a:cubicBezTo>
                    <a:pt x="39713" y="2577"/>
                    <a:pt x="39895" y="2074"/>
                    <a:pt x="39995" y="1551"/>
                  </a:cubicBezTo>
                  <a:cubicBezTo>
                    <a:pt x="40075" y="1047"/>
                    <a:pt x="40035" y="524"/>
                    <a:pt x="39834" y="21"/>
                  </a:cubicBezTo>
                  <a:cubicBezTo>
                    <a:pt x="39814" y="21"/>
                    <a:pt x="39814" y="21"/>
                    <a:pt x="398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
            <p:cNvSpPr/>
            <p:nvPr/>
          </p:nvSpPr>
          <p:spPr>
            <a:xfrm>
              <a:off x="1619450" y="4059825"/>
              <a:ext cx="306475" cy="186750"/>
            </a:xfrm>
            <a:custGeom>
              <a:rect b="b" l="l" r="r" t="t"/>
              <a:pathLst>
                <a:path extrusionOk="0" h="7470" w="12259">
                  <a:moveTo>
                    <a:pt x="11192" y="2094"/>
                  </a:moveTo>
                  <a:cubicBezTo>
                    <a:pt x="11232" y="2175"/>
                    <a:pt x="11273" y="2255"/>
                    <a:pt x="11332" y="2336"/>
                  </a:cubicBezTo>
                  <a:cubicBezTo>
                    <a:pt x="11453" y="2437"/>
                    <a:pt x="11595" y="2477"/>
                    <a:pt x="11735" y="2477"/>
                  </a:cubicBezTo>
                  <a:cubicBezTo>
                    <a:pt x="11917" y="2477"/>
                    <a:pt x="12097" y="2437"/>
                    <a:pt x="12258" y="2376"/>
                  </a:cubicBezTo>
                  <a:cubicBezTo>
                    <a:pt x="11856" y="2376"/>
                    <a:pt x="11493" y="2276"/>
                    <a:pt x="11192" y="2094"/>
                  </a:cubicBezTo>
                  <a:close/>
                  <a:moveTo>
                    <a:pt x="10608" y="1"/>
                  </a:moveTo>
                  <a:cubicBezTo>
                    <a:pt x="9421" y="1209"/>
                    <a:pt x="7910" y="2134"/>
                    <a:pt x="6260" y="2658"/>
                  </a:cubicBezTo>
                  <a:cubicBezTo>
                    <a:pt x="5374" y="2940"/>
                    <a:pt x="4429" y="3122"/>
                    <a:pt x="3624" y="3564"/>
                  </a:cubicBezTo>
                  <a:cubicBezTo>
                    <a:pt x="2034" y="4449"/>
                    <a:pt x="1269" y="6197"/>
                    <a:pt x="4" y="7466"/>
                  </a:cubicBezTo>
                  <a:lnTo>
                    <a:pt x="4" y="7466"/>
                  </a:lnTo>
                  <a:cubicBezTo>
                    <a:pt x="65" y="7406"/>
                    <a:pt x="205" y="7347"/>
                    <a:pt x="363" y="7287"/>
                  </a:cubicBezTo>
                  <a:cubicBezTo>
                    <a:pt x="1510" y="6684"/>
                    <a:pt x="3101" y="5779"/>
                    <a:pt x="3281" y="5658"/>
                  </a:cubicBezTo>
                  <a:cubicBezTo>
                    <a:pt x="4590" y="4812"/>
                    <a:pt x="5978" y="4088"/>
                    <a:pt x="7427" y="3484"/>
                  </a:cubicBezTo>
                  <a:cubicBezTo>
                    <a:pt x="8434" y="3060"/>
                    <a:pt x="9864" y="2477"/>
                    <a:pt x="10629" y="1531"/>
                  </a:cubicBezTo>
                  <a:cubicBezTo>
                    <a:pt x="10387" y="1109"/>
                    <a:pt x="10347" y="585"/>
                    <a:pt x="10608" y="1"/>
                  </a:cubicBezTo>
                  <a:close/>
                  <a:moveTo>
                    <a:pt x="4" y="7466"/>
                  </a:moveTo>
                  <a:cubicBezTo>
                    <a:pt x="3" y="7467"/>
                    <a:pt x="2" y="7468"/>
                    <a:pt x="1" y="7469"/>
                  </a:cubicBezTo>
                  <a:cubicBezTo>
                    <a:pt x="2" y="7468"/>
                    <a:pt x="3" y="7467"/>
                    <a:pt x="4" y="7466"/>
                  </a:cubicBezTo>
                  <a:close/>
                </a:path>
              </a:pathLst>
            </a:custGeom>
            <a:solidFill>
              <a:srgbClr val="5A5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
            <p:cNvSpPr/>
            <p:nvPr/>
          </p:nvSpPr>
          <p:spPr>
            <a:xfrm>
              <a:off x="2216275" y="3342775"/>
              <a:ext cx="290875" cy="110725"/>
            </a:xfrm>
            <a:custGeom>
              <a:rect b="b" l="l" r="r" t="t"/>
              <a:pathLst>
                <a:path extrusionOk="0" h="4429" w="11635">
                  <a:moveTo>
                    <a:pt x="8393" y="0"/>
                  </a:moveTo>
                  <a:cubicBezTo>
                    <a:pt x="8693" y="23"/>
                    <a:pt x="8992" y="51"/>
                    <a:pt x="9292" y="92"/>
                  </a:cubicBezTo>
                  <a:lnTo>
                    <a:pt x="9292" y="92"/>
                  </a:lnTo>
                  <a:cubicBezTo>
                    <a:pt x="8992" y="48"/>
                    <a:pt x="8692" y="17"/>
                    <a:pt x="8393" y="0"/>
                  </a:cubicBezTo>
                  <a:close/>
                  <a:moveTo>
                    <a:pt x="9292" y="92"/>
                  </a:moveTo>
                  <a:lnTo>
                    <a:pt x="9292" y="92"/>
                  </a:lnTo>
                  <a:cubicBezTo>
                    <a:pt x="10042" y="202"/>
                    <a:pt x="10789" y="397"/>
                    <a:pt x="11493" y="685"/>
                  </a:cubicBezTo>
                  <a:cubicBezTo>
                    <a:pt x="11533" y="704"/>
                    <a:pt x="11573" y="704"/>
                    <a:pt x="11635" y="725"/>
                  </a:cubicBezTo>
                  <a:cubicBezTo>
                    <a:pt x="11251" y="422"/>
                    <a:pt x="10427" y="323"/>
                    <a:pt x="10024" y="221"/>
                  </a:cubicBezTo>
                  <a:cubicBezTo>
                    <a:pt x="9780" y="167"/>
                    <a:pt x="9536" y="125"/>
                    <a:pt x="9292" y="92"/>
                  </a:cubicBezTo>
                  <a:close/>
                  <a:moveTo>
                    <a:pt x="100" y="4268"/>
                  </a:moveTo>
                  <a:cubicBezTo>
                    <a:pt x="121" y="4308"/>
                    <a:pt x="100" y="4348"/>
                    <a:pt x="81" y="4368"/>
                  </a:cubicBezTo>
                  <a:cubicBezTo>
                    <a:pt x="81" y="4389"/>
                    <a:pt x="40" y="4408"/>
                    <a:pt x="0" y="4429"/>
                  </a:cubicBezTo>
                  <a:cubicBezTo>
                    <a:pt x="60" y="4429"/>
                    <a:pt x="100" y="4408"/>
                    <a:pt x="140" y="4408"/>
                  </a:cubicBezTo>
                  <a:lnTo>
                    <a:pt x="161" y="4408"/>
                  </a:lnTo>
                  <a:cubicBezTo>
                    <a:pt x="140" y="4348"/>
                    <a:pt x="121" y="4308"/>
                    <a:pt x="100" y="4268"/>
                  </a:cubicBezTo>
                  <a:close/>
                </a:path>
              </a:pathLst>
            </a:custGeom>
            <a:solidFill>
              <a:srgbClr val="9D9F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
            <p:cNvSpPr/>
            <p:nvPr/>
          </p:nvSpPr>
          <p:spPr>
            <a:xfrm>
              <a:off x="2205200" y="3455500"/>
              <a:ext cx="4525" cy="1500"/>
            </a:xfrm>
            <a:custGeom>
              <a:rect b="b" l="l" r="r" t="t"/>
              <a:pathLst>
                <a:path extrusionOk="0" h="60" w="181">
                  <a:moveTo>
                    <a:pt x="181" y="0"/>
                  </a:moveTo>
                  <a:cubicBezTo>
                    <a:pt x="161" y="0"/>
                    <a:pt x="121" y="20"/>
                    <a:pt x="100" y="20"/>
                  </a:cubicBezTo>
                  <a:cubicBezTo>
                    <a:pt x="88" y="26"/>
                    <a:pt x="78" y="32"/>
                    <a:pt x="69" y="37"/>
                  </a:cubicBezTo>
                  <a:lnTo>
                    <a:pt x="69" y="37"/>
                  </a:lnTo>
                  <a:lnTo>
                    <a:pt x="181" y="0"/>
                  </a:lnTo>
                  <a:close/>
                  <a:moveTo>
                    <a:pt x="69" y="37"/>
                  </a:moveTo>
                  <a:lnTo>
                    <a:pt x="0" y="60"/>
                  </a:lnTo>
                  <a:cubicBezTo>
                    <a:pt x="29" y="60"/>
                    <a:pt x="47" y="50"/>
                    <a:pt x="69" y="37"/>
                  </a:cubicBezTo>
                  <a:close/>
                </a:path>
              </a:pathLst>
            </a:custGeom>
            <a:solidFill>
              <a:srgbClr val="828A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
            <p:cNvSpPr/>
            <p:nvPr/>
          </p:nvSpPr>
          <p:spPr>
            <a:xfrm>
              <a:off x="2156900" y="3474100"/>
              <a:ext cx="22650" cy="40275"/>
            </a:xfrm>
            <a:custGeom>
              <a:rect b="b" l="l" r="r" t="t"/>
              <a:pathLst>
                <a:path extrusionOk="0" h="1611" w="906">
                  <a:moveTo>
                    <a:pt x="905" y="0"/>
                  </a:moveTo>
                  <a:cubicBezTo>
                    <a:pt x="874" y="31"/>
                    <a:pt x="844" y="61"/>
                    <a:pt x="813" y="101"/>
                  </a:cubicBezTo>
                  <a:lnTo>
                    <a:pt x="813" y="101"/>
                  </a:lnTo>
                  <a:cubicBezTo>
                    <a:pt x="843" y="67"/>
                    <a:pt x="874" y="33"/>
                    <a:pt x="905" y="0"/>
                  </a:cubicBezTo>
                  <a:close/>
                  <a:moveTo>
                    <a:pt x="813" y="101"/>
                  </a:moveTo>
                  <a:lnTo>
                    <a:pt x="813" y="101"/>
                  </a:lnTo>
                  <a:cubicBezTo>
                    <a:pt x="784" y="134"/>
                    <a:pt x="756" y="168"/>
                    <a:pt x="728" y="203"/>
                  </a:cubicBezTo>
                  <a:lnTo>
                    <a:pt x="728" y="203"/>
                  </a:lnTo>
                  <a:cubicBezTo>
                    <a:pt x="747" y="182"/>
                    <a:pt x="765" y="162"/>
                    <a:pt x="784" y="142"/>
                  </a:cubicBezTo>
                  <a:cubicBezTo>
                    <a:pt x="794" y="127"/>
                    <a:pt x="804" y="114"/>
                    <a:pt x="813" y="101"/>
                  </a:cubicBezTo>
                  <a:close/>
                  <a:moveTo>
                    <a:pt x="728" y="203"/>
                  </a:moveTo>
                  <a:cubicBezTo>
                    <a:pt x="375" y="597"/>
                    <a:pt x="115" y="1095"/>
                    <a:pt x="0" y="1611"/>
                  </a:cubicBezTo>
                  <a:cubicBezTo>
                    <a:pt x="19" y="1551"/>
                    <a:pt x="40" y="1511"/>
                    <a:pt x="60" y="1470"/>
                  </a:cubicBezTo>
                  <a:cubicBezTo>
                    <a:pt x="212" y="998"/>
                    <a:pt x="435" y="567"/>
                    <a:pt x="728" y="203"/>
                  </a:cubicBezTo>
                  <a:close/>
                </a:path>
              </a:pathLst>
            </a:custGeom>
            <a:solidFill>
              <a:srgbClr val="9D9F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
            <p:cNvSpPr/>
            <p:nvPr/>
          </p:nvSpPr>
          <p:spPr>
            <a:xfrm>
              <a:off x="2158375" y="3464025"/>
              <a:ext cx="33775" cy="46850"/>
            </a:xfrm>
            <a:custGeom>
              <a:rect b="b" l="l" r="r" t="t"/>
              <a:pathLst>
                <a:path extrusionOk="0" h="1874" w="1351">
                  <a:moveTo>
                    <a:pt x="1350" y="1"/>
                  </a:moveTo>
                  <a:cubicBezTo>
                    <a:pt x="1168" y="121"/>
                    <a:pt x="1007" y="242"/>
                    <a:pt x="846" y="403"/>
                  </a:cubicBezTo>
                  <a:cubicBezTo>
                    <a:pt x="464" y="806"/>
                    <a:pt x="183" y="1310"/>
                    <a:pt x="1" y="1873"/>
                  </a:cubicBezTo>
                  <a:cubicBezTo>
                    <a:pt x="263" y="1109"/>
                    <a:pt x="706" y="443"/>
                    <a:pt x="1350" y="1"/>
                  </a:cubicBezTo>
                  <a:close/>
                </a:path>
              </a:pathLst>
            </a:custGeom>
            <a:solidFill>
              <a:srgbClr val="828A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
            <p:cNvSpPr/>
            <p:nvPr/>
          </p:nvSpPr>
          <p:spPr>
            <a:xfrm>
              <a:off x="2155875" y="3342250"/>
              <a:ext cx="354300" cy="178675"/>
            </a:xfrm>
            <a:custGeom>
              <a:rect b="b" l="l" r="r" t="t"/>
              <a:pathLst>
                <a:path extrusionOk="0" h="7147" w="14172">
                  <a:moveTo>
                    <a:pt x="10146" y="1"/>
                  </a:moveTo>
                  <a:cubicBezTo>
                    <a:pt x="9139" y="1"/>
                    <a:pt x="8133" y="162"/>
                    <a:pt x="7186" y="484"/>
                  </a:cubicBezTo>
                  <a:cubicBezTo>
                    <a:pt x="7408" y="666"/>
                    <a:pt x="7629" y="867"/>
                    <a:pt x="7851" y="1047"/>
                  </a:cubicBezTo>
                  <a:cubicBezTo>
                    <a:pt x="7629" y="1028"/>
                    <a:pt x="7387" y="1007"/>
                    <a:pt x="7146" y="1007"/>
                  </a:cubicBezTo>
                  <a:cubicBezTo>
                    <a:pt x="6039" y="1007"/>
                    <a:pt x="4952" y="1289"/>
                    <a:pt x="3986" y="1793"/>
                  </a:cubicBezTo>
                  <a:cubicBezTo>
                    <a:pt x="4126" y="2013"/>
                    <a:pt x="4349" y="2195"/>
                    <a:pt x="4609" y="2255"/>
                  </a:cubicBezTo>
                  <a:cubicBezTo>
                    <a:pt x="3745" y="2276"/>
                    <a:pt x="2878" y="2537"/>
                    <a:pt x="2134" y="2980"/>
                  </a:cubicBezTo>
                  <a:lnTo>
                    <a:pt x="2113" y="3001"/>
                  </a:lnTo>
                  <a:cubicBezTo>
                    <a:pt x="1973" y="3081"/>
                    <a:pt x="1853" y="3181"/>
                    <a:pt x="1812" y="3323"/>
                  </a:cubicBezTo>
                  <a:cubicBezTo>
                    <a:pt x="1751" y="3543"/>
                    <a:pt x="1933" y="3704"/>
                    <a:pt x="2094" y="3846"/>
                  </a:cubicBezTo>
                  <a:cubicBezTo>
                    <a:pt x="2094" y="3865"/>
                    <a:pt x="2113" y="3865"/>
                    <a:pt x="2113" y="3865"/>
                  </a:cubicBezTo>
                  <a:cubicBezTo>
                    <a:pt x="2255" y="3986"/>
                    <a:pt x="2416" y="4067"/>
                    <a:pt x="2497" y="4228"/>
                  </a:cubicBezTo>
                  <a:cubicBezTo>
                    <a:pt x="2516" y="4248"/>
                    <a:pt x="2516" y="4268"/>
                    <a:pt x="2516" y="4289"/>
                  </a:cubicBezTo>
                  <a:cubicBezTo>
                    <a:pt x="2537" y="4329"/>
                    <a:pt x="2556" y="4369"/>
                    <a:pt x="2577" y="4429"/>
                  </a:cubicBezTo>
                  <a:lnTo>
                    <a:pt x="2556" y="4429"/>
                  </a:lnTo>
                  <a:cubicBezTo>
                    <a:pt x="2516" y="4429"/>
                    <a:pt x="2476" y="4450"/>
                    <a:pt x="2416" y="4450"/>
                  </a:cubicBezTo>
                  <a:cubicBezTo>
                    <a:pt x="2355" y="4490"/>
                    <a:pt x="2255" y="4509"/>
                    <a:pt x="2154" y="4530"/>
                  </a:cubicBezTo>
                  <a:lnTo>
                    <a:pt x="1973" y="4590"/>
                  </a:lnTo>
                  <a:cubicBezTo>
                    <a:pt x="1791" y="4670"/>
                    <a:pt x="1611" y="4772"/>
                    <a:pt x="1450" y="4872"/>
                  </a:cubicBezTo>
                  <a:cubicBezTo>
                    <a:pt x="806" y="5314"/>
                    <a:pt x="363" y="5980"/>
                    <a:pt x="101" y="6744"/>
                  </a:cubicBezTo>
                  <a:cubicBezTo>
                    <a:pt x="81" y="6785"/>
                    <a:pt x="60" y="6825"/>
                    <a:pt x="41" y="6885"/>
                  </a:cubicBezTo>
                  <a:cubicBezTo>
                    <a:pt x="20" y="6965"/>
                    <a:pt x="20" y="7066"/>
                    <a:pt x="1" y="7147"/>
                  </a:cubicBezTo>
                  <a:cubicBezTo>
                    <a:pt x="806" y="6302"/>
                    <a:pt x="1772" y="5577"/>
                    <a:pt x="2819" y="5013"/>
                  </a:cubicBezTo>
                  <a:cubicBezTo>
                    <a:pt x="3442" y="4691"/>
                    <a:pt x="4086" y="4630"/>
                    <a:pt x="4770" y="4630"/>
                  </a:cubicBezTo>
                  <a:lnTo>
                    <a:pt x="5395" y="4630"/>
                  </a:lnTo>
                  <a:cubicBezTo>
                    <a:pt x="5616" y="4651"/>
                    <a:pt x="5817" y="4651"/>
                    <a:pt x="6039" y="4651"/>
                  </a:cubicBezTo>
                  <a:cubicBezTo>
                    <a:pt x="6442" y="4651"/>
                    <a:pt x="6824" y="4630"/>
                    <a:pt x="7207" y="4550"/>
                  </a:cubicBezTo>
                  <a:cubicBezTo>
                    <a:pt x="7328" y="4509"/>
                    <a:pt x="7427" y="4490"/>
                    <a:pt x="7508" y="4410"/>
                  </a:cubicBezTo>
                  <a:cubicBezTo>
                    <a:pt x="7851" y="4067"/>
                    <a:pt x="6824" y="3865"/>
                    <a:pt x="6622" y="3846"/>
                  </a:cubicBezTo>
                  <a:lnTo>
                    <a:pt x="6622" y="3846"/>
                  </a:lnTo>
                  <a:cubicBezTo>
                    <a:pt x="6904" y="3865"/>
                    <a:pt x="7186" y="3886"/>
                    <a:pt x="7489" y="3886"/>
                  </a:cubicBezTo>
                  <a:cubicBezTo>
                    <a:pt x="7931" y="3886"/>
                    <a:pt x="8394" y="3846"/>
                    <a:pt x="8857" y="3785"/>
                  </a:cubicBezTo>
                  <a:cubicBezTo>
                    <a:pt x="8978" y="3785"/>
                    <a:pt x="9139" y="3704"/>
                    <a:pt x="9118" y="3583"/>
                  </a:cubicBezTo>
                  <a:cubicBezTo>
                    <a:pt x="9099" y="3543"/>
                    <a:pt x="9059" y="3503"/>
                    <a:pt x="9018" y="3484"/>
                  </a:cubicBezTo>
                  <a:cubicBezTo>
                    <a:pt x="8836" y="3363"/>
                    <a:pt x="8635" y="3242"/>
                    <a:pt x="8434" y="3181"/>
                  </a:cubicBezTo>
                  <a:lnTo>
                    <a:pt x="8434" y="3181"/>
                  </a:lnTo>
                  <a:cubicBezTo>
                    <a:pt x="9018" y="3261"/>
                    <a:pt x="9622" y="3323"/>
                    <a:pt x="10205" y="3363"/>
                  </a:cubicBezTo>
                  <a:lnTo>
                    <a:pt x="10266" y="3363"/>
                  </a:lnTo>
                  <a:cubicBezTo>
                    <a:pt x="10326" y="3363"/>
                    <a:pt x="10387" y="3342"/>
                    <a:pt x="10427" y="3323"/>
                  </a:cubicBezTo>
                  <a:cubicBezTo>
                    <a:pt x="10548" y="3221"/>
                    <a:pt x="10447" y="3041"/>
                    <a:pt x="10347" y="2939"/>
                  </a:cubicBezTo>
                  <a:cubicBezTo>
                    <a:pt x="10084" y="2698"/>
                    <a:pt x="9803" y="2477"/>
                    <a:pt x="9481" y="2295"/>
                  </a:cubicBezTo>
                  <a:lnTo>
                    <a:pt x="9481" y="2295"/>
                  </a:lnTo>
                  <a:cubicBezTo>
                    <a:pt x="9985" y="2437"/>
                    <a:pt x="10508" y="2537"/>
                    <a:pt x="11010" y="2598"/>
                  </a:cubicBezTo>
                  <a:cubicBezTo>
                    <a:pt x="11071" y="2598"/>
                    <a:pt x="11112" y="2617"/>
                    <a:pt x="11171" y="2617"/>
                  </a:cubicBezTo>
                  <a:cubicBezTo>
                    <a:pt x="11212" y="2617"/>
                    <a:pt x="11273" y="2598"/>
                    <a:pt x="11332" y="2577"/>
                  </a:cubicBezTo>
                  <a:cubicBezTo>
                    <a:pt x="11413" y="2558"/>
                    <a:pt x="11493" y="2456"/>
                    <a:pt x="11474" y="2356"/>
                  </a:cubicBezTo>
                  <a:cubicBezTo>
                    <a:pt x="11453" y="2295"/>
                    <a:pt x="11394" y="2255"/>
                    <a:pt x="11353" y="2215"/>
                  </a:cubicBezTo>
                  <a:cubicBezTo>
                    <a:pt x="11171" y="2075"/>
                    <a:pt x="10970" y="1933"/>
                    <a:pt x="10769" y="1812"/>
                  </a:cubicBezTo>
                  <a:cubicBezTo>
                    <a:pt x="11212" y="1812"/>
                    <a:pt x="11635" y="1812"/>
                    <a:pt x="12078" y="1793"/>
                  </a:cubicBezTo>
                  <a:cubicBezTo>
                    <a:pt x="11896" y="1350"/>
                    <a:pt x="11534" y="988"/>
                    <a:pt x="11071" y="806"/>
                  </a:cubicBezTo>
                  <a:cubicBezTo>
                    <a:pt x="11313" y="765"/>
                    <a:pt x="11555" y="746"/>
                    <a:pt x="11796" y="746"/>
                  </a:cubicBezTo>
                  <a:cubicBezTo>
                    <a:pt x="12078" y="746"/>
                    <a:pt x="12360" y="765"/>
                    <a:pt x="12642" y="786"/>
                  </a:cubicBezTo>
                  <a:cubicBezTo>
                    <a:pt x="13144" y="827"/>
                    <a:pt x="13667" y="846"/>
                    <a:pt x="14171" y="886"/>
                  </a:cubicBezTo>
                  <a:cubicBezTo>
                    <a:pt x="14131" y="846"/>
                    <a:pt x="14091" y="806"/>
                    <a:pt x="14051" y="746"/>
                  </a:cubicBezTo>
                  <a:cubicBezTo>
                    <a:pt x="13989" y="725"/>
                    <a:pt x="13949" y="725"/>
                    <a:pt x="13909" y="706"/>
                  </a:cubicBezTo>
                  <a:cubicBezTo>
                    <a:pt x="12923" y="303"/>
                    <a:pt x="11856" y="81"/>
                    <a:pt x="10809" y="21"/>
                  </a:cubicBezTo>
                  <a:lnTo>
                    <a:pt x="10688" y="21"/>
                  </a:lnTo>
                  <a:lnTo>
                    <a:pt x="10688" y="1"/>
                  </a:ln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
            <p:cNvSpPr/>
            <p:nvPr/>
          </p:nvSpPr>
          <p:spPr>
            <a:xfrm>
              <a:off x="2281675" y="3381500"/>
              <a:ext cx="352275" cy="252200"/>
            </a:xfrm>
            <a:custGeom>
              <a:rect b="b" l="l" r="r" t="t"/>
              <a:pathLst>
                <a:path extrusionOk="0" h="10088" w="14091">
                  <a:moveTo>
                    <a:pt x="9964" y="1"/>
                  </a:moveTo>
                  <a:cubicBezTo>
                    <a:pt x="10205" y="524"/>
                    <a:pt x="10347" y="1108"/>
                    <a:pt x="10347" y="1691"/>
                  </a:cubicBezTo>
                  <a:cubicBezTo>
                    <a:pt x="9783" y="1369"/>
                    <a:pt x="9131" y="1213"/>
                    <a:pt x="8477" y="1213"/>
                  </a:cubicBezTo>
                  <a:cubicBezTo>
                    <a:pt x="7543" y="1213"/>
                    <a:pt x="6606" y="1531"/>
                    <a:pt x="5919" y="2134"/>
                  </a:cubicBezTo>
                  <a:cubicBezTo>
                    <a:pt x="6139" y="2195"/>
                    <a:pt x="6321" y="2316"/>
                    <a:pt x="6461" y="2477"/>
                  </a:cubicBezTo>
                  <a:lnTo>
                    <a:pt x="6461" y="2477"/>
                  </a:lnTo>
                  <a:cubicBezTo>
                    <a:pt x="6448" y="2463"/>
                    <a:pt x="6427" y="2456"/>
                    <a:pt x="6398" y="2456"/>
                  </a:cubicBezTo>
                  <a:cubicBezTo>
                    <a:pt x="6134" y="2456"/>
                    <a:pt x="5260" y="2968"/>
                    <a:pt x="5133" y="3041"/>
                  </a:cubicBezTo>
                  <a:cubicBezTo>
                    <a:pt x="4771" y="3242"/>
                    <a:pt x="4469" y="3443"/>
                    <a:pt x="4207" y="3765"/>
                  </a:cubicBezTo>
                  <a:cubicBezTo>
                    <a:pt x="3764" y="4289"/>
                    <a:pt x="3482" y="4992"/>
                    <a:pt x="2959" y="5435"/>
                  </a:cubicBezTo>
                  <a:cubicBezTo>
                    <a:pt x="2457" y="5878"/>
                    <a:pt x="1450" y="5980"/>
                    <a:pt x="785" y="5980"/>
                  </a:cubicBezTo>
                  <a:cubicBezTo>
                    <a:pt x="1048" y="6664"/>
                    <a:pt x="1590" y="7268"/>
                    <a:pt x="2275" y="7630"/>
                  </a:cubicBezTo>
                  <a:cubicBezTo>
                    <a:pt x="2273" y="7630"/>
                    <a:pt x="2271" y="7629"/>
                    <a:pt x="2268" y="7629"/>
                  </a:cubicBezTo>
                  <a:cubicBezTo>
                    <a:pt x="2169" y="7629"/>
                    <a:pt x="1286" y="8012"/>
                    <a:pt x="1147" y="8033"/>
                  </a:cubicBezTo>
                  <a:cubicBezTo>
                    <a:pt x="898" y="8074"/>
                    <a:pt x="619" y="8144"/>
                    <a:pt x="352" y="8144"/>
                  </a:cubicBezTo>
                  <a:cubicBezTo>
                    <a:pt x="232" y="8144"/>
                    <a:pt x="113" y="8130"/>
                    <a:pt x="1" y="8092"/>
                  </a:cubicBezTo>
                  <a:lnTo>
                    <a:pt x="1" y="8092"/>
                  </a:lnTo>
                  <a:cubicBezTo>
                    <a:pt x="162" y="8253"/>
                    <a:pt x="323" y="8414"/>
                    <a:pt x="484" y="8556"/>
                  </a:cubicBezTo>
                  <a:cubicBezTo>
                    <a:pt x="1329" y="9281"/>
                    <a:pt x="2336" y="9723"/>
                    <a:pt x="3482" y="9864"/>
                  </a:cubicBezTo>
                  <a:cubicBezTo>
                    <a:pt x="4199" y="9959"/>
                    <a:pt x="4934" y="10088"/>
                    <a:pt x="5669" y="10088"/>
                  </a:cubicBezTo>
                  <a:cubicBezTo>
                    <a:pt x="5718" y="10088"/>
                    <a:pt x="5768" y="10087"/>
                    <a:pt x="5817" y="10086"/>
                  </a:cubicBezTo>
                  <a:cubicBezTo>
                    <a:pt x="7307" y="10046"/>
                    <a:pt x="8837" y="9823"/>
                    <a:pt x="10205" y="9219"/>
                  </a:cubicBezTo>
                  <a:cubicBezTo>
                    <a:pt x="11555" y="8637"/>
                    <a:pt x="12782" y="7630"/>
                    <a:pt x="13386" y="6321"/>
                  </a:cubicBezTo>
                  <a:cubicBezTo>
                    <a:pt x="14091" y="4831"/>
                    <a:pt x="13326" y="3100"/>
                    <a:pt x="12419" y="1812"/>
                  </a:cubicBezTo>
                  <a:cubicBezTo>
                    <a:pt x="11816" y="947"/>
                    <a:pt x="11051" y="242"/>
                    <a:pt x="9964"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
            <p:cNvSpPr/>
            <p:nvPr/>
          </p:nvSpPr>
          <p:spPr>
            <a:xfrm>
              <a:off x="2514650" y="3490725"/>
              <a:ext cx="273775" cy="117225"/>
            </a:xfrm>
            <a:custGeom>
              <a:rect b="b" l="l" r="r" t="t"/>
              <a:pathLst>
                <a:path extrusionOk="0" h="4689" w="10951">
                  <a:moveTo>
                    <a:pt x="4289" y="0"/>
                  </a:moveTo>
                  <a:lnTo>
                    <a:pt x="4289" y="0"/>
                  </a:lnTo>
                  <a:cubicBezTo>
                    <a:pt x="4329" y="1388"/>
                    <a:pt x="3181" y="2153"/>
                    <a:pt x="2134" y="2859"/>
                  </a:cubicBezTo>
                  <a:cubicBezTo>
                    <a:pt x="1431" y="3321"/>
                    <a:pt x="706" y="3704"/>
                    <a:pt x="1" y="4147"/>
                  </a:cubicBezTo>
                  <a:cubicBezTo>
                    <a:pt x="746" y="4107"/>
                    <a:pt x="1511" y="4045"/>
                    <a:pt x="2276" y="4026"/>
                  </a:cubicBezTo>
                  <a:cubicBezTo>
                    <a:pt x="2658" y="4026"/>
                    <a:pt x="3081" y="4045"/>
                    <a:pt x="3423" y="4187"/>
                  </a:cubicBezTo>
                  <a:cubicBezTo>
                    <a:pt x="3745" y="4327"/>
                    <a:pt x="3986" y="4549"/>
                    <a:pt x="4308" y="4649"/>
                  </a:cubicBezTo>
                  <a:cubicBezTo>
                    <a:pt x="4409" y="4677"/>
                    <a:pt x="4502" y="4689"/>
                    <a:pt x="4589" y="4689"/>
                  </a:cubicBezTo>
                  <a:cubicBezTo>
                    <a:pt x="4885" y="4689"/>
                    <a:pt x="5120" y="4553"/>
                    <a:pt x="5416" y="4429"/>
                  </a:cubicBezTo>
                  <a:cubicBezTo>
                    <a:pt x="5798" y="4268"/>
                    <a:pt x="6200" y="4126"/>
                    <a:pt x="6583" y="4005"/>
                  </a:cubicBezTo>
                  <a:cubicBezTo>
                    <a:pt x="7408" y="3704"/>
                    <a:pt x="8253" y="3503"/>
                    <a:pt x="9139" y="3503"/>
                  </a:cubicBezTo>
                  <a:cubicBezTo>
                    <a:pt x="9743" y="3482"/>
                    <a:pt x="10347" y="3482"/>
                    <a:pt x="10951" y="3482"/>
                  </a:cubicBezTo>
                  <a:cubicBezTo>
                    <a:pt x="10226" y="2698"/>
                    <a:pt x="9179" y="2193"/>
                    <a:pt x="8073" y="2094"/>
                  </a:cubicBezTo>
                  <a:cubicBezTo>
                    <a:pt x="7327" y="2032"/>
                    <a:pt x="6503" y="2073"/>
                    <a:pt x="5798" y="1791"/>
                  </a:cubicBezTo>
                  <a:cubicBezTo>
                    <a:pt x="5013" y="1490"/>
                    <a:pt x="4530" y="725"/>
                    <a:pt x="4289" y="0"/>
                  </a:cubicBezTo>
                  <a:close/>
                </a:path>
              </a:pathLst>
            </a:custGeom>
            <a:solidFill>
              <a:srgbClr val="6F7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
            <p:cNvSpPr/>
            <p:nvPr/>
          </p:nvSpPr>
          <p:spPr>
            <a:xfrm>
              <a:off x="2512650" y="3565200"/>
              <a:ext cx="50850" cy="29700"/>
            </a:xfrm>
            <a:custGeom>
              <a:rect b="b" l="l" r="r" t="t"/>
              <a:pathLst>
                <a:path extrusionOk="0" h="1188" w="2034">
                  <a:moveTo>
                    <a:pt x="2034" y="0"/>
                  </a:moveTo>
                  <a:lnTo>
                    <a:pt x="2034" y="0"/>
                  </a:lnTo>
                  <a:cubicBezTo>
                    <a:pt x="1913" y="20"/>
                    <a:pt x="1792" y="100"/>
                    <a:pt x="1691" y="161"/>
                  </a:cubicBezTo>
                  <a:cubicBezTo>
                    <a:pt x="1148" y="524"/>
                    <a:pt x="585" y="865"/>
                    <a:pt x="0" y="1187"/>
                  </a:cubicBezTo>
                  <a:cubicBezTo>
                    <a:pt x="21" y="1187"/>
                    <a:pt x="61" y="1168"/>
                    <a:pt x="81" y="1168"/>
                  </a:cubicBezTo>
                  <a:cubicBezTo>
                    <a:pt x="725" y="765"/>
                    <a:pt x="1390" y="403"/>
                    <a:pt x="2034" y="0"/>
                  </a:cubicBezTo>
                  <a:close/>
                </a:path>
              </a:pathLst>
            </a:custGeom>
            <a:solidFill>
              <a:srgbClr val="C17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
            <p:cNvSpPr/>
            <p:nvPr/>
          </p:nvSpPr>
          <p:spPr>
            <a:xfrm>
              <a:off x="2768800" y="3577750"/>
              <a:ext cx="19625" cy="550"/>
            </a:xfrm>
            <a:custGeom>
              <a:rect b="b" l="l" r="r" t="t"/>
              <a:pathLst>
                <a:path extrusionOk="0" h="22" w="785">
                  <a:moveTo>
                    <a:pt x="0" y="1"/>
                  </a:moveTo>
                  <a:cubicBezTo>
                    <a:pt x="81" y="1"/>
                    <a:pt x="161" y="1"/>
                    <a:pt x="242" y="22"/>
                  </a:cubicBezTo>
                  <a:lnTo>
                    <a:pt x="483" y="22"/>
                  </a:lnTo>
                  <a:cubicBezTo>
                    <a:pt x="604" y="22"/>
                    <a:pt x="685" y="22"/>
                    <a:pt x="785" y="1"/>
                  </a:cubicBezTo>
                  <a:close/>
                </a:path>
              </a:pathLst>
            </a:custGeom>
            <a:solidFill>
              <a:srgbClr val="CBC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
            <p:cNvSpPr/>
            <p:nvPr/>
          </p:nvSpPr>
          <p:spPr>
            <a:xfrm>
              <a:off x="2520200" y="3592850"/>
              <a:ext cx="14125" cy="1550"/>
            </a:xfrm>
            <a:custGeom>
              <a:rect b="b" l="l" r="r" t="t"/>
              <a:pathLst>
                <a:path extrusionOk="0" h="62" w="565">
                  <a:moveTo>
                    <a:pt x="564" y="1"/>
                  </a:moveTo>
                  <a:cubicBezTo>
                    <a:pt x="383" y="22"/>
                    <a:pt x="202" y="41"/>
                    <a:pt x="1" y="41"/>
                  </a:cubicBezTo>
                  <a:cubicBezTo>
                    <a:pt x="20" y="41"/>
                    <a:pt x="41" y="62"/>
                    <a:pt x="60" y="62"/>
                  </a:cubicBezTo>
                  <a:lnTo>
                    <a:pt x="162" y="62"/>
                  </a:lnTo>
                  <a:cubicBezTo>
                    <a:pt x="202" y="62"/>
                    <a:pt x="242" y="62"/>
                    <a:pt x="283" y="41"/>
                  </a:cubicBezTo>
                  <a:cubicBezTo>
                    <a:pt x="383" y="22"/>
                    <a:pt x="463" y="22"/>
                    <a:pt x="564" y="1"/>
                  </a:cubicBezTo>
                  <a:close/>
                </a:path>
              </a:pathLst>
            </a:custGeom>
            <a:solidFill>
              <a:srgbClr val="C17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
            <p:cNvSpPr/>
            <p:nvPr/>
          </p:nvSpPr>
          <p:spPr>
            <a:xfrm>
              <a:off x="2514650" y="3564675"/>
              <a:ext cx="273775" cy="43300"/>
            </a:xfrm>
            <a:custGeom>
              <a:rect b="b" l="l" r="r" t="t"/>
              <a:pathLst>
                <a:path extrusionOk="0" h="1732" w="10951">
                  <a:moveTo>
                    <a:pt x="2054" y="0"/>
                  </a:moveTo>
                  <a:cubicBezTo>
                    <a:pt x="2014" y="0"/>
                    <a:pt x="1994" y="0"/>
                    <a:pt x="1954" y="21"/>
                  </a:cubicBezTo>
                  <a:cubicBezTo>
                    <a:pt x="1310" y="424"/>
                    <a:pt x="645" y="786"/>
                    <a:pt x="1" y="1189"/>
                  </a:cubicBezTo>
                  <a:cubicBezTo>
                    <a:pt x="62" y="1189"/>
                    <a:pt x="102" y="1168"/>
                    <a:pt x="162" y="1168"/>
                  </a:cubicBezTo>
                  <a:lnTo>
                    <a:pt x="223" y="1168"/>
                  </a:lnTo>
                  <a:cubicBezTo>
                    <a:pt x="424" y="1168"/>
                    <a:pt x="605" y="1149"/>
                    <a:pt x="786" y="1128"/>
                  </a:cubicBezTo>
                  <a:lnTo>
                    <a:pt x="1028" y="1128"/>
                  </a:lnTo>
                  <a:cubicBezTo>
                    <a:pt x="1410" y="1108"/>
                    <a:pt x="1772" y="1087"/>
                    <a:pt x="2134" y="1068"/>
                  </a:cubicBezTo>
                  <a:lnTo>
                    <a:pt x="2356" y="1068"/>
                  </a:lnTo>
                  <a:cubicBezTo>
                    <a:pt x="2719" y="1068"/>
                    <a:pt x="3100" y="1087"/>
                    <a:pt x="3423" y="1229"/>
                  </a:cubicBezTo>
                  <a:cubicBezTo>
                    <a:pt x="3745" y="1369"/>
                    <a:pt x="3986" y="1591"/>
                    <a:pt x="4308" y="1691"/>
                  </a:cubicBezTo>
                  <a:cubicBezTo>
                    <a:pt x="4410" y="1712"/>
                    <a:pt x="4509" y="1731"/>
                    <a:pt x="4611" y="1731"/>
                  </a:cubicBezTo>
                  <a:cubicBezTo>
                    <a:pt x="4893" y="1731"/>
                    <a:pt x="5134" y="1591"/>
                    <a:pt x="5416" y="1471"/>
                  </a:cubicBezTo>
                  <a:cubicBezTo>
                    <a:pt x="5798" y="1310"/>
                    <a:pt x="6200" y="1168"/>
                    <a:pt x="6583" y="1047"/>
                  </a:cubicBezTo>
                  <a:cubicBezTo>
                    <a:pt x="7408" y="746"/>
                    <a:pt x="8253" y="545"/>
                    <a:pt x="9139" y="545"/>
                  </a:cubicBezTo>
                  <a:cubicBezTo>
                    <a:pt x="9461" y="545"/>
                    <a:pt x="9783" y="524"/>
                    <a:pt x="10086" y="524"/>
                  </a:cubicBezTo>
                  <a:lnTo>
                    <a:pt x="10951" y="524"/>
                  </a:lnTo>
                  <a:lnTo>
                    <a:pt x="10951" y="504"/>
                  </a:lnTo>
                  <a:cubicBezTo>
                    <a:pt x="10730" y="504"/>
                    <a:pt x="10387" y="282"/>
                    <a:pt x="10247" y="223"/>
                  </a:cubicBezTo>
                  <a:cubicBezTo>
                    <a:pt x="9864" y="62"/>
                    <a:pt x="9442" y="41"/>
                    <a:pt x="9039" y="21"/>
                  </a:cubicBezTo>
                  <a:cubicBezTo>
                    <a:pt x="8777" y="0"/>
                    <a:pt x="8516" y="0"/>
                    <a:pt x="8253" y="0"/>
                  </a:cubicBezTo>
                  <a:cubicBezTo>
                    <a:pt x="7590" y="0"/>
                    <a:pt x="6925" y="41"/>
                    <a:pt x="6281" y="81"/>
                  </a:cubicBezTo>
                  <a:cubicBezTo>
                    <a:pt x="5556" y="142"/>
                    <a:pt x="4832" y="182"/>
                    <a:pt x="4128" y="182"/>
                  </a:cubicBezTo>
                  <a:lnTo>
                    <a:pt x="4026" y="182"/>
                  </a:lnTo>
                  <a:cubicBezTo>
                    <a:pt x="3645" y="182"/>
                    <a:pt x="3261" y="161"/>
                    <a:pt x="2880" y="121"/>
                  </a:cubicBezTo>
                  <a:cubicBezTo>
                    <a:pt x="2698" y="102"/>
                    <a:pt x="2518" y="102"/>
                    <a:pt x="2336" y="62"/>
                  </a:cubicBezTo>
                  <a:cubicBezTo>
                    <a:pt x="2236" y="41"/>
                    <a:pt x="2155" y="0"/>
                    <a:pt x="2054" y="0"/>
                  </a:cubicBezTo>
                  <a:close/>
                </a:path>
              </a:pathLst>
            </a:custGeom>
            <a:solidFill>
              <a:srgbClr val="585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
            <p:cNvSpPr/>
            <p:nvPr/>
          </p:nvSpPr>
          <p:spPr>
            <a:xfrm>
              <a:off x="2402450" y="3470750"/>
              <a:ext cx="143425" cy="109925"/>
            </a:xfrm>
            <a:custGeom>
              <a:rect b="b" l="l" r="r" t="t"/>
              <a:pathLst>
                <a:path extrusionOk="0" h="4397" w="5737">
                  <a:moveTo>
                    <a:pt x="3133" y="0"/>
                  </a:moveTo>
                  <a:cubicBezTo>
                    <a:pt x="2678" y="0"/>
                    <a:pt x="2220" y="103"/>
                    <a:pt x="1812" y="295"/>
                  </a:cubicBezTo>
                  <a:cubicBezTo>
                    <a:pt x="1168" y="617"/>
                    <a:pt x="664" y="1141"/>
                    <a:pt x="141" y="1624"/>
                  </a:cubicBezTo>
                  <a:cubicBezTo>
                    <a:pt x="1" y="1765"/>
                    <a:pt x="342" y="2490"/>
                    <a:pt x="584" y="2933"/>
                  </a:cubicBezTo>
                  <a:cubicBezTo>
                    <a:pt x="645" y="3073"/>
                    <a:pt x="725" y="3174"/>
                    <a:pt x="745" y="3215"/>
                  </a:cubicBezTo>
                  <a:cubicBezTo>
                    <a:pt x="1088" y="3698"/>
                    <a:pt x="1590" y="4079"/>
                    <a:pt x="2175" y="4261"/>
                  </a:cubicBezTo>
                  <a:cubicBezTo>
                    <a:pt x="2459" y="4352"/>
                    <a:pt x="2759" y="4397"/>
                    <a:pt x="3061" y="4397"/>
                  </a:cubicBezTo>
                  <a:cubicBezTo>
                    <a:pt x="3826" y="4397"/>
                    <a:pt x="4599" y="4111"/>
                    <a:pt x="5133" y="3577"/>
                  </a:cubicBezTo>
                  <a:cubicBezTo>
                    <a:pt x="5616" y="3113"/>
                    <a:pt x="5737" y="2571"/>
                    <a:pt x="5637" y="1926"/>
                  </a:cubicBezTo>
                  <a:cubicBezTo>
                    <a:pt x="5516" y="1162"/>
                    <a:pt x="4931" y="497"/>
                    <a:pt x="4167" y="195"/>
                  </a:cubicBezTo>
                  <a:cubicBezTo>
                    <a:pt x="3841" y="63"/>
                    <a:pt x="3488" y="0"/>
                    <a:pt x="3133" y="0"/>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
            <p:cNvSpPr/>
            <p:nvPr/>
          </p:nvSpPr>
          <p:spPr>
            <a:xfrm>
              <a:off x="2439175" y="3471600"/>
              <a:ext cx="108725" cy="96650"/>
            </a:xfrm>
            <a:custGeom>
              <a:rect b="b" l="l" r="r" t="t"/>
              <a:pathLst>
                <a:path extrusionOk="0" h="3866" w="4349">
                  <a:moveTo>
                    <a:pt x="1852" y="0"/>
                  </a:moveTo>
                  <a:cubicBezTo>
                    <a:pt x="1148" y="0"/>
                    <a:pt x="464" y="322"/>
                    <a:pt x="182" y="1007"/>
                  </a:cubicBezTo>
                  <a:cubicBezTo>
                    <a:pt x="0" y="1450"/>
                    <a:pt x="21" y="1933"/>
                    <a:pt x="182" y="2376"/>
                  </a:cubicBezTo>
                  <a:cubicBezTo>
                    <a:pt x="242" y="2516"/>
                    <a:pt x="322" y="2657"/>
                    <a:pt x="403" y="2778"/>
                  </a:cubicBezTo>
                  <a:cubicBezTo>
                    <a:pt x="786" y="3342"/>
                    <a:pt x="1471" y="3785"/>
                    <a:pt x="2174" y="3865"/>
                  </a:cubicBezTo>
                  <a:lnTo>
                    <a:pt x="2416" y="3865"/>
                  </a:lnTo>
                  <a:cubicBezTo>
                    <a:pt x="3564" y="3865"/>
                    <a:pt x="4348" y="2999"/>
                    <a:pt x="4168" y="1892"/>
                  </a:cubicBezTo>
                  <a:cubicBezTo>
                    <a:pt x="4026" y="1128"/>
                    <a:pt x="3443" y="463"/>
                    <a:pt x="2698" y="161"/>
                  </a:cubicBezTo>
                  <a:cubicBezTo>
                    <a:pt x="2416" y="41"/>
                    <a:pt x="2134"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
            <p:cNvSpPr/>
            <p:nvPr/>
          </p:nvSpPr>
          <p:spPr>
            <a:xfrm>
              <a:off x="2428475" y="3487950"/>
              <a:ext cx="56000" cy="37125"/>
            </a:xfrm>
            <a:custGeom>
              <a:rect b="b" l="l" r="r" t="t"/>
              <a:pathLst>
                <a:path extrusionOk="0" h="1485" w="2240">
                  <a:moveTo>
                    <a:pt x="970" y="1"/>
                  </a:moveTo>
                  <a:cubicBezTo>
                    <a:pt x="482" y="1"/>
                    <a:pt x="1" y="231"/>
                    <a:pt x="167" y="836"/>
                  </a:cubicBezTo>
                  <a:cubicBezTo>
                    <a:pt x="248" y="1097"/>
                    <a:pt x="509" y="1258"/>
                    <a:pt x="791" y="1359"/>
                  </a:cubicBezTo>
                  <a:cubicBezTo>
                    <a:pt x="911" y="1419"/>
                    <a:pt x="1053" y="1459"/>
                    <a:pt x="1214" y="1480"/>
                  </a:cubicBezTo>
                  <a:cubicBezTo>
                    <a:pt x="1249" y="1483"/>
                    <a:pt x="1284" y="1485"/>
                    <a:pt x="1319" y="1485"/>
                  </a:cubicBezTo>
                  <a:cubicBezTo>
                    <a:pt x="1504" y="1485"/>
                    <a:pt x="1689" y="1440"/>
                    <a:pt x="1858" y="1338"/>
                  </a:cubicBezTo>
                  <a:cubicBezTo>
                    <a:pt x="1958" y="1279"/>
                    <a:pt x="2060" y="1218"/>
                    <a:pt x="2119" y="1118"/>
                  </a:cubicBezTo>
                  <a:cubicBezTo>
                    <a:pt x="2240" y="895"/>
                    <a:pt x="2180" y="635"/>
                    <a:pt x="2039" y="453"/>
                  </a:cubicBezTo>
                  <a:cubicBezTo>
                    <a:pt x="1899" y="251"/>
                    <a:pt x="1657" y="131"/>
                    <a:pt x="1435" y="71"/>
                  </a:cubicBezTo>
                  <a:cubicBezTo>
                    <a:pt x="1295" y="26"/>
                    <a:pt x="1132"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
            <p:cNvSpPr/>
            <p:nvPr/>
          </p:nvSpPr>
          <p:spPr>
            <a:xfrm>
              <a:off x="2455800" y="3528450"/>
              <a:ext cx="66925" cy="35250"/>
            </a:xfrm>
            <a:custGeom>
              <a:rect b="b" l="l" r="r" t="t"/>
              <a:pathLst>
                <a:path extrusionOk="0" h="1410" w="2677">
                  <a:moveTo>
                    <a:pt x="2677" y="0"/>
                  </a:moveTo>
                  <a:cubicBezTo>
                    <a:pt x="2677" y="0"/>
                    <a:pt x="2657" y="61"/>
                    <a:pt x="2596" y="121"/>
                  </a:cubicBezTo>
                  <a:cubicBezTo>
                    <a:pt x="2556" y="201"/>
                    <a:pt x="2475" y="303"/>
                    <a:pt x="2376" y="424"/>
                  </a:cubicBezTo>
                  <a:cubicBezTo>
                    <a:pt x="2295" y="523"/>
                    <a:pt x="2174" y="644"/>
                    <a:pt x="2013" y="746"/>
                  </a:cubicBezTo>
                  <a:cubicBezTo>
                    <a:pt x="1872" y="846"/>
                    <a:pt x="1711" y="947"/>
                    <a:pt x="1530" y="1027"/>
                  </a:cubicBezTo>
                  <a:cubicBezTo>
                    <a:pt x="1429" y="1068"/>
                    <a:pt x="1369" y="1087"/>
                    <a:pt x="1268" y="1108"/>
                  </a:cubicBezTo>
                  <a:cubicBezTo>
                    <a:pt x="1168" y="1127"/>
                    <a:pt x="1087" y="1148"/>
                    <a:pt x="986" y="1168"/>
                  </a:cubicBezTo>
                  <a:cubicBezTo>
                    <a:pt x="896" y="1178"/>
                    <a:pt x="810" y="1183"/>
                    <a:pt x="730" y="1183"/>
                  </a:cubicBezTo>
                  <a:cubicBezTo>
                    <a:pt x="649" y="1183"/>
                    <a:pt x="574" y="1178"/>
                    <a:pt x="503" y="1168"/>
                  </a:cubicBezTo>
                  <a:cubicBezTo>
                    <a:pt x="342" y="1168"/>
                    <a:pt x="221" y="1148"/>
                    <a:pt x="141" y="1127"/>
                  </a:cubicBezTo>
                  <a:cubicBezTo>
                    <a:pt x="41" y="1108"/>
                    <a:pt x="0" y="1108"/>
                    <a:pt x="0" y="1108"/>
                  </a:cubicBezTo>
                  <a:lnTo>
                    <a:pt x="0" y="1108"/>
                  </a:lnTo>
                  <a:cubicBezTo>
                    <a:pt x="0" y="1108"/>
                    <a:pt x="41" y="1127"/>
                    <a:pt x="121" y="1189"/>
                  </a:cubicBezTo>
                  <a:cubicBezTo>
                    <a:pt x="202" y="1229"/>
                    <a:pt x="322" y="1288"/>
                    <a:pt x="463" y="1329"/>
                  </a:cubicBezTo>
                  <a:cubicBezTo>
                    <a:pt x="624" y="1390"/>
                    <a:pt x="806" y="1409"/>
                    <a:pt x="1007" y="1409"/>
                  </a:cubicBezTo>
                  <a:cubicBezTo>
                    <a:pt x="1107" y="1409"/>
                    <a:pt x="1227" y="1409"/>
                    <a:pt x="1329" y="1369"/>
                  </a:cubicBezTo>
                  <a:cubicBezTo>
                    <a:pt x="1429" y="1350"/>
                    <a:pt x="1550" y="1329"/>
                    <a:pt x="1630" y="1288"/>
                  </a:cubicBezTo>
                  <a:cubicBezTo>
                    <a:pt x="1852" y="1208"/>
                    <a:pt x="2033" y="1087"/>
                    <a:pt x="2174" y="947"/>
                  </a:cubicBezTo>
                  <a:cubicBezTo>
                    <a:pt x="2335" y="805"/>
                    <a:pt x="2435" y="644"/>
                    <a:pt x="2516" y="504"/>
                  </a:cubicBezTo>
                  <a:cubicBezTo>
                    <a:pt x="2596" y="362"/>
                    <a:pt x="2636" y="242"/>
                    <a:pt x="2657" y="142"/>
                  </a:cubicBezTo>
                  <a:cubicBezTo>
                    <a:pt x="2677" y="61"/>
                    <a:pt x="2677" y="0"/>
                    <a:pt x="26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4" name="Google Shape;1664;p3"/>
          <p:cNvGrpSpPr/>
          <p:nvPr/>
        </p:nvGrpSpPr>
        <p:grpSpPr>
          <a:xfrm>
            <a:off x="3660711" y="792578"/>
            <a:ext cx="327124" cy="322325"/>
            <a:chOff x="3828575" y="1069325"/>
            <a:chExt cx="185750" cy="183025"/>
          </a:xfrm>
        </p:grpSpPr>
        <p:sp>
          <p:nvSpPr>
            <p:cNvPr id="1665" name="Google Shape;1665;p3"/>
            <p:cNvSpPr/>
            <p:nvPr/>
          </p:nvSpPr>
          <p:spPr>
            <a:xfrm>
              <a:off x="3828575" y="1069325"/>
              <a:ext cx="75950" cy="65800"/>
            </a:xfrm>
            <a:custGeom>
              <a:rect b="b" l="l" r="r" t="t"/>
              <a:pathLst>
                <a:path extrusionOk="0" h="2632" w="3038">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
            <p:cNvSpPr/>
            <p:nvPr/>
          </p:nvSpPr>
          <p:spPr>
            <a:xfrm>
              <a:off x="3938750" y="1089675"/>
              <a:ext cx="75575" cy="66050"/>
            </a:xfrm>
            <a:custGeom>
              <a:rect b="b" l="l" r="r" t="t"/>
              <a:pathLst>
                <a:path extrusionOk="0" h="2642" w="3023">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
            <p:cNvSpPr/>
            <p:nvPr/>
          </p:nvSpPr>
          <p:spPr>
            <a:xfrm>
              <a:off x="3832075" y="1186300"/>
              <a:ext cx="76050" cy="66050"/>
            </a:xfrm>
            <a:custGeom>
              <a:rect b="b" l="l" r="r" t="t"/>
              <a:pathLst>
                <a:path extrusionOk="0" h="2642" w="3042">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12"/>
          <p:cNvSpPr txBox="1"/>
          <p:nvPr>
            <p:ph type="title"/>
          </p:nvPr>
        </p:nvSpPr>
        <p:spPr>
          <a:xfrm>
            <a:off x="1957500" y="1729650"/>
            <a:ext cx="5229000" cy="168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Thank You !</a:t>
            </a:r>
            <a:endParaRPr/>
          </a:p>
        </p:txBody>
      </p:sp>
      <p:grpSp>
        <p:nvGrpSpPr>
          <p:cNvPr id="1673" name="Google Shape;1673;p12"/>
          <p:cNvGrpSpPr/>
          <p:nvPr/>
        </p:nvGrpSpPr>
        <p:grpSpPr>
          <a:xfrm rot="-3062856">
            <a:off x="4309537" y="1046613"/>
            <a:ext cx="531105" cy="594550"/>
            <a:chOff x="7463054" y="3308849"/>
            <a:chExt cx="531084" cy="594526"/>
          </a:xfrm>
        </p:grpSpPr>
        <p:sp>
          <p:nvSpPr>
            <p:cNvPr id="1674" name="Google Shape;1674;p12"/>
            <p:cNvSpPr/>
            <p:nvPr/>
          </p:nvSpPr>
          <p:spPr>
            <a:xfrm>
              <a:off x="7507597" y="3308849"/>
              <a:ext cx="467759" cy="594526"/>
            </a:xfrm>
            <a:custGeom>
              <a:rect b="b" l="l" r="r" t="t"/>
              <a:pathLst>
                <a:path extrusionOk="0" h="10224" w="8044">
                  <a:moveTo>
                    <a:pt x="7911" y="1"/>
                  </a:moveTo>
                  <a:cubicBezTo>
                    <a:pt x="7871" y="1"/>
                    <a:pt x="7835" y="18"/>
                    <a:pt x="7823" y="44"/>
                  </a:cubicBezTo>
                  <a:cubicBezTo>
                    <a:pt x="7802" y="63"/>
                    <a:pt x="6713" y="1635"/>
                    <a:pt x="5544" y="3652"/>
                  </a:cubicBezTo>
                  <a:cubicBezTo>
                    <a:pt x="4576" y="5285"/>
                    <a:pt x="3347" y="7543"/>
                    <a:pt x="2721" y="9398"/>
                  </a:cubicBezTo>
                  <a:cubicBezTo>
                    <a:pt x="2702" y="8772"/>
                    <a:pt x="2600" y="7826"/>
                    <a:pt x="2420" y="6716"/>
                  </a:cubicBezTo>
                  <a:cubicBezTo>
                    <a:pt x="2237" y="5608"/>
                    <a:pt x="1976" y="4560"/>
                    <a:pt x="1673" y="3592"/>
                  </a:cubicBezTo>
                  <a:cubicBezTo>
                    <a:pt x="1291" y="2402"/>
                    <a:pt x="807" y="1334"/>
                    <a:pt x="242" y="466"/>
                  </a:cubicBezTo>
                  <a:cubicBezTo>
                    <a:pt x="216" y="427"/>
                    <a:pt x="173" y="405"/>
                    <a:pt x="135" y="405"/>
                  </a:cubicBezTo>
                  <a:cubicBezTo>
                    <a:pt x="114" y="405"/>
                    <a:pt x="95" y="412"/>
                    <a:pt x="81" y="426"/>
                  </a:cubicBezTo>
                  <a:cubicBezTo>
                    <a:pt x="20" y="466"/>
                    <a:pt x="0" y="547"/>
                    <a:pt x="41" y="587"/>
                  </a:cubicBezTo>
                  <a:cubicBezTo>
                    <a:pt x="726" y="1676"/>
                    <a:pt x="1654" y="3611"/>
                    <a:pt x="2178" y="6756"/>
                  </a:cubicBezTo>
                  <a:cubicBezTo>
                    <a:pt x="2500" y="8651"/>
                    <a:pt x="2520" y="10084"/>
                    <a:pt x="2520" y="10103"/>
                  </a:cubicBezTo>
                  <a:cubicBezTo>
                    <a:pt x="2520" y="10164"/>
                    <a:pt x="2560" y="10224"/>
                    <a:pt x="2621" y="10224"/>
                  </a:cubicBezTo>
                  <a:lnTo>
                    <a:pt x="2641" y="10224"/>
                  </a:lnTo>
                  <a:cubicBezTo>
                    <a:pt x="2702" y="10224"/>
                    <a:pt x="2742" y="10184"/>
                    <a:pt x="2762" y="10124"/>
                  </a:cubicBezTo>
                  <a:cubicBezTo>
                    <a:pt x="3710" y="6455"/>
                    <a:pt x="7963" y="245"/>
                    <a:pt x="8003" y="184"/>
                  </a:cubicBezTo>
                  <a:cubicBezTo>
                    <a:pt x="8044" y="124"/>
                    <a:pt x="8044" y="63"/>
                    <a:pt x="7984" y="23"/>
                  </a:cubicBezTo>
                  <a:cubicBezTo>
                    <a:pt x="7961" y="7"/>
                    <a:pt x="7935" y="1"/>
                    <a:pt x="7911" y="1"/>
                  </a:cubicBezTo>
                  <a:close/>
                </a:path>
              </a:pathLst>
            </a:custGeom>
            <a:solidFill>
              <a:srgbClr val="F29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2"/>
            <p:cNvSpPr/>
            <p:nvPr/>
          </p:nvSpPr>
          <p:spPr>
            <a:xfrm>
              <a:off x="7824107" y="3331237"/>
              <a:ext cx="170031" cy="170089"/>
            </a:xfrm>
            <a:custGeom>
              <a:rect b="b" l="l" r="r" t="t"/>
              <a:pathLst>
                <a:path extrusionOk="0" h="2925" w="2924">
                  <a:moveTo>
                    <a:pt x="1472" y="0"/>
                  </a:moveTo>
                  <a:cubicBezTo>
                    <a:pt x="665" y="0"/>
                    <a:pt x="1" y="646"/>
                    <a:pt x="1" y="1452"/>
                  </a:cubicBezTo>
                  <a:cubicBezTo>
                    <a:pt x="1" y="2258"/>
                    <a:pt x="665" y="2925"/>
                    <a:pt x="1472" y="2925"/>
                  </a:cubicBezTo>
                  <a:cubicBezTo>
                    <a:pt x="2278" y="2925"/>
                    <a:pt x="2923" y="2258"/>
                    <a:pt x="2923" y="1452"/>
                  </a:cubicBezTo>
                  <a:cubicBezTo>
                    <a:pt x="2923" y="646"/>
                    <a:pt x="2278" y="0"/>
                    <a:pt x="1472" y="0"/>
                  </a:cubicBezTo>
                  <a:close/>
                </a:path>
              </a:pathLst>
            </a:custGeom>
            <a:solidFill>
              <a:srgbClr val="F269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2"/>
            <p:cNvSpPr/>
            <p:nvPr/>
          </p:nvSpPr>
          <p:spPr>
            <a:xfrm>
              <a:off x="7463054" y="3352752"/>
              <a:ext cx="192302" cy="170031"/>
            </a:xfrm>
            <a:custGeom>
              <a:rect b="b" l="l" r="r" t="t"/>
              <a:pathLst>
                <a:path extrusionOk="0" h="2924" w="3307">
                  <a:moveTo>
                    <a:pt x="1667" y="1"/>
                  </a:moveTo>
                  <a:cubicBezTo>
                    <a:pt x="1361" y="1"/>
                    <a:pt x="1051" y="98"/>
                    <a:pt x="786" y="297"/>
                  </a:cubicBezTo>
                  <a:cubicBezTo>
                    <a:pt x="141" y="780"/>
                    <a:pt x="0" y="1687"/>
                    <a:pt x="484" y="2332"/>
                  </a:cubicBezTo>
                  <a:cubicBezTo>
                    <a:pt x="773" y="2718"/>
                    <a:pt x="1213" y="2923"/>
                    <a:pt x="1658" y="2923"/>
                  </a:cubicBezTo>
                  <a:cubicBezTo>
                    <a:pt x="1958" y="2923"/>
                    <a:pt x="2260" y="2830"/>
                    <a:pt x="2520" y="2635"/>
                  </a:cubicBezTo>
                  <a:cubicBezTo>
                    <a:pt x="3165" y="2151"/>
                    <a:pt x="3307" y="1243"/>
                    <a:pt x="2823" y="579"/>
                  </a:cubicBezTo>
                  <a:cubicBezTo>
                    <a:pt x="2538" y="199"/>
                    <a:pt x="2106" y="1"/>
                    <a:pt x="1667" y="1"/>
                  </a:cubicBezTo>
                  <a:close/>
                </a:path>
              </a:pathLst>
            </a:custGeom>
            <a:solidFill>
              <a:srgbClr val="F269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7" name="Google Shape;1677;p12"/>
          <p:cNvGrpSpPr/>
          <p:nvPr/>
        </p:nvGrpSpPr>
        <p:grpSpPr>
          <a:xfrm>
            <a:off x="4435517" y="3701849"/>
            <a:ext cx="537710" cy="739781"/>
            <a:chOff x="1521350" y="1648150"/>
            <a:chExt cx="241950" cy="332875"/>
          </a:xfrm>
        </p:grpSpPr>
        <p:sp>
          <p:nvSpPr>
            <p:cNvPr id="1678" name="Google Shape;1678;p12"/>
            <p:cNvSpPr/>
            <p:nvPr/>
          </p:nvSpPr>
          <p:spPr>
            <a:xfrm>
              <a:off x="1521350" y="1648150"/>
              <a:ext cx="128050" cy="332350"/>
            </a:xfrm>
            <a:custGeom>
              <a:rect b="b" l="l" r="r" t="t"/>
              <a:pathLst>
                <a:path extrusionOk="0" h="13294" w="5122">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2"/>
            <p:cNvSpPr/>
            <p:nvPr/>
          </p:nvSpPr>
          <p:spPr>
            <a:xfrm>
              <a:off x="1522350" y="1714125"/>
              <a:ext cx="237450" cy="266900"/>
            </a:xfrm>
            <a:custGeom>
              <a:rect b="b" l="l" r="r" t="t"/>
              <a:pathLst>
                <a:path extrusionOk="0" h="10676" w="9498">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2"/>
            <p:cNvSpPr/>
            <p:nvPr/>
          </p:nvSpPr>
          <p:spPr>
            <a:xfrm>
              <a:off x="1572750" y="1662500"/>
              <a:ext cx="97325" cy="91650"/>
            </a:xfrm>
            <a:custGeom>
              <a:rect b="b" l="l" r="r" t="t"/>
              <a:pathLst>
                <a:path extrusionOk="0" h="3666" w="3893">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2"/>
            <p:cNvSpPr/>
            <p:nvPr/>
          </p:nvSpPr>
          <p:spPr>
            <a:xfrm>
              <a:off x="1662475" y="1716325"/>
              <a:ext cx="100825" cy="94275"/>
            </a:xfrm>
            <a:custGeom>
              <a:rect b="b" l="l" r="r" t="t"/>
              <a:pathLst>
                <a:path extrusionOk="0" h="3771" w="4033">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Executive Summary</a:t>
            </a:r>
            <a:endParaRPr/>
          </a:p>
        </p:txBody>
      </p:sp>
      <p:sp>
        <p:nvSpPr>
          <p:cNvPr id="1563" name="Google Shape;1563;p2"/>
          <p:cNvSpPr txBox="1"/>
          <p:nvPr>
            <p:ph idx="1" type="body"/>
          </p:nvPr>
        </p:nvSpPr>
        <p:spPr>
          <a:xfrm>
            <a:off x="720000" y="1247675"/>
            <a:ext cx="7704000" cy="3276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lang="en" sz="1700"/>
              <a:t>Twitter was founded in early 2006 and it is a free social media site where people communicate with each other and post short messages called tweets. Nowadays people use twitter to get the latest updates like News reports, to follow famous people and to share their thoughts to the public. With internet connection and smart devices, people can access the website or the app. </a:t>
            </a:r>
            <a:endParaRPr sz="1700"/>
          </a:p>
          <a:p>
            <a:pPr indent="0" lvl="0" marL="0" rtl="0" algn="just">
              <a:lnSpc>
                <a:spcPct val="115000"/>
              </a:lnSpc>
              <a:spcBef>
                <a:spcPts val="0"/>
              </a:spcBef>
              <a:spcAft>
                <a:spcPts val="0"/>
              </a:spcAft>
              <a:buSzPts val="1400"/>
              <a:buNone/>
            </a:pPr>
            <a:r>
              <a:rPr lang="en" sz="1700"/>
              <a:t>We analyze twitter data  to discover which topics are trending on Twitter.</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
        <p:nvSpPr>
          <p:cNvPr id="1569" name="Google Shape;1569;p8"/>
          <p:cNvSpPr txBox="1"/>
          <p:nvPr/>
        </p:nvSpPr>
        <p:spPr>
          <a:xfrm>
            <a:off x="720000" y="1207025"/>
            <a:ext cx="6263400" cy="285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hlink"/>
              </a:buClr>
              <a:buSzPts val="1100"/>
              <a:buFont typeface="Arial"/>
              <a:buNone/>
            </a:pPr>
            <a:r>
              <a:rPr lang="en" sz="1700">
                <a:solidFill>
                  <a:schemeClr val="hlink"/>
                </a:solidFill>
                <a:latin typeface="Chivo"/>
                <a:ea typeface="Chivo"/>
                <a:cs typeface="Chivo"/>
                <a:sym typeface="Chivo"/>
              </a:rPr>
              <a:t>Twitter is a social media platform that allows people to post texts, images and videos. It is widely used to write blogs with a limited number of words shorter than any other social media. Users can freely post whatever they want. Unlike Facebook, they have community standards to follow which makes it different to Twitter. Due to this difference, Twitter users over use the platform that can be harmful and alarming to other people. User’s frequently post therefore the latest internet sensation is posted earlier in twitter. </a:t>
            </a:r>
            <a:endParaRPr sz="1700">
              <a:latin typeface="Chivo"/>
              <a:ea typeface="Chivo"/>
              <a:cs typeface="Chivo"/>
              <a:sym typeface="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g1334d7413ff_1_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Objectives and Metrics</a:t>
            </a:r>
            <a:endParaRPr/>
          </a:p>
        </p:txBody>
      </p:sp>
      <p:sp>
        <p:nvSpPr>
          <p:cNvPr id="1575" name="Google Shape;1575;g1334d7413ff_1_0"/>
          <p:cNvSpPr txBox="1"/>
          <p:nvPr/>
        </p:nvSpPr>
        <p:spPr>
          <a:xfrm>
            <a:off x="503700" y="1358975"/>
            <a:ext cx="8136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Chivo"/>
                <a:ea typeface="Chivo"/>
                <a:cs typeface="Chivo"/>
                <a:sym typeface="Chivo"/>
              </a:rPr>
              <a:t>This paper aims to explore trending social media hot topics in the Philippines across open-access social media platforms: Twitter. </a:t>
            </a:r>
            <a:endParaRPr b="1" sz="2100">
              <a:latin typeface="Chivo"/>
              <a:ea typeface="Chivo"/>
              <a:cs typeface="Chivo"/>
              <a:sym typeface="Chivo"/>
            </a:endParaRPr>
          </a:p>
          <a:p>
            <a:pPr indent="0" lvl="0" marL="0" rtl="0" algn="l">
              <a:spcBef>
                <a:spcPts val="0"/>
              </a:spcBef>
              <a:spcAft>
                <a:spcPts val="0"/>
              </a:spcAft>
              <a:buNone/>
            </a:pPr>
            <a:r>
              <a:t/>
            </a:r>
            <a:endParaRPr b="1" sz="2100">
              <a:latin typeface="Chivo"/>
              <a:ea typeface="Chivo"/>
              <a:cs typeface="Chivo"/>
              <a:sym typeface="Chivo"/>
            </a:endParaRPr>
          </a:p>
          <a:p>
            <a:pPr indent="-361950" lvl="0" marL="457200" rtl="0" algn="l">
              <a:spcBef>
                <a:spcPts val="0"/>
              </a:spcBef>
              <a:spcAft>
                <a:spcPts val="0"/>
              </a:spcAft>
              <a:buSzPts val="2100"/>
              <a:buFont typeface="Chivo"/>
              <a:buChar char="●"/>
            </a:pPr>
            <a:r>
              <a:rPr lang="en" sz="2100">
                <a:latin typeface="Chivo"/>
                <a:ea typeface="Chivo"/>
                <a:cs typeface="Chivo"/>
                <a:sym typeface="Chivo"/>
              </a:rPr>
              <a:t>Tweets - Information about user posted</a:t>
            </a:r>
            <a:endParaRPr sz="2100">
              <a:latin typeface="Chivo"/>
              <a:ea typeface="Chivo"/>
              <a:cs typeface="Chivo"/>
              <a:sym typeface="Chivo"/>
            </a:endParaRPr>
          </a:p>
          <a:p>
            <a:pPr indent="-361950" lvl="0" marL="457200" rtl="0" algn="l">
              <a:spcBef>
                <a:spcPts val="0"/>
              </a:spcBef>
              <a:spcAft>
                <a:spcPts val="0"/>
              </a:spcAft>
              <a:buSzPts val="2100"/>
              <a:buFont typeface="Chivo"/>
              <a:buChar char="●"/>
            </a:pPr>
            <a:r>
              <a:rPr lang="en" sz="2100">
                <a:latin typeface="Chivo"/>
                <a:ea typeface="Chivo"/>
                <a:cs typeface="Chivo"/>
                <a:sym typeface="Chivo"/>
              </a:rPr>
              <a:t>Volume -  Information about the number of users using the trend.</a:t>
            </a:r>
            <a:endParaRPr sz="2100">
              <a:latin typeface="Chivo"/>
              <a:ea typeface="Chivo"/>
              <a:cs typeface="Chivo"/>
              <a:sym typeface="Chivo"/>
            </a:endParaRPr>
          </a:p>
          <a:p>
            <a:pPr indent="-361950" lvl="0" marL="457200" rtl="0" algn="l">
              <a:spcBef>
                <a:spcPts val="0"/>
              </a:spcBef>
              <a:spcAft>
                <a:spcPts val="0"/>
              </a:spcAft>
              <a:buSzPts val="2100"/>
              <a:buFont typeface="Chivo"/>
              <a:buChar char="●"/>
            </a:pPr>
            <a:r>
              <a:rPr lang="en" sz="2100">
                <a:latin typeface="Chivo"/>
                <a:ea typeface="Chivo"/>
                <a:cs typeface="Chivo"/>
                <a:sym typeface="Chivo"/>
              </a:rPr>
              <a:t>Count - Information about the the number of tweets </a:t>
            </a:r>
            <a:endParaRPr sz="2100">
              <a:latin typeface="Chivo"/>
              <a:ea typeface="Chivo"/>
              <a:cs typeface="Chivo"/>
              <a:sym typeface="Chivo"/>
            </a:endParaRPr>
          </a:p>
          <a:p>
            <a:pPr indent="0" lvl="0" marL="0" rtl="0" algn="l">
              <a:spcBef>
                <a:spcPts val="0"/>
              </a:spcBef>
              <a:spcAft>
                <a:spcPts val="0"/>
              </a:spcAft>
              <a:buNone/>
            </a:pPr>
            <a:r>
              <a:t/>
            </a:r>
            <a:endParaRPr>
              <a:latin typeface="Chivo"/>
              <a:ea typeface="Chivo"/>
              <a:cs typeface="Chivo"/>
              <a:sym typeface="Chivo"/>
            </a:endParaRPr>
          </a:p>
          <a:p>
            <a:pPr indent="0" lvl="0" marL="0" rtl="0" algn="l">
              <a:spcBef>
                <a:spcPts val="0"/>
              </a:spcBef>
              <a:spcAft>
                <a:spcPts val="0"/>
              </a:spcAft>
              <a:buNone/>
            </a:pPr>
            <a:r>
              <a:t/>
            </a:r>
            <a:endParaRPr b="1">
              <a:latin typeface="Chivo"/>
              <a:ea typeface="Chivo"/>
              <a:cs typeface="Chivo"/>
              <a:sym typeface="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g1334d7413ff_2_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Objectives and Metrics</a:t>
            </a:r>
            <a:endParaRPr/>
          </a:p>
        </p:txBody>
      </p:sp>
      <p:sp>
        <p:nvSpPr>
          <p:cNvPr id="1581" name="Google Shape;1581;g1334d7413ff_2_9"/>
          <p:cNvSpPr txBox="1"/>
          <p:nvPr/>
        </p:nvSpPr>
        <p:spPr>
          <a:xfrm>
            <a:off x="503700" y="1358975"/>
            <a:ext cx="81366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hlink"/>
                </a:solidFill>
              </a:rPr>
              <a:t>Social media could help content creator to know the rising trends to promote their works:</a:t>
            </a:r>
            <a:endParaRPr b="1" sz="2100">
              <a:solidFill>
                <a:schemeClr val="hlink"/>
              </a:solidFill>
            </a:endParaRPr>
          </a:p>
          <a:p>
            <a:pPr indent="0" lvl="0" marL="0" rtl="0" algn="l">
              <a:spcBef>
                <a:spcPts val="0"/>
              </a:spcBef>
              <a:spcAft>
                <a:spcPts val="0"/>
              </a:spcAft>
              <a:buNone/>
            </a:pPr>
            <a:r>
              <a:t/>
            </a:r>
            <a:endParaRPr b="1" sz="2100">
              <a:solidFill>
                <a:schemeClr val="hlink"/>
              </a:solidFill>
            </a:endParaRPr>
          </a:p>
          <a:p>
            <a:pPr indent="-361950" lvl="0" marL="457200" rtl="0" algn="l">
              <a:spcBef>
                <a:spcPts val="0"/>
              </a:spcBef>
              <a:spcAft>
                <a:spcPts val="0"/>
              </a:spcAft>
              <a:buSzPts val="2100"/>
              <a:buChar char="●"/>
            </a:pPr>
            <a:r>
              <a:rPr lang="en" sz="2100">
                <a:solidFill>
                  <a:schemeClr val="hlink"/>
                </a:solidFill>
              </a:rPr>
              <a:t>To know the current trends. </a:t>
            </a:r>
            <a:endParaRPr sz="2100">
              <a:solidFill>
                <a:schemeClr val="hlink"/>
              </a:solidFill>
            </a:endParaRPr>
          </a:p>
          <a:p>
            <a:pPr indent="-361950" lvl="0" marL="457200" rtl="0" algn="l">
              <a:spcBef>
                <a:spcPts val="0"/>
              </a:spcBef>
              <a:spcAft>
                <a:spcPts val="0"/>
              </a:spcAft>
              <a:buSzPts val="2100"/>
              <a:buChar char="●"/>
            </a:pPr>
            <a:r>
              <a:rPr lang="en" sz="2100">
                <a:solidFill>
                  <a:schemeClr val="hlink"/>
                </a:solidFill>
              </a:rPr>
              <a:t>Ranked trends according to the number of tweets.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b="1"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1"/>
          <p:cNvSpPr txBox="1"/>
          <p:nvPr>
            <p:ph type="title"/>
          </p:nvPr>
        </p:nvSpPr>
        <p:spPr>
          <a:xfrm>
            <a:off x="720000" y="445025"/>
            <a:ext cx="4293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Scope and Problem Statement</a:t>
            </a:r>
            <a:endParaRPr/>
          </a:p>
        </p:txBody>
      </p:sp>
      <p:sp>
        <p:nvSpPr>
          <p:cNvPr id="1587" name="Google Shape;1587;p11"/>
          <p:cNvSpPr txBox="1"/>
          <p:nvPr/>
        </p:nvSpPr>
        <p:spPr>
          <a:xfrm>
            <a:off x="859075" y="2098725"/>
            <a:ext cx="5056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hivo"/>
                <a:ea typeface="Chivo"/>
                <a:cs typeface="Chivo"/>
                <a:sym typeface="Chivo"/>
              </a:rPr>
              <a:t>Trends - which topics included in top 50 trending topics</a:t>
            </a:r>
            <a:endParaRPr sz="1900">
              <a:latin typeface="Chivo"/>
              <a:ea typeface="Chivo"/>
              <a:cs typeface="Chivo"/>
              <a:sym typeface="Chivo"/>
            </a:endParaRPr>
          </a:p>
        </p:txBody>
      </p:sp>
      <p:sp>
        <p:nvSpPr>
          <p:cNvPr id="1588" name="Google Shape;1588;p11"/>
          <p:cNvSpPr txBox="1"/>
          <p:nvPr/>
        </p:nvSpPr>
        <p:spPr>
          <a:xfrm>
            <a:off x="859075" y="2941675"/>
            <a:ext cx="4422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hivo"/>
                <a:ea typeface="Chivo"/>
                <a:cs typeface="Chivo"/>
                <a:sym typeface="Chivo"/>
              </a:rPr>
              <a:t>Volume - which trending Tweets has highest counts</a:t>
            </a:r>
            <a:endParaRPr sz="1900">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7"/>
          <p:cNvSpPr txBox="1"/>
          <p:nvPr>
            <p:ph type="title"/>
          </p:nvPr>
        </p:nvSpPr>
        <p:spPr>
          <a:xfrm>
            <a:off x="4146550" y="718288"/>
            <a:ext cx="3753300" cy="92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Methodology</a:t>
            </a:r>
            <a:endParaRPr/>
          </a:p>
        </p:txBody>
      </p:sp>
      <p:grpSp>
        <p:nvGrpSpPr>
          <p:cNvPr id="1594" name="Google Shape;1594;p7"/>
          <p:cNvGrpSpPr/>
          <p:nvPr/>
        </p:nvGrpSpPr>
        <p:grpSpPr>
          <a:xfrm rot="4402008">
            <a:off x="3449072" y="272267"/>
            <a:ext cx="607150" cy="835349"/>
            <a:chOff x="1521350" y="1648150"/>
            <a:chExt cx="241950" cy="332875"/>
          </a:xfrm>
        </p:grpSpPr>
        <p:sp>
          <p:nvSpPr>
            <p:cNvPr id="1595" name="Google Shape;1595;p7"/>
            <p:cNvSpPr/>
            <p:nvPr/>
          </p:nvSpPr>
          <p:spPr>
            <a:xfrm>
              <a:off x="1521350" y="1648150"/>
              <a:ext cx="128050" cy="332350"/>
            </a:xfrm>
            <a:custGeom>
              <a:rect b="b" l="l" r="r" t="t"/>
              <a:pathLst>
                <a:path extrusionOk="0" h="13294" w="5122">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
            <p:cNvSpPr/>
            <p:nvPr/>
          </p:nvSpPr>
          <p:spPr>
            <a:xfrm>
              <a:off x="1522350" y="1714125"/>
              <a:ext cx="237450" cy="266900"/>
            </a:xfrm>
            <a:custGeom>
              <a:rect b="b" l="l" r="r" t="t"/>
              <a:pathLst>
                <a:path extrusionOk="0" h="10676" w="9498">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
            <p:cNvSpPr/>
            <p:nvPr/>
          </p:nvSpPr>
          <p:spPr>
            <a:xfrm>
              <a:off x="1572750" y="1662500"/>
              <a:ext cx="97325" cy="91650"/>
            </a:xfrm>
            <a:custGeom>
              <a:rect b="b" l="l" r="r" t="t"/>
              <a:pathLst>
                <a:path extrusionOk="0" h="3666" w="3893">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
            <p:cNvSpPr/>
            <p:nvPr/>
          </p:nvSpPr>
          <p:spPr>
            <a:xfrm>
              <a:off x="1662475" y="1716325"/>
              <a:ext cx="100825" cy="94275"/>
            </a:xfrm>
            <a:custGeom>
              <a:rect b="b" l="l" r="r" t="t"/>
              <a:pathLst>
                <a:path extrusionOk="0" h="3771" w="4033">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9" name="Google Shape;1599;p7"/>
          <p:cNvGrpSpPr/>
          <p:nvPr/>
        </p:nvGrpSpPr>
        <p:grpSpPr>
          <a:xfrm rot="3859115">
            <a:off x="2290574" y="3812311"/>
            <a:ext cx="288531" cy="1204995"/>
            <a:chOff x="768875" y="1271550"/>
            <a:chExt cx="115425" cy="482050"/>
          </a:xfrm>
        </p:grpSpPr>
        <p:sp>
          <p:nvSpPr>
            <p:cNvPr id="1600" name="Google Shape;1600;p7"/>
            <p:cNvSpPr/>
            <p:nvPr/>
          </p:nvSpPr>
          <p:spPr>
            <a:xfrm>
              <a:off x="768875" y="1271550"/>
              <a:ext cx="115425" cy="482050"/>
            </a:xfrm>
            <a:custGeom>
              <a:rect b="b" l="l" r="r" t="t"/>
              <a:pathLst>
                <a:path extrusionOk="0" h="19282" w="4617">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7"/>
            <p:cNvSpPr/>
            <p:nvPr/>
          </p:nvSpPr>
          <p:spPr>
            <a:xfrm>
              <a:off x="795075" y="1271825"/>
              <a:ext cx="37325" cy="480375"/>
            </a:xfrm>
            <a:custGeom>
              <a:rect b="b" l="l" r="r" t="t"/>
              <a:pathLst>
                <a:path extrusionOk="0" h="19215" w="1493">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7"/>
            <p:cNvSpPr/>
            <p:nvPr/>
          </p:nvSpPr>
          <p:spPr>
            <a:xfrm>
              <a:off x="776925" y="1343400"/>
              <a:ext cx="62525" cy="43375"/>
            </a:xfrm>
            <a:custGeom>
              <a:rect b="b" l="l" r="r" t="t"/>
              <a:pathLst>
                <a:path extrusionOk="0" h="1735" w="2501">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
            <p:cNvSpPr/>
            <p:nvPr/>
          </p:nvSpPr>
          <p:spPr>
            <a:xfrm>
              <a:off x="770875" y="1442825"/>
              <a:ext cx="105350" cy="47775"/>
            </a:xfrm>
            <a:custGeom>
              <a:rect b="b" l="l" r="r" t="t"/>
              <a:pathLst>
                <a:path extrusionOk="0" h="1911" w="4214">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7"/>
            <p:cNvSpPr/>
            <p:nvPr/>
          </p:nvSpPr>
          <p:spPr>
            <a:xfrm>
              <a:off x="771375" y="1501650"/>
              <a:ext cx="111900" cy="53450"/>
            </a:xfrm>
            <a:custGeom>
              <a:rect b="b" l="l" r="r" t="t"/>
              <a:pathLst>
                <a:path extrusionOk="0" h="2138" w="4476">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7"/>
            <p:cNvSpPr/>
            <p:nvPr/>
          </p:nvSpPr>
          <p:spPr>
            <a:xfrm>
              <a:off x="776925" y="1576900"/>
              <a:ext cx="100300" cy="36200"/>
            </a:xfrm>
            <a:custGeom>
              <a:rect b="b" l="l" r="r" t="t"/>
              <a:pathLst>
                <a:path extrusionOk="0" h="1448" w="4012">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
            <p:cNvSpPr/>
            <p:nvPr/>
          </p:nvSpPr>
          <p:spPr>
            <a:xfrm>
              <a:off x="794075" y="1653400"/>
              <a:ext cx="70050" cy="36800"/>
            </a:xfrm>
            <a:custGeom>
              <a:rect b="b" l="l" r="r" t="t"/>
              <a:pathLst>
                <a:path extrusionOk="0" h="1472" w="2802">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7"/>
            <p:cNvSpPr/>
            <p:nvPr/>
          </p:nvSpPr>
          <p:spPr>
            <a:xfrm>
              <a:off x="774400" y="1393450"/>
              <a:ext cx="84700" cy="39200"/>
            </a:xfrm>
            <a:custGeom>
              <a:rect b="b" l="l" r="r" t="t"/>
              <a:pathLst>
                <a:path extrusionOk="0" h="1568" w="3388">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08" name="Google Shape;1608;p7"/>
          <p:cNvPicPr preferRelativeResize="0"/>
          <p:nvPr/>
        </p:nvPicPr>
        <p:blipFill>
          <a:blip r:embed="rId3">
            <a:alphaModFix/>
          </a:blip>
          <a:stretch>
            <a:fillRect/>
          </a:stretch>
        </p:blipFill>
        <p:spPr>
          <a:xfrm>
            <a:off x="2142225" y="1819150"/>
            <a:ext cx="6296151" cy="206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g1334d7413ff_2_0"/>
          <p:cNvSpPr txBox="1"/>
          <p:nvPr>
            <p:ph type="title"/>
          </p:nvPr>
        </p:nvSpPr>
        <p:spPr>
          <a:xfrm>
            <a:off x="720000" y="445025"/>
            <a:ext cx="562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700"/>
              <a:t>Top Trends in Philippines</a:t>
            </a:r>
            <a:endParaRPr sz="2700"/>
          </a:p>
        </p:txBody>
      </p:sp>
      <p:pic>
        <p:nvPicPr>
          <p:cNvPr id="1614" name="Google Shape;1614;g1334d7413ff_2_0"/>
          <p:cNvPicPr preferRelativeResize="0"/>
          <p:nvPr/>
        </p:nvPicPr>
        <p:blipFill>
          <a:blip r:embed="rId3">
            <a:alphaModFix/>
          </a:blip>
          <a:stretch>
            <a:fillRect/>
          </a:stretch>
        </p:blipFill>
        <p:spPr>
          <a:xfrm>
            <a:off x="1267625" y="1118500"/>
            <a:ext cx="660872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g1334d7413ff_2_35"/>
          <p:cNvSpPr txBox="1"/>
          <p:nvPr>
            <p:ph type="title"/>
          </p:nvPr>
        </p:nvSpPr>
        <p:spPr>
          <a:xfrm>
            <a:off x="720000" y="445025"/>
            <a:ext cx="562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sz="2700"/>
              <a:t>Top Trends </a:t>
            </a:r>
            <a:r>
              <a:rPr lang="en" sz="2700"/>
              <a:t>around</a:t>
            </a:r>
            <a:r>
              <a:rPr lang="en" sz="2700"/>
              <a:t> the World</a:t>
            </a:r>
            <a:endParaRPr sz="2700"/>
          </a:p>
        </p:txBody>
      </p:sp>
      <p:pic>
        <p:nvPicPr>
          <p:cNvPr id="1620" name="Google Shape;1620;g1334d7413ff_2_35"/>
          <p:cNvPicPr preferRelativeResize="0"/>
          <p:nvPr/>
        </p:nvPicPr>
        <p:blipFill>
          <a:blip r:embed="rId3">
            <a:alphaModFix/>
          </a:blip>
          <a:stretch>
            <a:fillRect/>
          </a:stretch>
        </p:blipFill>
        <p:spPr>
          <a:xfrm>
            <a:off x="1322875" y="1135725"/>
            <a:ext cx="649825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rd Encyclopedia by Slidesgo">
  <a:themeElements>
    <a:clrScheme name="Simple Light">
      <a:dk1>
        <a:srgbClr val="3F4053"/>
      </a:dk1>
      <a:lt1>
        <a:srgbClr val="F2DDD3"/>
      </a:lt1>
      <a:dk2>
        <a:srgbClr val="F29979"/>
      </a:dk2>
      <a:lt2>
        <a:srgbClr val="CF4639"/>
      </a:lt2>
      <a:accent1>
        <a:srgbClr val="99BDD1"/>
      </a:accent1>
      <a:accent2>
        <a:srgbClr val="ABBCA2"/>
      </a:accent2>
      <a:accent3>
        <a:srgbClr val="6F72A6"/>
      </a:accent3>
      <a:accent4>
        <a:srgbClr val="FFEEDE"/>
      </a:accent4>
      <a:accent5>
        <a:srgbClr val="64657E"/>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