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4"/>
  </p:sldMasterIdLst>
  <p:sldIdLst>
    <p:sldId id="256" r:id="rId5"/>
    <p:sldId id="261" r:id="rId6"/>
    <p:sldId id="257"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95A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5" d="100"/>
          <a:sy n="75" d="100"/>
        </p:scale>
        <p:origin x="82" y="3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34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836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934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564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6/27/2021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15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6/27/2021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93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6/27/2021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245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6/27/2021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72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6/27/2021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65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6/27/2021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93912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B16C4C9A-3960-41CF-A4E9-2A8FB932454B}" type="datetimeFigureOut">
              <a:rPr lang="en-US" smtClean="0"/>
              <a:t>6/27/2021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0694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6/27/2021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498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5701-4A6F-44E3-BC78-DF08E2703EC8}"/>
              </a:ext>
            </a:extLst>
          </p:cNvPr>
          <p:cNvSpPr>
            <a:spLocks noGrp="1"/>
          </p:cNvSpPr>
          <p:nvPr>
            <p:ph type="ctrTitle"/>
          </p:nvPr>
        </p:nvSpPr>
        <p:spPr/>
        <p:txBody>
          <a:bodyPr/>
          <a:lstStyle/>
          <a:p>
            <a:r>
              <a:rPr lang="en-US" dirty="0"/>
              <a:t>    Digital Speedometer</a:t>
            </a:r>
          </a:p>
        </p:txBody>
      </p:sp>
      <p:sp>
        <p:nvSpPr>
          <p:cNvPr id="3" name="Subtitle 2">
            <a:extLst>
              <a:ext uri="{FF2B5EF4-FFF2-40B4-BE49-F238E27FC236}">
                <a16:creationId xmlns:a16="http://schemas.microsoft.com/office/drawing/2014/main" id="{3DEEADDE-C987-47FA-A453-C69D32253807}"/>
              </a:ext>
            </a:extLst>
          </p:cNvPr>
          <p:cNvSpPr>
            <a:spLocks noGrp="1"/>
          </p:cNvSpPr>
          <p:nvPr>
            <p:ph type="subTitle" idx="1"/>
          </p:nvPr>
        </p:nvSpPr>
        <p:spPr>
          <a:xfrm>
            <a:off x="1244868" y="1399032"/>
            <a:ext cx="10058400" cy="1143000"/>
          </a:xfrm>
        </p:spPr>
        <p:txBody>
          <a:bodyPr>
            <a:normAutofit lnSpcReduction="10000"/>
          </a:bodyPr>
          <a:lstStyle/>
          <a:p>
            <a:endParaRPr lang="en-US" dirty="0"/>
          </a:p>
          <a:p>
            <a:r>
              <a:rPr lang="en-US" sz="4000" b="1" dirty="0">
                <a:solidFill>
                  <a:srgbClr val="4F95A3"/>
                </a:solidFill>
              </a:rPr>
              <a:t>			  Project Name</a:t>
            </a:r>
          </a:p>
        </p:txBody>
      </p:sp>
    </p:spTree>
    <p:extLst>
      <p:ext uri="{BB962C8B-B14F-4D97-AF65-F5344CB8AC3E}">
        <p14:creationId xmlns:p14="http://schemas.microsoft.com/office/powerpoint/2010/main" val="391612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92E9-0025-4B1F-89EF-F8A04D9A1936}"/>
              </a:ext>
            </a:extLst>
          </p:cNvPr>
          <p:cNvSpPr>
            <a:spLocks noGrp="1"/>
          </p:cNvSpPr>
          <p:nvPr>
            <p:ph type="title"/>
          </p:nvPr>
        </p:nvSpPr>
        <p:spPr/>
        <p:txBody>
          <a:bodyPr/>
          <a:lstStyle/>
          <a:p>
            <a:r>
              <a:rPr lang="en-US" b="1" dirty="0">
                <a:solidFill>
                  <a:srgbClr val="4F95A3"/>
                </a:solidFill>
              </a:rPr>
              <a:t>GROUP MEMBERS</a:t>
            </a:r>
          </a:p>
        </p:txBody>
      </p:sp>
      <p:sp>
        <p:nvSpPr>
          <p:cNvPr id="3" name="Content Placeholder 2">
            <a:extLst>
              <a:ext uri="{FF2B5EF4-FFF2-40B4-BE49-F238E27FC236}">
                <a16:creationId xmlns:a16="http://schemas.microsoft.com/office/drawing/2014/main" id="{571F163F-DD80-41B6-BB19-DEA7C9927CD4}"/>
              </a:ext>
            </a:extLst>
          </p:cNvPr>
          <p:cNvSpPr>
            <a:spLocks noGrp="1"/>
          </p:cNvSpPr>
          <p:nvPr>
            <p:ph idx="1"/>
          </p:nvPr>
        </p:nvSpPr>
        <p:spPr/>
        <p:txBody>
          <a:bodyPr/>
          <a:lstStyle/>
          <a:p>
            <a:endParaRPr lang="en-US" dirty="0"/>
          </a:p>
          <a:p>
            <a:pPr marL="0" indent="0">
              <a:buNone/>
            </a:pPr>
            <a:r>
              <a:rPr lang="en-US" sz="3200" b="1" dirty="0">
                <a:solidFill>
                  <a:srgbClr val="4F95A3"/>
                </a:solidFill>
              </a:rPr>
              <a:t>                                      </a:t>
            </a:r>
            <a:r>
              <a:rPr lang="en-US" sz="3200" b="1" u="sng" dirty="0">
                <a:solidFill>
                  <a:srgbClr val="4F95A3"/>
                </a:solidFill>
              </a:rPr>
              <a:t>GROUP-11</a:t>
            </a:r>
          </a:p>
          <a:p>
            <a:endParaRPr lang="en-US" sz="1800" dirty="0"/>
          </a:p>
          <a:p>
            <a:pPr marL="201168" lvl="1" indent="0">
              <a:buNone/>
            </a:pPr>
            <a:r>
              <a:rPr lang="en-US" sz="3000" dirty="0">
                <a:solidFill>
                  <a:srgbClr val="4F95A3"/>
                </a:solidFill>
              </a:rPr>
              <a:t>1. </a:t>
            </a:r>
            <a:r>
              <a:rPr lang="en-US" sz="3000" dirty="0"/>
              <a:t>Md Masrur Masuk Shopnil            170214139</a:t>
            </a:r>
          </a:p>
          <a:p>
            <a:pPr marL="201168" lvl="1" indent="0">
              <a:buNone/>
            </a:pPr>
            <a:r>
              <a:rPr lang="en-US" sz="3000" dirty="0">
                <a:solidFill>
                  <a:srgbClr val="4F95A3"/>
                </a:solidFill>
              </a:rPr>
              <a:t>2.</a:t>
            </a:r>
            <a:r>
              <a:rPr lang="en-US" sz="3000" dirty="0"/>
              <a:t> Shamri Anwar Iqra                          201814108</a:t>
            </a:r>
          </a:p>
          <a:p>
            <a:pPr marL="201168" lvl="1" indent="0">
              <a:buNone/>
            </a:pPr>
            <a:r>
              <a:rPr lang="en-US" sz="3000" dirty="0">
                <a:solidFill>
                  <a:srgbClr val="4F95A3"/>
                </a:solidFill>
              </a:rPr>
              <a:t>3.</a:t>
            </a:r>
            <a:r>
              <a:rPr lang="en-US" sz="3000" dirty="0"/>
              <a:t> Fairooz Nawar Nawme                   201914033</a:t>
            </a:r>
          </a:p>
          <a:p>
            <a:pPr marL="201168" lvl="1" indent="0">
              <a:buNone/>
            </a:pPr>
            <a:endParaRPr lang="en-US" sz="3000" dirty="0"/>
          </a:p>
        </p:txBody>
      </p:sp>
    </p:spTree>
    <p:extLst>
      <p:ext uri="{BB962C8B-B14F-4D97-AF65-F5344CB8AC3E}">
        <p14:creationId xmlns:p14="http://schemas.microsoft.com/office/powerpoint/2010/main" val="404433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7547-7B89-4D25-9B0C-358742ABD193}"/>
              </a:ext>
            </a:extLst>
          </p:cNvPr>
          <p:cNvSpPr>
            <a:spLocks noGrp="1"/>
          </p:cNvSpPr>
          <p:nvPr>
            <p:ph type="title"/>
          </p:nvPr>
        </p:nvSpPr>
        <p:spPr/>
        <p:txBody>
          <a:bodyPr/>
          <a:lstStyle/>
          <a:p>
            <a:r>
              <a:rPr lang="en-US" b="1" dirty="0">
                <a:solidFill>
                  <a:srgbClr val="4F95A3"/>
                </a:solidFill>
              </a:rPr>
              <a:t>COMPONENTS</a:t>
            </a:r>
          </a:p>
        </p:txBody>
      </p:sp>
      <p:sp>
        <p:nvSpPr>
          <p:cNvPr id="3" name="Content Placeholder 2">
            <a:extLst>
              <a:ext uri="{FF2B5EF4-FFF2-40B4-BE49-F238E27FC236}">
                <a16:creationId xmlns:a16="http://schemas.microsoft.com/office/drawing/2014/main" id="{CD2F28AD-8200-4384-B731-7F134DFD41D5}"/>
              </a:ext>
            </a:extLst>
          </p:cNvPr>
          <p:cNvSpPr>
            <a:spLocks noGrp="1"/>
          </p:cNvSpPr>
          <p:nvPr>
            <p:ph idx="1"/>
          </p:nvPr>
        </p:nvSpPr>
        <p:spPr/>
        <p:txBody>
          <a:bodyPr>
            <a:normAutofit/>
          </a:bodyPr>
          <a:lstStyle/>
          <a:p>
            <a:pPr>
              <a:buFont typeface="Arial" panose="020B0604020202020204" pitchFamily="34" charset="0"/>
              <a:buChar char="•"/>
            </a:pPr>
            <a:endParaRPr lang="en-US" dirty="0"/>
          </a:p>
          <a:p>
            <a:pPr lvl="1">
              <a:buFont typeface="Arial" panose="020B0604020202020204" pitchFamily="34" charset="0"/>
              <a:buChar char="•"/>
            </a:pPr>
            <a:r>
              <a:rPr lang="en-US" sz="2400" dirty="0"/>
              <a:t>Arduino UNO</a:t>
            </a:r>
          </a:p>
          <a:p>
            <a:pPr lvl="1">
              <a:buFont typeface="Arial" panose="020B0604020202020204" pitchFamily="34" charset="0"/>
              <a:buChar char="•"/>
            </a:pPr>
            <a:r>
              <a:rPr lang="en-US" sz="2400" dirty="0"/>
              <a:t>IR Obstacle Sensor</a:t>
            </a:r>
          </a:p>
          <a:p>
            <a:pPr lvl="1">
              <a:buFont typeface="Arial" panose="020B0604020202020204" pitchFamily="34" charset="0"/>
              <a:buChar char="•"/>
            </a:pPr>
            <a:r>
              <a:rPr lang="en-US" sz="2400" dirty="0"/>
              <a:t>LCD Display(16X2)</a:t>
            </a:r>
          </a:p>
          <a:p>
            <a:pPr lvl="1">
              <a:buFont typeface="Arial" panose="020B0604020202020204" pitchFamily="34" charset="0"/>
              <a:buChar char="•"/>
            </a:pPr>
            <a:r>
              <a:rPr lang="en-US" sz="2400" dirty="0"/>
              <a:t>Virtual Terminal</a:t>
            </a:r>
          </a:p>
          <a:p>
            <a:pPr lvl="1">
              <a:buFont typeface="Arial" panose="020B0604020202020204" pitchFamily="34" charset="0"/>
              <a:buChar char="•"/>
            </a:pPr>
            <a:r>
              <a:rPr lang="en-US" sz="2400" dirty="0"/>
              <a:t>Logic Toggle</a:t>
            </a:r>
          </a:p>
          <a:p>
            <a:pPr lvl="1">
              <a:buFont typeface="Arial" panose="020B0604020202020204" pitchFamily="34" charset="0"/>
              <a:buChar char="•"/>
            </a:pPr>
            <a:r>
              <a:rPr lang="en-US" sz="2400" dirty="0"/>
              <a:t>Battery</a:t>
            </a:r>
          </a:p>
          <a:p>
            <a:pPr lvl="1">
              <a:buFont typeface="Arial" panose="020B0604020202020204" pitchFamily="34" charset="0"/>
              <a:buChar char="•"/>
            </a:pPr>
            <a:r>
              <a:rPr lang="en-US" sz="2400" dirty="0"/>
              <a:t>Buzzer</a:t>
            </a:r>
          </a:p>
          <a:p>
            <a:pPr lvl="1">
              <a:buFont typeface="Arial" panose="020B0604020202020204" pitchFamily="34" charset="0"/>
              <a:buChar char="•"/>
            </a:pPr>
            <a:r>
              <a:rPr lang="en-US" sz="2400" dirty="0"/>
              <a:t>Potentiometer</a:t>
            </a:r>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421814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5C6C-2EC6-46DD-BC2A-169037CD2A6D}"/>
              </a:ext>
            </a:extLst>
          </p:cNvPr>
          <p:cNvSpPr>
            <a:spLocks noGrp="1"/>
          </p:cNvSpPr>
          <p:nvPr>
            <p:ph type="title"/>
          </p:nvPr>
        </p:nvSpPr>
        <p:spPr/>
        <p:txBody>
          <a:bodyPr/>
          <a:lstStyle/>
          <a:p>
            <a:r>
              <a:rPr lang="en-US" b="1" dirty="0">
                <a:solidFill>
                  <a:srgbClr val="4F95A3"/>
                </a:solidFill>
              </a:rPr>
              <a:t>FLOWCHART</a:t>
            </a:r>
          </a:p>
        </p:txBody>
      </p:sp>
      <p:pic>
        <p:nvPicPr>
          <p:cNvPr id="5" name="Content Placeholder 4">
            <a:extLst>
              <a:ext uri="{FF2B5EF4-FFF2-40B4-BE49-F238E27FC236}">
                <a16:creationId xmlns:a16="http://schemas.microsoft.com/office/drawing/2014/main" id="{77FB1FC4-A21A-4327-9BE2-8DF25772AEF1}"/>
              </a:ext>
            </a:extLst>
          </p:cNvPr>
          <p:cNvPicPr>
            <a:picLocks noGrp="1" noChangeAspect="1"/>
          </p:cNvPicPr>
          <p:nvPr>
            <p:ph idx="1"/>
          </p:nvPr>
        </p:nvPicPr>
        <p:blipFill>
          <a:blip r:embed="rId2"/>
          <a:stretch>
            <a:fillRect/>
          </a:stretch>
        </p:blipFill>
        <p:spPr>
          <a:xfrm>
            <a:off x="2294021" y="1846263"/>
            <a:ext cx="7491663" cy="4022725"/>
          </a:xfrm>
        </p:spPr>
      </p:pic>
    </p:spTree>
    <p:extLst>
      <p:ext uri="{BB962C8B-B14F-4D97-AF65-F5344CB8AC3E}">
        <p14:creationId xmlns:p14="http://schemas.microsoft.com/office/powerpoint/2010/main" val="278521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67A1-E3EA-4521-899C-CE1BF73BF03E}"/>
              </a:ext>
            </a:extLst>
          </p:cNvPr>
          <p:cNvSpPr>
            <a:spLocks noGrp="1"/>
          </p:cNvSpPr>
          <p:nvPr>
            <p:ph type="title"/>
          </p:nvPr>
        </p:nvSpPr>
        <p:spPr/>
        <p:txBody>
          <a:bodyPr/>
          <a:lstStyle/>
          <a:p>
            <a:r>
              <a:rPr lang="en-US" b="1" dirty="0">
                <a:solidFill>
                  <a:srgbClr val="4F95A3"/>
                </a:solidFill>
              </a:rPr>
              <a:t>WORKING PROCEDURE</a:t>
            </a:r>
          </a:p>
        </p:txBody>
      </p:sp>
      <p:sp>
        <p:nvSpPr>
          <p:cNvPr id="3" name="Content Placeholder 2">
            <a:extLst>
              <a:ext uri="{FF2B5EF4-FFF2-40B4-BE49-F238E27FC236}">
                <a16:creationId xmlns:a16="http://schemas.microsoft.com/office/drawing/2014/main" id="{3270E47C-8A0C-4519-960E-06BC14564A85}"/>
              </a:ext>
            </a:extLst>
          </p:cNvPr>
          <p:cNvSpPr>
            <a:spLocks noGrp="1"/>
          </p:cNvSpPr>
          <p:nvPr>
            <p:ph idx="1"/>
          </p:nvPr>
        </p:nvSpPr>
        <p:spPr>
          <a:xfrm>
            <a:off x="1168302" y="1604227"/>
            <a:ext cx="10058400" cy="4663407"/>
          </a:xfrm>
        </p:spPr>
        <p:txBody>
          <a:bodyPr>
            <a:normAutofit/>
          </a:bodyPr>
          <a:lstStyle/>
          <a:p>
            <a:endParaRPr lang="en-US" sz="2400" dirty="0"/>
          </a:p>
          <a:p>
            <a:pPr marL="0" indent="0">
              <a:buNone/>
            </a:pPr>
            <a:r>
              <a:rPr lang="en-US" sz="2400" dirty="0"/>
              <a:t>In this project, we have to calculate speed of any object using the distance traveled by that object. Here we have used Arduino UNO and IR sensor module is used to measure the speed.</a:t>
            </a:r>
          </a:p>
          <a:p>
            <a:pPr>
              <a:buFont typeface="Arial" panose="020B0604020202020204" pitchFamily="34" charset="0"/>
              <a:buChar char="•"/>
            </a:pPr>
            <a:r>
              <a:rPr lang="en-US" sz="2400" dirty="0"/>
              <a:t> At first we will take the speed limit for a specific object as user input.</a:t>
            </a:r>
          </a:p>
          <a:p>
            <a:pPr>
              <a:buFont typeface="Arial" panose="020B0604020202020204" pitchFamily="34" charset="0"/>
              <a:buChar char="•"/>
            </a:pPr>
            <a:r>
              <a:rPr lang="en-US" sz="2400" dirty="0"/>
              <a:t>Two IR sensors are placed at a certain distance. As soon as the object crosses two sensors, the time taken by the object to cross the distance is calculated.</a:t>
            </a:r>
          </a:p>
          <a:p>
            <a:pPr>
              <a:buFont typeface="Arial" panose="020B0604020202020204" pitchFamily="34" charset="0"/>
              <a:buChar char="•"/>
            </a:pPr>
            <a:r>
              <a:rPr lang="en-US" sz="2400" dirty="0"/>
              <a:t>Then the speed will be calculated by the Arduino.</a:t>
            </a:r>
          </a:p>
          <a:p>
            <a:pPr>
              <a:buFont typeface="Arial" panose="020B0604020202020204" pitchFamily="34" charset="0"/>
              <a:buChar char="•"/>
            </a:pPr>
            <a:r>
              <a:rPr lang="en-US" sz="2400" dirty="0"/>
              <a:t>If the measured speed is greater than the given speed limit, then it will make sound a buzzer. Otherwise only display the speed on LCD display.</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43821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FD5C-7336-4ED1-8924-49004615682A}"/>
              </a:ext>
            </a:extLst>
          </p:cNvPr>
          <p:cNvSpPr>
            <a:spLocks noGrp="1"/>
          </p:cNvSpPr>
          <p:nvPr>
            <p:ph type="title"/>
          </p:nvPr>
        </p:nvSpPr>
        <p:spPr/>
        <p:txBody>
          <a:bodyPr/>
          <a:lstStyle/>
          <a:p>
            <a:r>
              <a:rPr lang="en-US" b="1" dirty="0">
                <a:solidFill>
                  <a:srgbClr val="4F95A3"/>
                </a:solidFill>
              </a:rPr>
              <a:t>FEATURES</a:t>
            </a:r>
          </a:p>
        </p:txBody>
      </p:sp>
      <p:sp>
        <p:nvSpPr>
          <p:cNvPr id="3" name="Content Placeholder 2">
            <a:extLst>
              <a:ext uri="{FF2B5EF4-FFF2-40B4-BE49-F238E27FC236}">
                <a16:creationId xmlns:a16="http://schemas.microsoft.com/office/drawing/2014/main" id="{E766077F-ABBD-44F0-96DD-CF7F9A88A0CF}"/>
              </a:ext>
            </a:extLst>
          </p:cNvPr>
          <p:cNvSpPr>
            <a:spLocks noGrp="1"/>
          </p:cNvSpPr>
          <p:nvPr>
            <p:ph idx="1"/>
          </p:nvPr>
        </p:nvSpPr>
        <p:spPr/>
        <p:txBody>
          <a:bodyPr>
            <a:normAutofit/>
          </a:bodyPr>
          <a:lstStyle/>
          <a:p>
            <a:pPr lvl="1">
              <a:buFont typeface="Wingdings" panose="05000000000000000000" pitchFamily="2" charset="2"/>
              <a:buChar char="§"/>
            </a:pPr>
            <a:endParaRPr lang="en-US" sz="2400" dirty="0"/>
          </a:p>
          <a:p>
            <a:pPr lvl="1">
              <a:buFont typeface="Wingdings" panose="05000000000000000000" pitchFamily="2" charset="2"/>
              <a:buChar char="§"/>
            </a:pPr>
            <a:r>
              <a:rPr lang="en-US" sz="2400" dirty="0"/>
              <a:t>A Virtual Terminal is used to receive the input speed limit from user.</a:t>
            </a:r>
          </a:p>
          <a:p>
            <a:pPr lvl="1">
              <a:buFont typeface="Wingdings" panose="05000000000000000000" pitchFamily="2" charset="2"/>
              <a:buChar char="§"/>
            </a:pPr>
            <a:r>
              <a:rPr lang="en-US" sz="2400" dirty="0"/>
              <a:t>IR sensor is used to detect the object and send the interrupts to Arduino.</a:t>
            </a:r>
          </a:p>
          <a:p>
            <a:pPr lvl="1">
              <a:buFont typeface="Wingdings" panose="05000000000000000000" pitchFamily="2" charset="2"/>
              <a:buChar char="§"/>
            </a:pPr>
            <a:r>
              <a:rPr lang="en-US" sz="2400" dirty="0"/>
              <a:t>Arduino receives input from the IR and virtual terminal and calculates the speed of the object.</a:t>
            </a:r>
          </a:p>
          <a:p>
            <a:pPr lvl="1">
              <a:buFont typeface="Wingdings" panose="05000000000000000000" pitchFamily="2" charset="2"/>
              <a:buChar char="§"/>
            </a:pPr>
            <a:r>
              <a:rPr lang="en-US" sz="2400" dirty="0"/>
              <a:t>LCD display displays the speed.</a:t>
            </a:r>
          </a:p>
          <a:p>
            <a:pPr lvl="1">
              <a:buFont typeface="Wingdings" panose="05000000000000000000" pitchFamily="2" charset="2"/>
              <a:buChar char="§"/>
            </a:pPr>
            <a:r>
              <a:rPr lang="en-US" sz="2400" dirty="0"/>
              <a:t>Potentiometer is used to control the display brightness of LCD.</a:t>
            </a:r>
          </a:p>
          <a:p>
            <a:pPr lvl="1">
              <a:buFont typeface="Wingdings" panose="05000000000000000000" pitchFamily="2" charset="2"/>
              <a:buChar char="§"/>
            </a:pPr>
            <a:r>
              <a:rPr lang="en-US" sz="2400" dirty="0"/>
              <a:t>If the measured speed is higher than the given speed limit, a buzzer alarms.</a:t>
            </a:r>
          </a:p>
          <a:p>
            <a:pPr lvl="1">
              <a:buFont typeface="Wingdings" panose="05000000000000000000" pitchFamily="2" charset="2"/>
              <a:buChar char="§"/>
            </a:pPr>
            <a:endParaRPr lang="en-US" sz="2400" dirty="0"/>
          </a:p>
          <a:p>
            <a:pPr lvl="1">
              <a:buFont typeface="Wingdings" panose="05000000000000000000" pitchFamily="2" charset="2"/>
              <a:buChar char="§"/>
            </a:pPr>
            <a:endParaRPr lang="en-US" sz="2400" dirty="0"/>
          </a:p>
          <a:p>
            <a:pPr lvl="1">
              <a:buFont typeface="Wingdings" panose="05000000000000000000" pitchFamily="2" charset="2"/>
              <a:buChar char="§"/>
            </a:pPr>
            <a:endParaRPr lang="en-US" sz="2400" dirty="0"/>
          </a:p>
        </p:txBody>
      </p:sp>
    </p:spTree>
    <p:extLst>
      <p:ext uri="{BB962C8B-B14F-4D97-AF65-F5344CB8AC3E}">
        <p14:creationId xmlns:p14="http://schemas.microsoft.com/office/powerpoint/2010/main" val="373102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6FBFAC2D08EC4181F7DB3AE4BF6FC9" ma:contentTypeVersion="2" ma:contentTypeDescription="Create a new document." ma:contentTypeScope="" ma:versionID="13716249d7674b5a2725eb6428286d04">
  <xsd:schema xmlns:xsd="http://www.w3.org/2001/XMLSchema" xmlns:xs="http://www.w3.org/2001/XMLSchema" xmlns:p="http://schemas.microsoft.com/office/2006/metadata/properties" xmlns:ns3="86effc73-e2db-4052-a91c-2cefc8e84270" targetNamespace="http://schemas.microsoft.com/office/2006/metadata/properties" ma:root="true" ma:fieldsID="cb966a5001d0dcff2f7e76fa52d0d5c0" ns3:_="">
    <xsd:import namespace="86effc73-e2db-4052-a91c-2cefc8e8427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effc73-e2db-4052-a91c-2cefc8e842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1D3B3A-CBC0-4AC0-977C-F6FA4EBC1215}">
  <ds:schemaRefs>
    <ds:schemaRef ds:uri="http://schemas.microsoft.com/office/2006/documentManagement/types"/>
    <ds:schemaRef ds:uri="http://purl.org/dc/dcmitype/"/>
    <ds:schemaRef ds:uri="http://schemas.microsoft.com/office/infopath/2007/PartnerControls"/>
    <ds:schemaRef ds:uri="86effc73-e2db-4052-a91c-2cefc8e84270"/>
    <ds:schemaRef ds:uri="http://schemas.openxmlformats.org/package/2006/metadata/core-properties"/>
    <ds:schemaRef ds:uri="http://schemas.microsoft.com/office/2006/metadata/properties"/>
    <ds:schemaRef ds:uri="http://purl.org/dc/terms/"/>
    <ds:schemaRef ds:uri="http://www.w3.org/XML/1998/namespace"/>
    <ds:schemaRef ds:uri="http://purl.org/dc/elements/1.1/"/>
  </ds:schemaRefs>
</ds:datastoreItem>
</file>

<file path=customXml/itemProps2.xml><?xml version="1.0" encoding="utf-8"?>
<ds:datastoreItem xmlns:ds="http://schemas.openxmlformats.org/officeDocument/2006/customXml" ds:itemID="{C3820A24-B0A5-4C54-944F-F8E45B5F2FAA}">
  <ds:schemaRefs>
    <ds:schemaRef ds:uri="http://schemas.microsoft.com/sharepoint/v3/contenttype/forms"/>
  </ds:schemaRefs>
</ds:datastoreItem>
</file>

<file path=customXml/itemProps3.xml><?xml version="1.0" encoding="utf-8"?>
<ds:datastoreItem xmlns:ds="http://schemas.openxmlformats.org/officeDocument/2006/customXml" ds:itemID="{B10CC7B1-0C5A-4C92-BD35-07A4BC2E94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effc73-e2db-4052-a91c-2cefc8e842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484</TotalTime>
  <Words>258</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Retrospect</vt:lpstr>
      <vt:lpstr>    Digital Speedometer</vt:lpstr>
      <vt:lpstr>GROUP MEMBERS</vt:lpstr>
      <vt:lpstr>COMPONENTS</vt:lpstr>
      <vt:lpstr>FLOWCHART</vt:lpstr>
      <vt:lpstr>WORKING PROCEDURE</vt:lpstr>
      <vt:lpstr>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201914033</dc:creator>
  <cp:lastModifiedBy>201914033</cp:lastModifiedBy>
  <cp:revision>16</cp:revision>
  <dcterms:created xsi:type="dcterms:W3CDTF">2021-06-20T19:13:02Z</dcterms:created>
  <dcterms:modified xsi:type="dcterms:W3CDTF">2021-06-27T04:14:12Z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0x010100C56FBFAC2D08EC4181F7DB3AE4BF6FC9</vt:lpwstr>
  </property>
</Properties>
</file>