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3" r:id="rId2"/>
    <p:sldId id="306" r:id="rId3"/>
    <p:sldId id="316" r:id="rId4"/>
    <p:sldId id="298" r:id="rId5"/>
    <p:sldId id="328" r:id="rId6"/>
    <p:sldId id="344" r:id="rId7"/>
    <p:sldId id="345" r:id="rId8"/>
    <p:sldId id="326" r:id="rId9"/>
    <p:sldId id="329" r:id="rId10"/>
    <p:sldId id="330" r:id="rId11"/>
    <p:sldId id="331" r:id="rId12"/>
    <p:sldId id="332" r:id="rId13"/>
    <p:sldId id="334" r:id="rId14"/>
    <p:sldId id="335" r:id="rId15"/>
    <p:sldId id="333" r:id="rId16"/>
    <p:sldId id="337" r:id="rId17"/>
    <p:sldId id="339" r:id="rId18"/>
    <p:sldId id="338" r:id="rId19"/>
    <p:sldId id="346" r:id="rId20"/>
    <p:sldId id="347" r:id="rId21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2EAA46"/>
    <a:srgbClr val="35B558"/>
    <a:srgbClr val="F4F4F4"/>
    <a:srgbClr val="FF5C00"/>
    <a:srgbClr val="666666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9" autoAdjust="0"/>
    <p:restoredTop sz="94110" autoAdjust="0"/>
  </p:normalViewPr>
  <p:slideViewPr>
    <p:cSldViewPr snapToGrid="0" snapToObjects="1">
      <p:cViewPr varScale="1">
        <p:scale>
          <a:sx n="61" d="100"/>
          <a:sy n="61" d="100"/>
        </p:scale>
        <p:origin x="222" y="10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rgbClr val="FFFFFF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altLang="zh-CN" sz="9600" dirty="0" smtClean="0">
                <a:solidFill>
                  <a:srgbClr val="FFFFFF"/>
                </a:solidFill>
              </a:rPr>
              <a:t>Android </a:t>
            </a:r>
            <a:r>
              <a:rPr lang="zh-CN" altLang="en-US" sz="9600" dirty="0" smtClean="0">
                <a:solidFill>
                  <a:srgbClr val="FFFFFF"/>
                </a:solidFill>
              </a:rPr>
              <a:t>常用 </a:t>
            </a:r>
            <a:r>
              <a:rPr lang="en-US" altLang="zh-CN" sz="9600" dirty="0" err="1" smtClean="0">
                <a:solidFill>
                  <a:srgbClr val="FFFFFF"/>
                </a:solidFill>
              </a:rPr>
              <a:t>OAuth</a:t>
            </a:r>
            <a:r>
              <a:rPr lang="en-US" altLang="zh-CN" sz="9600" dirty="0" smtClean="0">
                <a:solidFill>
                  <a:srgbClr val="FFFFFF"/>
                </a:solidFill>
              </a:rPr>
              <a:t> </a:t>
            </a:r>
            <a:r>
              <a:rPr lang="zh-CN" altLang="en-US" sz="9600" dirty="0" smtClean="0">
                <a:solidFill>
                  <a:srgbClr val="FFFFFF"/>
                </a:solidFill>
              </a:rPr>
              <a:t>登录与分享详解</a:t>
            </a:r>
            <a:r>
              <a:rPr lang="en-US" altLang="zh-CN" sz="9600" dirty="0" smtClean="0">
                <a:solidFill>
                  <a:srgbClr val="FFFFFF"/>
                </a:solidFill>
              </a:rPr>
              <a:t>OAuth </a:t>
            </a:r>
            <a:r>
              <a:rPr lang="zh-CN" altLang="en-US" sz="9600" dirty="0" smtClean="0">
                <a:solidFill>
                  <a:srgbClr val="FFFFFF"/>
                </a:solidFill>
              </a:rPr>
              <a:t>介绍与入门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4" name="Shape 19"/>
          <p:cNvSpPr>
            <a:spLocks noGrp="1"/>
          </p:cNvSpPr>
          <p:nvPr>
            <p:ph type="body" idx="1"/>
          </p:nvPr>
        </p:nvSpPr>
        <p:spPr>
          <a:xfrm>
            <a:off x="1090800" y="2541600"/>
            <a:ext cx="22201200" cy="10119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第五级</a:t>
            </a:r>
            <a:endParaRPr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0933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87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开发环境介绍</a:t>
            </a:r>
            <a:r>
              <a:rPr lang="en-US" altLang="zh-CN" dirty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开发工具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04" y="4362247"/>
            <a:ext cx="5274123" cy="52741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799" y="4746779"/>
            <a:ext cx="4548554" cy="45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8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开发环境介绍</a:t>
            </a:r>
            <a:r>
              <a:rPr lang="en-US" altLang="zh-CN" dirty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调试工具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WebStorm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nodemon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node-inspector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Chrome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273879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Noto Sans CJK SC Bold" panose="020B0800000000000000" pitchFamily="34" charset="-122"/>
              </a:rPr>
              <a:t>Mac OS</a:t>
            </a:r>
            <a:r>
              <a:rPr lang="zh-CN" altLang="en-US" dirty="0">
                <a:latin typeface="Noto Sans CJK SC Bold" panose="020B0800000000000000" pitchFamily="34" charset="-122"/>
              </a:rPr>
              <a:t> </a:t>
            </a:r>
            <a:r>
              <a:rPr lang="en-US" altLang="zh-CN" dirty="0" smtClean="0">
                <a:latin typeface="Noto Sans CJK SC Bold" panose="020B0800000000000000" pitchFamily="34" charset="-122"/>
              </a:rPr>
              <a:t>X</a:t>
            </a:r>
            <a:r>
              <a:rPr lang="zh-CN" altLang="en-US" dirty="0" smtClean="0">
                <a:latin typeface="Noto Sans CJK SC Bold" panose="020B0800000000000000" pitchFamily="34" charset="-122"/>
              </a:rPr>
              <a:t>下</a:t>
            </a:r>
            <a:r>
              <a:rPr lang="en-US" altLang="zh-CN" dirty="0" smtClean="0">
                <a:latin typeface="Noto Sans CJK SC Bold" panose="020B0800000000000000" pitchFamily="34" charset="-122"/>
              </a:rPr>
              <a:t>Node.js</a:t>
            </a:r>
            <a:r>
              <a:rPr lang="zh-CN" altLang="en-US" dirty="0" smtClean="0">
                <a:latin typeface="Noto Sans CJK SC Bold" panose="020B0800000000000000" pitchFamily="34" charset="-122"/>
              </a:rPr>
              <a:t>开发环境搭建</a:t>
            </a:r>
            <a:endParaRPr lang="zh-CN" altLang="en-US" dirty="0">
              <a:latin typeface="Noto Sans CJK SC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24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Mac OS 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Node.js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Sublime Text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WebStorm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265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Mac OS 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开发环境搭建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Hello,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Node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/>
              <a:t>console.log(‘Hello, </a:t>
            </a:r>
            <a:r>
              <a:rPr lang="en-US" altLang="zh-CN" dirty="0" smtClean="0"/>
              <a:t>Node’);</a:t>
            </a:r>
          </a:p>
        </p:txBody>
      </p:sp>
    </p:spTree>
    <p:extLst>
      <p:ext uri="{BB962C8B-B14F-4D97-AF65-F5344CB8AC3E}">
        <p14:creationId xmlns:p14="http://schemas.microsoft.com/office/powerpoint/2010/main" val="331406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Noto Sans CJK SC Bold" panose="020B0800000000000000" pitchFamily="34" charset="-122"/>
              </a:rPr>
              <a:t>Windows</a:t>
            </a:r>
            <a:r>
              <a:rPr lang="zh-CN" altLang="en-US" dirty="0" smtClean="0">
                <a:latin typeface="Noto Sans CJK SC Bold" panose="020B0800000000000000" pitchFamily="34" charset="-122"/>
              </a:rPr>
              <a:t>下</a:t>
            </a:r>
            <a:r>
              <a:rPr lang="en-US" altLang="zh-CN" dirty="0" smtClean="0">
                <a:latin typeface="Noto Sans CJK SC Bold" panose="020B0800000000000000" pitchFamily="34" charset="-122"/>
              </a:rPr>
              <a:t>Node.js</a:t>
            </a:r>
            <a:r>
              <a:rPr lang="zh-CN" altLang="en-US" dirty="0" smtClean="0">
                <a:latin typeface="Noto Sans CJK SC Bold" panose="020B0800000000000000" pitchFamily="34" charset="-122"/>
              </a:rPr>
              <a:t>开发环境搭建</a:t>
            </a:r>
            <a:endParaRPr lang="zh-CN" altLang="en-US" dirty="0">
              <a:latin typeface="Noto Sans CJK SC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63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Node.js</a:t>
            </a:r>
            <a:r>
              <a:rPr lang="zh-CN" altLang="en-US" dirty="0"/>
              <a:t>开发环境搭建</a:t>
            </a:r>
            <a:r>
              <a:rPr lang="en-US" altLang="zh-CN" dirty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合适的开发环境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生产环境中的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Windows + Linux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/>
              <a:t>VirtualBox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098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Node.js</a:t>
            </a:r>
            <a:r>
              <a:rPr lang="zh-CN" altLang="en-US" dirty="0"/>
              <a:t>开发环境搭建</a:t>
            </a:r>
            <a:r>
              <a:rPr lang="en-US" altLang="zh-CN" dirty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安装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VirtualBox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虚拟机</a:t>
            </a:r>
            <a:r>
              <a:rPr lang="en-US" altLang="zh-CN" dirty="0" err="1" smtClean="0"/>
              <a:t>CentOS</a:t>
            </a:r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xShell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xFtp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Node.js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Sublime Text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WebStorm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79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开发</a:t>
            </a:r>
            <a:r>
              <a:rPr lang="zh-CN" altLang="en-US" dirty="0"/>
              <a:t>环境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 </a:t>
            </a:r>
            <a:r>
              <a:rPr lang="en-US" altLang="zh-CN" dirty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Hello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,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Node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/>
              <a:t>console.log(‘Hello, Node’);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390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在本课程中，重点需要了解的是：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开发环境的搭建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完成了本课程后，您可以在极客学院</a:t>
            </a:r>
            <a:r>
              <a:rPr lang="zh-CN" altLang="en-US" dirty="0"/>
              <a:t>学习</a:t>
            </a:r>
            <a:r>
              <a:rPr lang="en-US" altLang="zh-CN" dirty="0" smtClean="0"/>
              <a:t>Node.js</a:t>
            </a:r>
            <a:r>
              <a:rPr lang="zh-CN" altLang="en-US" smtClean="0"/>
              <a:t>开发常</a:t>
            </a:r>
            <a:r>
              <a:rPr lang="zh-CN" altLang="en-US" dirty="0" smtClean="0"/>
              <a:t>用工具的使用课程。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525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开发环境搭建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开发环境介绍</a:t>
            </a:r>
            <a:endParaRPr lang="en-US" altLang="zh-CN" dirty="0" smtClean="0"/>
          </a:p>
          <a:p>
            <a:r>
              <a:rPr lang="en-US" altLang="zh-CN" dirty="0"/>
              <a:t>Mac OS X</a:t>
            </a:r>
            <a:r>
              <a:rPr lang="zh-CN" altLang="en-US" dirty="0"/>
              <a:t>下</a:t>
            </a:r>
            <a:r>
              <a:rPr lang="en-US" altLang="zh-CN" dirty="0"/>
              <a:t>Node.js</a:t>
            </a:r>
            <a:r>
              <a:rPr lang="zh-CN" altLang="en-US" dirty="0"/>
              <a:t>开发环境搭</a:t>
            </a:r>
            <a:r>
              <a:rPr lang="zh-CN" altLang="en-US" dirty="0" smtClean="0"/>
              <a:t>建</a:t>
            </a:r>
            <a:endParaRPr lang="en-US" altLang="zh-CN" dirty="0" smtClean="0"/>
          </a:p>
          <a:p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Node.js</a:t>
            </a:r>
            <a:r>
              <a:rPr lang="zh-CN" altLang="en-US" dirty="0"/>
              <a:t>开发环</a:t>
            </a:r>
            <a:r>
              <a:rPr lang="zh-CN" altLang="en-US" dirty="0" smtClean="0"/>
              <a:t>境搭建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11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Noto Sans CJK SC Bold" panose="020B0800000000000000" pitchFamily="34" charset="-122"/>
              </a:rPr>
              <a:t>Node.js</a:t>
            </a:r>
            <a:r>
              <a:rPr lang="zh-CN" altLang="en-US" dirty="0" smtClean="0">
                <a:latin typeface="Noto Sans CJK SC Bold" panose="020B0800000000000000" pitchFamily="34" charset="-122"/>
              </a:rPr>
              <a:t>开发环境介绍</a:t>
            </a:r>
            <a:endParaRPr lang="zh-CN" altLang="en-US" dirty="0">
              <a:latin typeface="Noto Sans CJK SC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开发环境介绍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本课时包含以下知识点：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MEAN Stack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的执行环境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开</a:t>
            </a:r>
            <a:r>
              <a:rPr lang="zh-CN" altLang="en-US" dirty="0" smtClean="0"/>
              <a:t>发工具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调试工具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72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开发环境介绍</a:t>
            </a:r>
            <a:r>
              <a:rPr lang="en-US" altLang="zh-CN" dirty="0"/>
              <a:t> 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MEAN Stack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什么是全栈？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4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开发环境介绍</a:t>
            </a:r>
            <a:r>
              <a:rPr lang="en-US" altLang="zh-CN" dirty="0"/>
              <a:t> 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MEAN Stack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Web</a:t>
            </a:r>
            <a:r>
              <a:rPr lang="zh-CN" altLang="en-US" dirty="0" smtClean="0"/>
              <a:t>全栈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HTML/CSS</a:t>
            </a:r>
            <a:r>
              <a:rPr lang="zh-CN" altLang="en-US" dirty="0" smtClean="0"/>
              <a:t>页面的构建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浏览</a:t>
            </a:r>
            <a:r>
              <a:rPr lang="zh-CN" altLang="en-US" dirty="0" smtClean="0"/>
              <a:t>器端的开发 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服务</a:t>
            </a:r>
            <a:r>
              <a:rPr lang="zh-CN" altLang="en-US" dirty="0" smtClean="0"/>
              <a:t>器端的开发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数据</a:t>
            </a:r>
            <a:r>
              <a:rPr lang="zh-CN" altLang="en-US" dirty="0" smtClean="0"/>
              <a:t>库管理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服务</a:t>
            </a:r>
            <a:r>
              <a:rPr lang="zh-CN" altLang="en-US" dirty="0" smtClean="0"/>
              <a:t>器运维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32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开发环境介绍</a:t>
            </a:r>
            <a:r>
              <a:rPr lang="en-US" altLang="zh-CN" dirty="0"/>
              <a:t> 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MEAN Stack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可以开发哪些栈？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JavaScript Web</a:t>
            </a:r>
            <a:r>
              <a:rPr lang="zh-CN" altLang="en-US" dirty="0" smtClean="0"/>
              <a:t>全栈的最佳组合：</a:t>
            </a:r>
            <a:r>
              <a:rPr lang="en-US" altLang="zh-CN" dirty="0" smtClean="0"/>
              <a:t>MEAN Stack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2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开发环境介绍</a:t>
            </a:r>
            <a:r>
              <a:rPr lang="en-US" altLang="zh-CN" dirty="0" smtClean="0"/>
              <a:t> 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MEAN Stack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905" y="8184297"/>
            <a:ext cx="4660979" cy="12605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13" y="8181177"/>
            <a:ext cx="4762500" cy="1266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32" y="3879971"/>
            <a:ext cx="4292063" cy="12444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014" y="3877278"/>
            <a:ext cx="5104762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5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开发环境介绍</a:t>
            </a:r>
            <a:r>
              <a:rPr lang="en-US" altLang="zh-CN" dirty="0"/>
              <a:t> 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Node.js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的执行环境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Google V8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网络功能（</a:t>
            </a:r>
            <a:r>
              <a:rPr lang="en-US" altLang="zh-CN" dirty="0" smtClean="0"/>
              <a:t>HTTP/TCP/UDP/DNS/TLS/SSL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二进制数据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数据流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加密与解密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512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5643</TotalTime>
  <Words>474</Words>
  <Application>Microsoft Office PowerPoint</Application>
  <PresentationFormat>自定义</PresentationFormat>
  <Paragraphs>70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Black</vt:lpstr>
      <vt:lpstr>Node.js开发环境搭建</vt:lpstr>
      <vt:lpstr>Node.js开发环境搭建 — 课程概要</vt:lpstr>
      <vt:lpstr>Node.js开发环境搭建</vt:lpstr>
      <vt:lpstr>Node.js开发环境介绍</vt:lpstr>
      <vt:lpstr>Node.js开发环境介绍 — MEAN Stack</vt:lpstr>
      <vt:lpstr>Node.js开发环境介绍 — MEAN Stack</vt:lpstr>
      <vt:lpstr>Node.js开发环境介绍 — MEAN Stack</vt:lpstr>
      <vt:lpstr>Node.js开发环境介绍 — MEAN Stack</vt:lpstr>
      <vt:lpstr>Node.js开发环境介绍 — Node.js的执行环境</vt:lpstr>
      <vt:lpstr>Node.js开发环境介绍 — 开发工具</vt:lpstr>
      <vt:lpstr>Node.js开发环境介绍 — 调试工具</vt:lpstr>
      <vt:lpstr>Node.js开发环境搭建</vt:lpstr>
      <vt:lpstr>Mac OS X下Node.js开发环境搭建</vt:lpstr>
      <vt:lpstr>Mac OS X下Node.js开发环境搭建— Hello, Node</vt:lpstr>
      <vt:lpstr>Node.js开发环境搭建</vt:lpstr>
      <vt:lpstr>Windows下Node.js开发环境搭建 — 合适的开发环境</vt:lpstr>
      <vt:lpstr>Windows下Node.js开发环境搭建 — 安装</vt:lpstr>
      <vt:lpstr>Windows下Node.js开发环境搭建 — Hello, Node</vt:lpstr>
      <vt:lpstr>Node.js开发环境搭建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Sid</cp:lastModifiedBy>
  <cp:revision>132</cp:revision>
  <dcterms:created xsi:type="dcterms:W3CDTF">2015-03-23T11:35:35Z</dcterms:created>
  <dcterms:modified xsi:type="dcterms:W3CDTF">2015-04-28T14:27:03Z</dcterms:modified>
</cp:coreProperties>
</file>