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69" r:id="rId2"/>
    <p:sldId id="262" r:id="rId3"/>
    <p:sldId id="271" r:id="rId4"/>
    <p:sldId id="265" r:id="rId5"/>
    <p:sldId id="266" r:id="rId6"/>
    <p:sldId id="267" r:id="rId7"/>
    <p:sldId id="27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A0956-CE48-41D8-9155-98AEF33C5C98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E553-16E0-4491-A762-D4AF774D8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6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8801B-F398-4524-98B9-A7E60B2CCA1F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C4B6D-A6AE-458F-BE81-23C0CCDA3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8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19D6-8398-4AD3-8CF8-0A4F3E4432A4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0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89"/>
            <a:ext cx="12191999" cy="68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0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93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867877"/>
            <a:ext cx="2628900" cy="430908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1867877"/>
            <a:ext cx="7391400" cy="4309086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4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4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65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160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00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2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0612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413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0612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68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A6C0-35BA-47F6-99A8-288339A5B211}" type="datetimeFigureOut">
              <a:rPr lang="zh-CN" altLang="en-US" smtClean="0"/>
              <a:t>2016-5-9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6AD6E-6F17-4C18-A793-393BD91C43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82095"/>
            <a:ext cx="10542357" cy="14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wamp.com/Product/Details?sku=F00000560&amp;supplierId=I00000824" TargetMode="External"/><Relationship Id="rId2" Type="http://schemas.openxmlformats.org/officeDocument/2006/relationships/hyperlink" Target="https://www.azure.cn/cognitive-servi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0376" y="903406"/>
            <a:ext cx="4491725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名称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b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方案计划书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0" y="5611106"/>
            <a:ext cx="121920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[SaaS</a:t>
            </a:r>
            <a:r>
              <a:rPr lang="zh-CN" altLang="en-US" sz="36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 Apps / Service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名称</a:t>
            </a:r>
            <a:r>
              <a:rPr lang="zh-CN" altLang="en-US" sz="36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                              </a:t>
            </a:r>
            <a:r>
              <a:rPr lang="en-US" altLang="zh-CN" sz="36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提交人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：公司</a:t>
            </a:r>
            <a:r>
              <a:rPr lang="en-US" altLang="zh-CN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团队</a:t>
            </a:r>
            <a:r>
              <a:rPr lang="en-US" altLang="zh-CN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 名称、姓名</a:t>
            </a:r>
            <a:r>
              <a:rPr lang="zh-CN" altLang="en-US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、手机、邮箱   </a:t>
            </a:r>
            <a:r>
              <a: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en-US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提交时间：  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2016/00/00</a:t>
            </a:r>
            <a:r>
              <a:rPr lang="zh-CN" altLang="en-US" sz="2000" dirty="0" smtClean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</a:t>
            </a:r>
            <a:r>
              <a:rPr lang="en-US" altLang="zh-CN" sz="20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zh-CN" altLang="en-US" sz="20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46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品开发介绍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作品名称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品描述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应用的功能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范围和场景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带给市场和客户的价值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0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132898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解决方案现状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你的方案在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市场上的优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势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前及预期用户数量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产品现状（是否研发中；是否已经上市，推广；是否已经有客户开始使用？）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若已上市，请简述目前的销售状况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注：在下一阶段提交参赛作品时，您需将你的解决方案迁移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 微软云</a:t>
            </a:r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Azure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99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79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作品所</a:t>
            </a:r>
            <a:r>
              <a:rPr lang="zh-CN" altLang="en-US" dirty="0"/>
              <a:t>使用的技术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>
                <a:latin typeface="+mn-ea"/>
              </a:rPr>
              <a:t>请介绍</a:t>
            </a:r>
            <a:r>
              <a:rPr lang="zh-CN" altLang="en-US" sz="1800" dirty="0" smtClean="0">
                <a:latin typeface="+mn-ea"/>
              </a:rPr>
              <a:t>您的解决方案主要基于的</a:t>
            </a:r>
            <a:r>
              <a:rPr lang="zh-CN" altLang="en-US" sz="1800" dirty="0">
                <a:latin typeface="+mn-ea"/>
              </a:rPr>
              <a:t>哪项</a:t>
            </a:r>
            <a:r>
              <a:rPr lang="zh-CN" altLang="en-US" sz="1800" dirty="0" smtClean="0">
                <a:latin typeface="+mn-ea"/>
              </a:rPr>
              <a:t>技术</a:t>
            </a:r>
            <a:r>
              <a:rPr lang="zh-CN" altLang="en-US" sz="1800" dirty="0">
                <a:latin typeface="+mn-ea"/>
              </a:rPr>
              <a:t>及</a:t>
            </a:r>
            <a:r>
              <a:rPr lang="zh-CN" altLang="en-US" sz="1800" dirty="0" smtClean="0">
                <a:latin typeface="+mn-ea"/>
              </a:rPr>
              <a:t>平台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</a:rPr>
              <a:t>注：您需将你的解决方案迁移至</a:t>
            </a:r>
            <a:r>
              <a:rPr lang="en-US" altLang="zh-CN" sz="1400" dirty="0" smtClean="0">
                <a:latin typeface="+mn-ea"/>
              </a:rPr>
              <a:t>Windows Azure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  <a:p>
            <a:pPr marL="0" indent="0">
              <a:buNone/>
            </a:pPr>
            <a:r>
              <a:rPr lang="zh-CN" altLang="en-US" sz="1400" dirty="0" smtClean="0">
                <a:latin typeface="+mn-ea"/>
              </a:rPr>
              <a:t>您计划开放的作品的开发场景， 如</a:t>
            </a:r>
            <a:r>
              <a:rPr lang="zh-CN" altLang="en-US" sz="1400" dirty="0">
                <a:latin typeface="+mn-ea"/>
              </a:rPr>
              <a:t>： 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认知服务（牛津计划 </a:t>
            </a:r>
            <a:r>
              <a:rPr lang="en-US" altLang="zh-CN" sz="1400" dirty="0">
                <a:latin typeface="+mn-ea"/>
              </a:rPr>
              <a:t>+ </a:t>
            </a:r>
            <a:r>
              <a:rPr lang="zh-CN" altLang="en-US" sz="1400" dirty="0">
                <a:latin typeface="+mn-ea"/>
              </a:rPr>
              <a:t>更多智能</a:t>
            </a:r>
            <a:r>
              <a:rPr lang="en-US" altLang="zh-CN" sz="1400" dirty="0">
                <a:latin typeface="+mn-ea"/>
              </a:rPr>
              <a:t>APIs</a:t>
            </a:r>
            <a:r>
              <a:rPr lang="zh-CN" altLang="en-US" sz="1400" dirty="0">
                <a:latin typeface="+mn-ea"/>
              </a:rPr>
              <a:t>）注册获取</a:t>
            </a:r>
            <a:r>
              <a:rPr lang="zh-CN" altLang="en-US" sz="1400" dirty="0">
                <a:latin typeface="+mn-ea"/>
                <a:hlinkClick r:id="rId2"/>
              </a:rPr>
              <a:t>免费</a:t>
            </a:r>
            <a:r>
              <a:rPr lang="en-US" altLang="zh-CN" sz="1400" dirty="0">
                <a:latin typeface="+mn-ea"/>
                <a:hlinkClick r:id="rId2"/>
              </a:rPr>
              <a:t>API</a:t>
            </a:r>
            <a:endParaRPr lang="zh-CN" altLang="en-US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大数据</a:t>
            </a:r>
          </a:p>
          <a:p>
            <a:r>
              <a:rPr lang="zh-CN" altLang="en-US" sz="1400" dirty="0" smtClean="0">
                <a:latin typeface="+mn-ea"/>
              </a:rPr>
              <a:t>开放物</a:t>
            </a:r>
            <a:r>
              <a:rPr lang="zh-CN" altLang="en-US" sz="1400" dirty="0">
                <a:latin typeface="+mn-ea"/>
              </a:rPr>
              <a:t>联网 获得</a:t>
            </a:r>
            <a:r>
              <a:rPr lang="zh-CN" altLang="en-US" sz="1400" dirty="0">
                <a:latin typeface="+mn-ea"/>
                <a:hlinkClick r:id="rId3"/>
              </a:rPr>
              <a:t>技术支持</a:t>
            </a:r>
            <a:endParaRPr lang="zh-CN" altLang="en-US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Docker</a:t>
            </a:r>
            <a:r>
              <a:rPr lang="zh-CN" altLang="en-US" sz="1400" dirty="0">
                <a:latin typeface="+mn-ea"/>
              </a:rPr>
              <a:t>容器</a:t>
            </a:r>
          </a:p>
          <a:p>
            <a:r>
              <a:rPr lang="zh-CN" altLang="en-US" sz="1400" dirty="0">
                <a:latin typeface="+mn-ea"/>
              </a:rPr>
              <a:t>混合云</a:t>
            </a:r>
          </a:p>
          <a:p>
            <a:r>
              <a:rPr lang="zh-CN" altLang="en-US" sz="1400" dirty="0">
                <a:latin typeface="+mn-ea"/>
              </a:rPr>
              <a:t>其他</a:t>
            </a:r>
          </a:p>
          <a:p>
            <a:pPr marL="0" indent="0">
              <a:buNone/>
            </a:pPr>
            <a:endParaRPr lang="en-US" altLang="zh-CN" sz="1400" dirty="0" smtClean="0">
              <a:latin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0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179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希望获得的支持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+mn-ea"/>
              </a:rPr>
              <a:t>参</a:t>
            </a:r>
            <a:r>
              <a:rPr lang="zh-CN" altLang="en-US" sz="1800" dirty="0" smtClean="0">
                <a:latin typeface="+mn-ea"/>
              </a:rPr>
              <a:t>加此次黑客松，您希望微软给予哪些支持？比如：</a:t>
            </a:r>
            <a:r>
              <a:rPr lang="zh-CN" altLang="zh-CN" sz="1800" dirty="0" smtClean="0">
                <a:latin typeface="+mn-ea"/>
              </a:rPr>
              <a:t>微软</a:t>
            </a:r>
            <a:r>
              <a:rPr lang="en-US" altLang="zh-CN" sz="1800" dirty="0" smtClean="0">
                <a:latin typeface="+mn-ea"/>
              </a:rPr>
              <a:t> Windows Azure </a:t>
            </a:r>
            <a:r>
              <a:rPr lang="zh-CN" altLang="zh-CN" sz="1800" dirty="0" smtClean="0">
                <a:latin typeface="+mn-ea"/>
              </a:rPr>
              <a:t>免费</a:t>
            </a:r>
            <a:r>
              <a:rPr lang="zh-CN" altLang="en-US" sz="1800" dirty="0">
                <a:latin typeface="+mn-ea"/>
              </a:rPr>
              <a:t>试用</a:t>
            </a:r>
            <a:r>
              <a:rPr lang="zh-CN" altLang="zh-CN" sz="1800" dirty="0" smtClean="0">
                <a:latin typeface="+mn-ea"/>
              </a:rPr>
              <a:t>账号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zh-CN" altLang="zh-CN" sz="1800" dirty="0" smtClean="0">
                <a:latin typeface="+mn-ea"/>
              </a:rPr>
              <a:t>微软</a:t>
            </a:r>
            <a:r>
              <a:rPr lang="en-US" altLang="zh-CN" sz="1800" dirty="0" smtClean="0">
                <a:latin typeface="+mn-ea"/>
              </a:rPr>
              <a:t> Windows Azure </a:t>
            </a:r>
            <a:r>
              <a:rPr lang="zh-CN" altLang="zh-CN" sz="1800" dirty="0" smtClean="0">
                <a:latin typeface="+mn-ea"/>
              </a:rPr>
              <a:t>技术</a:t>
            </a:r>
            <a:r>
              <a:rPr lang="zh-CN" altLang="zh-CN" sz="1800" dirty="0">
                <a:latin typeface="+mn-ea"/>
              </a:rPr>
              <a:t>平台</a:t>
            </a:r>
            <a:r>
              <a:rPr lang="zh-CN" altLang="zh-CN" sz="1800" dirty="0" smtClean="0">
                <a:latin typeface="+mn-ea"/>
              </a:rPr>
              <a:t>支持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zh-CN" altLang="zh-CN" sz="1800" dirty="0" smtClean="0">
                <a:latin typeface="+mn-ea"/>
              </a:rPr>
              <a:t>微软</a:t>
            </a:r>
            <a:r>
              <a:rPr lang="en-US" altLang="zh-CN" sz="1800" dirty="0" smtClean="0">
                <a:latin typeface="+mn-ea"/>
              </a:rPr>
              <a:t> Windows Azure </a:t>
            </a:r>
            <a:r>
              <a:rPr lang="zh-CN" altLang="zh-CN" sz="1800" dirty="0">
                <a:latin typeface="+mn-ea"/>
              </a:rPr>
              <a:t>最新产品</a:t>
            </a:r>
            <a:r>
              <a:rPr lang="zh-CN" altLang="zh-CN" sz="1800" dirty="0" smtClean="0">
                <a:latin typeface="+mn-ea"/>
              </a:rPr>
              <a:t>资讯</a:t>
            </a:r>
            <a:r>
              <a:rPr lang="zh-CN" altLang="en-US" sz="1800" dirty="0" smtClean="0">
                <a:latin typeface="+mn-ea"/>
              </a:rPr>
              <a:t>，市场推广， 商机，产业趋势等。</a:t>
            </a:r>
            <a:endParaRPr lang="en-US" altLang="zh-CN" sz="1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7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如果您已经有完整的解决方案，并有官方网站，请将官网链接或其他形式粘贴于此，用于展示您的方案。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0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07272" y="6018663"/>
            <a:ext cx="3302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ea"/>
                <a:ea typeface="+mj-ea"/>
              </a:rPr>
              <a:t>感谢您的参与</a:t>
            </a:r>
            <a:endParaRPr lang="zh-CN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55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Calibri Light"/>
        <a:ea typeface="微软雅黑 Light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285</Words>
  <Application>Microsoft Office PowerPoint</Application>
  <PresentationFormat>宽屏</PresentationFormat>
  <Paragraphs>33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 Light</vt:lpstr>
      <vt:lpstr>Arial</vt:lpstr>
      <vt:lpstr>Calibri</vt:lpstr>
      <vt:lpstr>Calibri Light</vt:lpstr>
      <vt:lpstr>自定义设计方案</vt:lpstr>
      <vt:lpstr>PowerPoint 演示文稿</vt:lpstr>
      <vt:lpstr>作品开发介绍</vt:lpstr>
      <vt:lpstr>解决方案现状</vt:lpstr>
      <vt:lpstr>作品所使用的技术</vt:lpstr>
      <vt:lpstr>希望获得的支持</vt:lpstr>
      <vt:lpstr>产品展示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[APP名称]创意方案</dc:title>
  <dc:creator>Emily Chen</dc:creator>
  <cp:lastModifiedBy>frms xgq</cp:lastModifiedBy>
  <cp:revision>28</cp:revision>
  <dcterms:created xsi:type="dcterms:W3CDTF">2016-01-11T09:42:39Z</dcterms:created>
  <dcterms:modified xsi:type="dcterms:W3CDTF">2016-05-09T12:43:45Z</dcterms:modified>
</cp:coreProperties>
</file>